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67" r:id="rId2"/>
    <p:sldId id="259" r:id="rId3"/>
    <p:sldId id="260" r:id="rId4"/>
    <p:sldId id="269" r:id="rId5"/>
    <p:sldId id="306" r:id="rId6"/>
    <p:sldId id="270" r:id="rId7"/>
    <p:sldId id="301" r:id="rId8"/>
    <p:sldId id="274" r:id="rId9"/>
    <p:sldId id="296" r:id="rId10"/>
    <p:sldId id="309" r:id="rId11"/>
    <p:sldId id="256" r:id="rId12"/>
    <p:sldId id="275" r:id="rId13"/>
    <p:sldId id="263" r:id="rId14"/>
    <p:sldId id="303" r:id="rId15"/>
    <p:sldId id="299" r:id="rId16"/>
    <p:sldId id="279" r:id="rId17"/>
    <p:sldId id="304" r:id="rId18"/>
    <p:sldId id="288" r:id="rId19"/>
    <p:sldId id="312" r:id="rId20"/>
    <p:sldId id="310" r:id="rId21"/>
    <p:sldId id="311" r:id="rId22"/>
    <p:sldId id="276" r:id="rId23"/>
    <p:sldId id="289" r:id="rId24"/>
    <p:sldId id="287" r:id="rId25"/>
    <p:sldId id="291" r:id="rId26"/>
    <p:sldId id="265" r:id="rId27"/>
    <p:sldId id="305" r:id="rId28"/>
    <p:sldId id="271" r:id="rId29"/>
    <p:sldId id="307" r:id="rId30"/>
    <p:sldId id="313" r:id="rId31"/>
    <p:sldId id="257" r:id="rId32"/>
    <p:sldId id="266" r:id="rId33"/>
    <p:sldId id="282" r:id="rId34"/>
    <p:sldId id="298" r:id="rId35"/>
    <p:sldId id="294" r:id="rId36"/>
    <p:sldId id="292" r:id="rId37"/>
    <p:sldId id="283" r:id="rId38"/>
    <p:sldId id="284" r:id="rId39"/>
    <p:sldId id="295" r:id="rId40"/>
    <p:sldId id="293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59791C8-C837-AE08-D188-2FA00BD8A570}" name="Pohl, Alexander (Student)" initials="AP" userId="S::np319@students.waikato.ac.nz::ab27e8a6-6b0c-40f6-b26e-e9cfdb5312d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E6FD1B-889A-4E8B-87BA-71C6DAF23CB2}" v="16" dt="2024-12-09T22:34:16.7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4" autoAdjust="0"/>
    <p:restoredTop sz="94404" autoAdjust="0"/>
  </p:normalViewPr>
  <p:slideViewPr>
    <p:cSldViewPr snapToGrid="0">
      <p:cViewPr varScale="1">
        <p:scale>
          <a:sx n="70" d="100"/>
          <a:sy n="70" d="100"/>
        </p:scale>
        <p:origin x="804" y="52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588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7.xml"/><Relationship Id="rId2" Type="http://schemas.openxmlformats.org/officeDocument/2006/relationships/slide" Target="slides/slide6.xml"/><Relationship Id="rId1" Type="http://schemas.openxmlformats.org/officeDocument/2006/relationships/slide" Target="slides/slide5.xml"/><Relationship Id="rId4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hl, Alexander (Student)" userId="ab27e8a6-6b0c-40f6-b26e-e9cfdb5312d5" providerId="ADAL" clId="{C4E6FD1B-889A-4E8B-87BA-71C6DAF23CB2}"/>
    <pc:docChg chg="undo custSel addSld delSld modSld sldOrd">
      <pc:chgData name="Pohl, Alexander (Student)" userId="ab27e8a6-6b0c-40f6-b26e-e9cfdb5312d5" providerId="ADAL" clId="{C4E6FD1B-889A-4E8B-87BA-71C6DAF23CB2}" dt="2024-12-09T22:51:04.426" v="1092" actId="20577"/>
      <pc:docMkLst>
        <pc:docMk/>
      </pc:docMkLst>
      <pc:sldChg chg="modSp">
        <pc:chgData name="Pohl, Alexander (Student)" userId="ab27e8a6-6b0c-40f6-b26e-e9cfdb5312d5" providerId="ADAL" clId="{C4E6FD1B-889A-4E8B-87BA-71C6DAF23CB2}" dt="2024-12-09T21:31:40.556" v="1047" actId="115"/>
        <pc:sldMkLst>
          <pc:docMk/>
          <pc:sldMk cId="1337334237" sldId="256"/>
        </pc:sldMkLst>
        <pc:spChg chg="mod">
          <ac:chgData name="Pohl, Alexander (Student)" userId="ab27e8a6-6b0c-40f6-b26e-e9cfdb5312d5" providerId="ADAL" clId="{C4E6FD1B-889A-4E8B-87BA-71C6DAF23CB2}" dt="2024-12-09T21:31:40.556" v="1047" actId="115"/>
          <ac:spMkLst>
            <pc:docMk/>
            <pc:sldMk cId="1337334237" sldId="256"/>
            <ac:spMk id="9" creationId="{8904289A-5B09-399F-8C04-237D527F893A}"/>
          </ac:spMkLst>
        </pc:spChg>
      </pc:sldChg>
      <pc:sldChg chg="del">
        <pc:chgData name="Pohl, Alexander (Student)" userId="ab27e8a6-6b0c-40f6-b26e-e9cfdb5312d5" providerId="ADAL" clId="{C4E6FD1B-889A-4E8B-87BA-71C6DAF23CB2}" dt="2024-12-08T07:26:37.798" v="3" actId="47"/>
        <pc:sldMkLst>
          <pc:docMk/>
          <pc:sldMk cId="4028881967" sldId="264"/>
        </pc:sldMkLst>
      </pc:sldChg>
      <pc:sldChg chg="modSp">
        <pc:chgData name="Pohl, Alexander (Student)" userId="ab27e8a6-6b0c-40f6-b26e-e9cfdb5312d5" providerId="ADAL" clId="{C4E6FD1B-889A-4E8B-87BA-71C6DAF23CB2}" dt="2024-12-09T22:34:10.291" v="1077" actId="6549"/>
        <pc:sldMkLst>
          <pc:docMk/>
          <pc:sldMk cId="110650413" sldId="265"/>
        </pc:sldMkLst>
        <pc:spChg chg="mod">
          <ac:chgData name="Pohl, Alexander (Student)" userId="ab27e8a6-6b0c-40f6-b26e-e9cfdb5312d5" providerId="ADAL" clId="{C4E6FD1B-889A-4E8B-87BA-71C6DAF23CB2}" dt="2024-12-09T22:34:10.291" v="1077" actId="6549"/>
          <ac:spMkLst>
            <pc:docMk/>
            <pc:sldMk cId="110650413" sldId="265"/>
            <ac:spMk id="3" creationId="{71D683C9-9170-517C-51F3-CADE027FEFAA}"/>
          </ac:spMkLst>
        </pc:spChg>
      </pc:sldChg>
      <pc:sldChg chg="modSp mod">
        <pc:chgData name="Pohl, Alexander (Student)" userId="ab27e8a6-6b0c-40f6-b26e-e9cfdb5312d5" providerId="ADAL" clId="{C4E6FD1B-889A-4E8B-87BA-71C6DAF23CB2}" dt="2024-12-09T21:32:34.101" v="1057" actId="1076"/>
        <pc:sldMkLst>
          <pc:docMk/>
          <pc:sldMk cId="414448637" sldId="267"/>
        </pc:sldMkLst>
        <pc:spChg chg="mod">
          <ac:chgData name="Pohl, Alexander (Student)" userId="ab27e8a6-6b0c-40f6-b26e-e9cfdb5312d5" providerId="ADAL" clId="{C4E6FD1B-889A-4E8B-87BA-71C6DAF23CB2}" dt="2024-12-08T22:25:12.078" v="387" actId="20577"/>
          <ac:spMkLst>
            <pc:docMk/>
            <pc:sldMk cId="414448637" sldId="267"/>
            <ac:spMk id="2" creationId="{CA33F24C-6F70-A0EF-641E-B65B5FA8FDCD}"/>
          </ac:spMkLst>
        </pc:spChg>
        <pc:spChg chg="mod">
          <ac:chgData name="Pohl, Alexander (Student)" userId="ab27e8a6-6b0c-40f6-b26e-e9cfdb5312d5" providerId="ADAL" clId="{C4E6FD1B-889A-4E8B-87BA-71C6DAF23CB2}" dt="2024-12-09T21:32:30.080" v="1056" actId="1076"/>
          <ac:spMkLst>
            <pc:docMk/>
            <pc:sldMk cId="414448637" sldId="267"/>
            <ac:spMk id="3" creationId="{E8A28EF8-7CD1-72E0-118E-53DD1751F121}"/>
          </ac:spMkLst>
        </pc:spChg>
        <pc:spChg chg="mod">
          <ac:chgData name="Pohl, Alexander (Student)" userId="ab27e8a6-6b0c-40f6-b26e-e9cfdb5312d5" providerId="ADAL" clId="{C4E6FD1B-889A-4E8B-87BA-71C6DAF23CB2}" dt="2024-12-08T22:25:22.557" v="388" actId="1076"/>
          <ac:spMkLst>
            <pc:docMk/>
            <pc:sldMk cId="414448637" sldId="267"/>
            <ac:spMk id="5" creationId="{9731DDE0-CAA8-D9A4-1277-BF604231B418}"/>
          </ac:spMkLst>
        </pc:spChg>
        <pc:spChg chg="mod">
          <ac:chgData name="Pohl, Alexander (Student)" userId="ab27e8a6-6b0c-40f6-b26e-e9cfdb5312d5" providerId="ADAL" clId="{C4E6FD1B-889A-4E8B-87BA-71C6DAF23CB2}" dt="2024-12-09T21:32:34.101" v="1057" actId="1076"/>
          <ac:spMkLst>
            <pc:docMk/>
            <pc:sldMk cId="414448637" sldId="267"/>
            <ac:spMk id="6" creationId="{85410149-133C-088A-90C4-33AD145E115B}"/>
          </ac:spMkLst>
        </pc:spChg>
      </pc:sldChg>
      <pc:sldChg chg="modSp mod">
        <pc:chgData name="Pohl, Alexander (Student)" userId="ab27e8a6-6b0c-40f6-b26e-e9cfdb5312d5" providerId="ADAL" clId="{C4E6FD1B-889A-4E8B-87BA-71C6DAF23CB2}" dt="2024-12-09T22:46:30.195" v="1087" actId="404"/>
        <pc:sldMkLst>
          <pc:docMk/>
          <pc:sldMk cId="2894785803" sldId="269"/>
        </pc:sldMkLst>
        <pc:spChg chg="mod">
          <ac:chgData name="Pohl, Alexander (Student)" userId="ab27e8a6-6b0c-40f6-b26e-e9cfdb5312d5" providerId="ADAL" clId="{C4E6FD1B-889A-4E8B-87BA-71C6DAF23CB2}" dt="2024-12-09T22:46:30.195" v="1087" actId="404"/>
          <ac:spMkLst>
            <pc:docMk/>
            <pc:sldMk cId="2894785803" sldId="269"/>
            <ac:spMk id="3" creationId="{26FA86C8-E686-38FF-9C94-C9510C99AF5F}"/>
          </ac:spMkLst>
        </pc:spChg>
      </pc:sldChg>
      <pc:sldChg chg="modSp mod">
        <pc:chgData name="Pohl, Alexander (Student)" userId="ab27e8a6-6b0c-40f6-b26e-e9cfdb5312d5" providerId="ADAL" clId="{C4E6FD1B-889A-4E8B-87BA-71C6DAF23CB2}" dt="2024-12-09T22:24:01.177" v="1063" actId="20577"/>
        <pc:sldMkLst>
          <pc:docMk/>
          <pc:sldMk cId="1788251255" sldId="274"/>
        </pc:sldMkLst>
        <pc:spChg chg="mod">
          <ac:chgData name="Pohl, Alexander (Student)" userId="ab27e8a6-6b0c-40f6-b26e-e9cfdb5312d5" providerId="ADAL" clId="{C4E6FD1B-889A-4E8B-87BA-71C6DAF23CB2}" dt="2024-12-09T22:24:01.177" v="1063" actId="20577"/>
          <ac:spMkLst>
            <pc:docMk/>
            <pc:sldMk cId="1788251255" sldId="274"/>
            <ac:spMk id="3" creationId="{C137561F-0C90-9BE7-50B4-C68F5C213597}"/>
          </ac:spMkLst>
        </pc:spChg>
      </pc:sldChg>
      <pc:sldChg chg="modSp mod">
        <pc:chgData name="Pohl, Alexander (Student)" userId="ab27e8a6-6b0c-40f6-b26e-e9cfdb5312d5" providerId="ADAL" clId="{C4E6FD1B-889A-4E8B-87BA-71C6DAF23CB2}" dt="2024-12-09T22:51:04.426" v="1092" actId="20577"/>
        <pc:sldMkLst>
          <pc:docMk/>
          <pc:sldMk cId="3785754582" sldId="282"/>
        </pc:sldMkLst>
        <pc:spChg chg="mod">
          <ac:chgData name="Pohl, Alexander (Student)" userId="ab27e8a6-6b0c-40f6-b26e-e9cfdb5312d5" providerId="ADAL" clId="{C4E6FD1B-889A-4E8B-87BA-71C6DAF23CB2}" dt="2024-12-09T22:51:04.426" v="1092" actId="20577"/>
          <ac:spMkLst>
            <pc:docMk/>
            <pc:sldMk cId="3785754582" sldId="282"/>
            <ac:spMk id="2" creationId="{BF690808-BC4B-72FB-465C-66612F4B3181}"/>
          </ac:spMkLst>
        </pc:spChg>
      </pc:sldChg>
      <pc:sldChg chg="addSp modSp mod ord">
        <pc:chgData name="Pohl, Alexander (Student)" userId="ab27e8a6-6b0c-40f6-b26e-e9cfdb5312d5" providerId="ADAL" clId="{C4E6FD1B-889A-4E8B-87BA-71C6DAF23CB2}" dt="2024-12-09T22:34:48.001" v="1081" actId="1076"/>
        <pc:sldMkLst>
          <pc:docMk/>
          <pc:sldMk cId="3349536736" sldId="287"/>
        </pc:sldMkLst>
        <pc:spChg chg="add mod ord">
          <ac:chgData name="Pohl, Alexander (Student)" userId="ab27e8a6-6b0c-40f6-b26e-e9cfdb5312d5" providerId="ADAL" clId="{C4E6FD1B-889A-4E8B-87BA-71C6DAF23CB2}" dt="2024-12-09T22:34:19.721" v="1079" actId="167"/>
          <ac:spMkLst>
            <pc:docMk/>
            <pc:sldMk cId="3349536736" sldId="287"/>
            <ac:spMk id="2" creationId="{18CF8275-1A91-8DFC-3E85-B44C5F187D6A}"/>
          </ac:spMkLst>
        </pc:spChg>
        <pc:spChg chg="mod">
          <ac:chgData name="Pohl, Alexander (Student)" userId="ab27e8a6-6b0c-40f6-b26e-e9cfdb5312d5" providerId="ADAL" clId="{C4E6FD1B-889A-4E8B-87BA-71C6DAF23CB2}" dt="2024-12-09T22:34:37.969" v="1080" actId="207"/>
          <ac:spMkLst>
            <pc:docMk/>
            <pc:sldMk cId="3349536736" sldId="287"/>
            <ac:spMk id="6" creationId="{E0B5C681-02EB-CC25-80E4-C449B404B399}"/>
          </ac:spMkLst>
        </pc:spChg>
        <pc:picChg chg="mod">
          <ac:chgData name="Pohl, Alexander (Student)" userId="ab27e8a6-6b0c-40f6-b26e-e9cfdb5312d5" providerId="ADAL" clId="{C4E6FD1B-889A-4E8B-87BA-71C6DAF23CB2}" dt="2024-12-09T22:34:48.001" v="1081" actId="1076"/>
          <ac:picMkLst>
            <pc:docMk/>
            <pc:sldMk cId="3349536736" sldId="287"/>
            <ac:picMk id="5" creationId="{46E8D861-2C2B-362B-4ECE-DF801E37B789}"/>
          </ac:picMkLst>
        </pc:picChg>
      </pc:sldChg>
      <pc:sldChg chg="addSp delSp modSp mod">
        <pc:chgData name="Pohl, Alexander (Student)" userId="ab27e8a6-6b0c-40f6-b26e-e9cfdb5312d5" providerId="ADAL" clId="{C4E6FD1B-889A-4E8B-87BA-71C6DAF23CB2}" dt="2024-12-08T22:19:19.496" v="141" actId="1076"/>
        <pc:sldMkLst>
          <pc:docMk/>
          <pc:sldMk cId="3685707419" sldId="288"/>
        </pc:sldMkLst>
        <pc:spChg chg="mod">
          <ac:chgData name="Pohl, Alexander (Student)" userId="ab27e8a6-6b0c-40f6-b26e-e9cfdb5312d5" providerId="ADAL" clId="{C4E6FD1B-889A-4E8B-87BA-71C6DAF23CB2}" dt="2024-12-08T22:19:19.496" v="141" actId="1076"/>
          <ac:spMkLst>
            <pc:docMk/>
            <pc:sldMk cId="3685707419" sldId="288"/>
            <ac:spMk id="2" creationId="{3339FA99-B5D4-8533-60D7-30FFC80E5BA2}"/>
          </ac:spMkLst>
        </pc:spChg>
        <pc:picChg chg="add mod">
          <ac:chgData name="Pohl, Alexander (Student)" userId="ab27e8a6-6b0c-40f6-b26e-e9cfdb5312d5" providerId="ADAL" clId="{C4E6FD1B-889A-4E8B-87BA-71C6DAF23CB2}" dt="2024-12-08T22:17:19.214" v="19" actId="1076"/>
          <ac:picMkLst>
            <pc:docMk/>
            <pc:sldMk cId="3685707419" sldId="288"/>
            <ac:picMk id="4" creationId="{4BFE09C5-1CF3-0824-38E1-1ED8695471B5}"/>
          </ac:picMkLst>
        </pc:picChg>
        <pc:picChg chg="add mod">
          <ac:chgData name="Pohl, Alexander (Student)" userId="ab27e8a6-6b0c-40f6-b26e-e9cfdb5312d5" providerId="ADAL" clId="{C4E6FD1B-889A-4E8B-87BA-71C6DAF23CB2}" dt="2024-12-08T22:17:19.214" v="19" actId="1076"/>
          <ac:picMkLst>
            <pc:docMk/>
            <pc:sldMk cId="3685707419" sldId="288"/>
            <ac:picMk id="6" creationId="{59499FE8-A5BC-45DD-53A9-2BB85D3CAC7B}"/>
          </ac:picMkLst>
        </pc:picChg>
        <pc:picChg chg="add mod">
          <ac:chgData name="Pohl, Alexander (Student)" userId="ab27e8a6-6b0c-40f6-b26e-e9cfdb5312d5" providerId="ADAL" clId="{C4E6FD1B-889A-4E8B-87BA-71C6DAF23CB2}" dt="2024-12-08T22:17:19.214" v="19" actId="1076"/>
          <ac:picMkLst>
            <pc:docMk/>
            <pc:sldMk cId="3685707419" sldId="288"/>
            <ac:picMk id="8" creationId="{528937C5-6806-A471-F8BE-1A1ED2BFCFF4}"/>
          </ac:picMkLst>
        </pc:picChg>
        <pc:picChg chg="add del mod">
          <ac:chgData name="Pohl, Alexander (Student)" userId="ab27e8a6-6b0c-40f6-b26e-e9cfdb5312d5" providerId="ADAL" clId="{C4E6FD1B-889A-4E8B-87BA-71C6DAF23CB2}" dt="2024-12-08T22:18:51.520" v="113" actId="1076"/>
          <ac:picMkLst>
            <pc:docMk/>
            <pc:sldMk cId="3685707419" sldId="288"/>
            <ac:picMk id="9" creationId="{710697A9-106F-7DC5-AD65-694E061D1063}"/>
          </ac:picMkLst>
        </pc:picChg>
        <pc:picChg chg="add del mod">
          <ac:chgData name="Pohl, Alexander (Student)" userId="ab27e8a6-6b0c-40f6-b26e-e9cfdb5312d5" providerId="ADAL" clId="{C4E6FD1B-889A-4E8B-87BA-71C6DAF23CB2}" dt="2024-12-08T22:17:44.458" v="32" actId="478"/>
          <ac:picMkLst>
            <pc:docMk/>
            <pc:sldMk cId="3685707419" sldId="288"/>
            <ac:picMk id="10" creationId="{4FB0BD04-B48D-8788-903E-2F855BB3B7EB}"/>
          </ac:picMkLst>
        </pc:picChg>
        <pc:picChg chg="add del mod">
          <ac:chgData name="Pohl, Alexander (Student)" userId="ab27e8a6-6b0c-40f6-b26e-e9cfdb5312d5" providerId="ADAL" clId="{C4E6FD1B-889A-4E8B-87BA-71C6DAF23CB2}" dt="2024-12-08T22:18:49.589" v="112" actId="478"/>
          <ac:picMkLst>
            <pc:docMk/>
            <pc:sldMk cId="3685707419" sldId="288"/>
            <ac:picMk id="11" creationId="{18EC493B-3722-09A1-C82E-85F7BA303AF0}"/>
          </ac:picMkLst>
        </pc:picChg>
        <pc:picChg chg="add del">
          <ac:chgData name="Pohl, Alexander (Student)" userId="ab27e8a6-6b0c-40f6-b26e-e9cfdb5312d5" providerId="ADAL" clId="{C4E6FD1B-889A-4E8B-87BA-71C6DAF23CB2}" dt="2024-12-08T22:17:29.174" v="26" actId="478"/>
          <ac:picMkLst>
            <pc:docMk/>
            <pc:sldMk cId="3685707419" sldId="288"/>
            <ac:picMk id="29" creationId="{E1500AF0-0A84-C35F-8381-0AE6786D2E90}"/>
          </ac:picMkLst>
        </pc:picChg>
      </pc:sldChg>
      <pc:sldChg chg="modSp mod">
        <pc:chgData name="Pohl, Alexander (Student)" userId="ab27e8a6-6b0c-40f6-b26e-e9cfdb5312d5" providerId="ADAL" clId="{C4E6FD1B-889A-4E8B-87BA-71C6DAF23CB2}" dt="2024-12-09T22:34:54.523" v="1082" actId="120"/>
        <pc:sldMkLst>
          <pc:docMk/>
          <pc:sldMk cId="990623124" sldId="289"/>
        </pc:sldMkLst>
        <pc:spChg chg="mod">
          <ac:chgData name="Pohl, Alexander (Student)" userId="ab27e8a6-6b0c-40f6-b26e-e9cfdb5312d5" providerId="ADAL" clId="{C4E6FD1B-889A-4E8B-87BA-71C6DAF23CB2}" dt="2024-12-09T22:34:54.523" v="1082" actId="120"/>
          <ac:spMkLst>
            <pc:docMk/>
            <pc:sldMk cId="990623124" sldId="289"/>
            <ac:spMk id="8" creationId="{7D3108E5-19F5-3B98-E21A-77D6C611798A}"/>
          </ac:spMkLst>
        </pc:spChg>
      </pc:sldChg>
      <pc:sldChg chg="modSp mod">
        <pc:chgData name="Pohl, Alexander (Student)" userId="ab27e8a6-6b0c-40f6-b26e-e9cfdb5312d5" providerId="ADAL" clId="{C4E6FD1B-889A-4E8B-87BA-71C6DAF23CB2}" dt="2024-12-09T22:28:14.213" v="1067" actId="20577"/>
        <pc:sldMkLst>
          <pc:docMk/>
          <pc:sldMk cId="1087764523" sldId="303"/>
        </pc:sldMkLst>
        <pc:graphicFrameChg chg="modGraphic">
          <ac:chgData name="Pohl, Alexander (Student)" userId="ab27e8a6-6b0c-40f6-b26e-e9cfdb5312d5" providerId="ADAL" clId="{C4E6FD1B-889A-4E8B-87BA-71C6DAF23CB2}" dt="2024-12-09T22:28:14.213" v="1067" actId="20577"/>
          <ac:graphicFrameMkLst>
            <pc:docMk/>
            <pc:sldMk cId="1087764523" sldId="303"/>
            <ac:graphicFrameMk id="11" creationId="{92A1E417-BE8A-6C41-530C-56AF23093EC2}"/>
          </ac:graphicFrameMkLst>
        </pc:graphicFrameChg>
        <pc:graphicFrameChg chg="modGraphic">
          <ac:chgData name="Pohl, Alexander (Student)" userId="ab27e8a6-6b0c-40f6-b26e-e9cfdb5312d5" providerId="ADAL" clId="{C4E6FD1B-889A-4E8B-87BA-71C6DAF23CB2}" dt="2024-12-09T22:28:11.329" v="1065" actId="20577"/>
          <ac:graphicFrameMkLst>
            <pc:docMk/>
            <pc:sldMk cId="1087764523" sldId="303"/>
            <ac:graphicFrameMk id="12" creationId="{A41232E7-2C72-FE84-DBED-FB3770563A85}"/>
          </ac:graphicFrameMkLst>
        </pc:graphicFrameChg>
      </pc:sldChg>
      <pc:sldChg chg="ord">
        <pc:chgData name="Pohl, Alexander (Student)" userId="ab27e8a6-6b0c-40f6-b26e-e9cfdb5312d5" providerId="ADAL" clId="{C4E6FD1B-889A-4E8B-87BA-71C6DAF23CB2}" dt="2024-12-08T07:26:35.837" v="2"/>
        <pc:sldMkLst>
          <pc:docMk/>
          <pc:sldMk cId="978682340" sldId="304"/>
        </pc:sldMkLst>
      </pc:sldChg>
      <pc:sldChg chg="del">
        <pc:chgData name="Pohl, Alexander (Student)" userId="ab27e8a6-6b0c-40f6-b26e-e9cfdb5312d5" providerId="ADAL" clId="{C4E6FD1B-889A-4E8B-87BA-71C6DAF23CB2}" dt="2024-12-08T07:24:33.713" v="0" actId="47"/>
        <pc:sldMkLst>
          <pc:docMk/>
          <pc:sldMk cId="1646433879" sldId="308"/>
        </pc:sldMkLst>
      </pc:sldChg>
      <pc:sldChg chg="add del">
        <pc:chgData name="Pohl, Alexander (Student)" userId="ab27e8a6-6b0c-40f6-b26e-e9cfdb5312d5" providerId="ADAL" clId="{C4E6FD1B-889A-4E8B-87BA-71C6DAF23CB2}" dt="2024-12-08T22:17:20.276" v="21" actId="2890"/>
        <pc:sldMkLst>
          <pc:docMk/>
          <pc:sldMk cId="976321330" sldId="310"/>
        </pc:sldMkLst>
      </pc:sldChg>
      <pc:sldChg chg="addSp delSp modSp add mod">
        <pc:chgData name="Pohl, Alexander (Student)" userId="ab27e8a6-6b0c-40f6-b26e-e9cfdb5312d5" providerId="ADAL" clId="{C4E6FD1B-889A-4E8B-87BA-71C6DAF23CB2}" dt="2024-12-08T22:19:09.949" v="139" actId="1076"/>
        <pc:sldMkLst>
          <pc:docMk/>
          <pc:sldMk cId="2620075967" sldId="310"/>
        </pc:sldMkLst>
        <pc:spChg chg="mod">
          <ac:chgData name="Pohl, Alexander (Student)" userId="ab27e8a6-6b0c-40f6-b26e-e9cfdb5312d5" providerId="ADAL" clId="{C4E6FD1B-889A-4E8B-87BA-71C6DAF23CB2}" dt="2024-12-08T22:19:09.949" v="139" actId="1076"/>
          <ac:spMkLst>
            <pc:docMk/>
            <pc:sldMk cId="2620075967" sldId="310"/>
            <ac:spMk id="2" creationId="{3339FA99-B5D4-8533-60D7-30FFC80E5BA2}"/>
          </ac:spMkLst>
        </pc:spChg>
        <pc:picChg chg="add mod">
          <ac:chgData name="Pohl, Alexander (Student)" userId="ab27e8a6-6b0c-40f6-b26e-e9cfdb5312d5" providerId="ADAL" clId="{C4E6FD1B-889A-4E8B-87BA-71C6DAF23CB2}" dt="2024-12-08T22:18:01.214" v="37" actId="1076"/>
          <ac:picMkLst>
            <pc:docMk/>
            <pc:sldMk cId="2620075967" sldId="310"/>
            <ac:picMk id="3" creationId="{1FF2C530-8CFE-27F6-60A6-685802CB4F08}"/>
          </ac:picMkLst>
        </pc:picChg>
        <pc:picChg chg="del">
          <ac:chgData name="Pohl, Alexander (Student)" userId="ab27e8a6-6b0c-40f6-b26e-e9cfdb5312d5" providerId="ADAL" clId="{C4E6FD1B-889A-4E8B-87BA-71C6DAF23CB2}" dt="2024-12-08T22:17:35.778" v="29" actId="478"/>
          <ac:picMkLst>
            <pc:docMk/>
            <pc:sldMk cId="2620075967" sldId="310"/>
            <ac:picMk id="29" creationId="{E1500AF0-0A84-C35F-8381-0AE6786D2E90}"/>
          </ac:picMkLst>
        </pc:picChg>
      </pc:sldChg>
      <pc:sldChg chg="add del">
        <pc:chgData name="Pohl, Alexander (Student)" userId="ab27e8a6-6b0c-40f6-b26e-e9cfdb5312d5" providerId="ADAL" clId="{C4E6FD1B-889A-4E8B-87BA-71C6DAF23CB2}" dt="2024-12-08T22:17:20.228" v="20" actId="2890"/>
        <pc:sldMkLst>
          <pc:docMk/>
          <pc:sldMk cId="948104943" sldId="311"/>
        </pc:sldMkLst>
      </pc:sldChg>
      <pc:sldChg chg="modSp add mod">
        <pc:chgData name="Pohl, Alexander (Student)" userId="ab27e8a6-6b0c-40f6-b26e-e9cfdb5312d5" providerId="ADAL" clId="{C4E6FD1B-889A-4E8B-87BA-71C6DAF23CB2}" dt="2024-12-08T22:19:33.016" v="143" actId="1076"/>
        <pc:sldMkLst>
          <pc:docMk/>
          <pc:sldMk cId="3674156513" sldId="311"/>
        </pc:sldMkLst>
        <pc:spChg chg="mod">
          <ac:chgData name="Pohl, Alexander (Student)" userId="ab27e8a6-6b0c-40f6-b26e-e9cfdb5312d5" providerId="ADAL" clId="{C4E6FD1B-889A-4E8B-87BA-71C6DAF23CB2}" dt="2024-12-08T22:19:33.016" v="143" actId="1076"/>
          <ac:spMkLst>
            <pc:docMk/>
            <pc:sldMk cId="3674156513" sldId="311"/>
            <ac:spMk id="2" creationId="{3339FA99-B5D4-8533-60D7-30FFC80E5BA2}"/>
          </ac:spMkLst>
        </pc:spChg>
        <pc:picChg chg="mod">
          <ac:chgData name="Pohl, Alexander (Student)" userId="ab27e8a6-6b0c-40f6-b26e-e9cfdb5312d5" providerId="ADAL" clId="{C4E6FD1B-889A-4E8B-87BA-71C6DAF23CB2}" dt="2024-12-08T22:19:29.416" v="142" actId="1076"/>
          <ac:picMkLst>
            <pc:docMk/>
            <pc:sldMk cId="3674156513" sldId="311"/>
            <ac:picMk id="29" creationId="{E1500AF0-0A84-C35F-8381-0AE6786D2E90}"/>
          </ac:picMkLst>
        </pc:picChg>
      </pc:sldChg>
      <pc:sldChg chg="addSp delSp modSp add mod">
        <pc:chgData name="Pohl, Alexander (Student)" userId="ab27e8a6-6b0c-40f6-b26e-e9cfdb5312d5" providerId="ADAL" clId="{C4E6FD1B-889A-4E8B-87BA-71C6DAF23CB2}" dt="2024-12-08T22:19:14.896" v="140" actId="1076"/>
        <pc:sldMkLst>
          <pc:docMk/>
          <pc:sldMk cId="2545747202" sldId="312"/>
        </pc:sldMkLst>
        <pc:spChg chg="mod">
          <ac:chgData name="Pohl, Alexander (Student)" userId="ab27e8a6-6b0c-40f6-b26e-e9cfdb5312d5" providerId="ADAL" clId="{C4E6FD1B-889A-4E8B-87BA-71C6DAF23CB2}" dt="2024-12-08T22:19:14.896" v="140" actId="1076"/>
          <ac:spMkLst>
            <pc:docMk/>
            <pc:sldMk cId="2545747202" sldId="312"/>
            <ac:spMk id="2" creationId="{3339FA99-B5D4-8533-60D7-30FFC80E5BA2}"/>
          </ac:spMkLst>
        </pc:spChg>
        <pc:picChg chg="add mod">
          <ac:chgData name="Pohl, Alexander (Student)" userId="ab27e8a6-6b0c-40f6-b26e-e9cfdb5312d5" providerId="ADAL" clId="{C4E6FD1B-889A-4E8B-87BA-71C6DAF23CB2}" dt="2024-12-08T22:18:23.143" v="63" actId="1076"/>
          <ac:picMkLst>
            <pc:docMk/>
            <pc:sldMk cId="2545747202" sldId="312"/>
            <ac:picMk id="3" creationId="{53D1DC9B-033C-76A5-883C-881EE24C5D22}"/>
          </ac:picMkLst>
        </pc:picChg>
        <pc:picChg chg="del">
          <ac:chgData name="Pohl, Alexander (Student)" userId="ab27e8a6-6b0c-40f6-b26e-e9cfdb5312d5" providerId="ADAL" clId="{C4E6FD1B-889A-4E8B-87BA-71C6DAF23CB2}" dt="2024-12-08T22:17:31.832" v="28" actId="478"/>
          <ac:picMkLst>
            <pc:docMk/>
            <pc:sldMk cId="2545747202" sldId="312"/>
            <ac:picMk id="29" creationId="{E1500AF0-0A84-C35F-8381-0AE6786D2E90}"/>
          </ac:picMkLst>
        </pc:picChg>
      </pc:sldChg>
      <pc:sldChg chg="delSp modSp add mod ord">
        <pc:chgData name="Pohl, Alexander (Student)" userId="ab27e8a6-6b0c-40f6-b26e-e9cfdb5312d5" providerId="ADAL" clId="{C4E6FD1B-889A-4E8B-87BA-71C6DAF23CB2}" dt="2024-12-09T21:30:55.636" v="1046" actId="20577"/>
        <pc:sldMkLst>
          <pc:docMk/>
          <pc:sldMk cId="2487410908" sldId="313"/>
        </pc:sldMkLst>
        <pc:spChg chg="mod">
          <ac:chgData name="Pohl, Alexander (Student)" userId="ab27e8a6-6b0c-40f6-b26e-e9cfdb5312d5" providerId="ADAL" clId="{C4E6FD1B-889A-4E8B-87BA-71C6DAF23CB2}" dt="2024-12-09T21:30:55.636" v="1046" actId="20577"/>
          <ac:spMkLst>
            <pc:docMk/>
            <pc:sldMk cId="2487410908" sldId="313"/>
            <ac:spMk id="3" creationId="{3D006281-72B1-EC8F-0BE1-9BCE61D89009}"/>
          </ac:spMkLst>
        </pc:spChg>
        <pc:picChg chg="del">
          <ac:chgData name="Pohl, Alexander (Student)" userId="ab27e8a6-6b0c-40f6-b26e-e9cfdb5312d5" providerId="ADAL" clId="{C4E6FD1B-889A-4E8B-87BA-71C6DAF23CB2}" dt="2024-12-09T01:17:30.103" v="393" actId="478"/>
          <ac:picMkLst>
            <pc:docMk/>
            <pc:sldMk cId="2487410908" sldId="313"/>
            <ac:picMk id="1026" creationId="{6AA74C6E-4AAA-A524-A579-B57C1A1D6242}"/>
          </ac:picMkLst>
        </pc:picChg>
      </pc:sldChg>
    </pc:docChg>
  </pc:docChgLst>
  <pc:docChgLst>
    <pc:chgData name="Pohl, Alexander (Student)" userId="ab27e8a6-6b0c-40f6-b26e-e9cfdb5312d5" providerId="ADAL" clId="{F912290E-5F0A-474D-96D2-8F8868744FF4}"/>
    <pc:docChg chg="undo custSel addSld delSld modSld sldOrd">
      <pc:chgData name="Pohl, Alexander (Student)" userId="ab27e8a6-6b0c-40f6-b26e-e9cfdb5312d5" providerId="ADAL" clId="{F912290E-5F0A-474D-96D2-8F8868744FF4}" dt="2024-10-14T23:18:45.840" v="5772" actId="20577"/>
      <pc:docMkLst>
        <pc:docMk/>
      </pc:docMkLst>
      <pc:sldChg chg="addSp modSp mod ord">
        <pc:chgData name="Pohl, Alexander (Student)" userId="ab27e8a6-6b0c-40f6-b26e-e9cfdb5312d5" providerId="ADAL" clId="{F912290E-5F0A-474D-96D2-8F8868744FF4}" dt="2024-10-14T23:10:52.755" v="5148" actId="20577"/>
        <pc:sldMkLst>
          <pc:docMk/>
          <pc:sldMk cId="1337334237" sldId="256"/>
        </pc:sldMkLst>
        <pc:spChg chg="mod">
          <ac:chgData name="Pohl, Alexander (Student)" userId="ab27e8a6-6b0c-40f6-b26e-e9cfdb5312d5" providerId="ADAL" clId="{F912290E-5F0A-474D-96D2-8F8868744FF4}" dt="2024-10-14T21:54:42.029" v="4064" actId="20577"/>
          <ac:spMkLst>
            <pc:docMk/>
            <pc:sldMk cId="1337334237" sldId="256"/>
            <ac:spMk id="2" creationId="{A1712AE8-7610-1286-8F43-241B036D3B7E}"/>
          </ac:spMkLst>
        </pc:spChg>
        <pc:spChg chg="mod">
          <ac:chgData name="Pohl, Alexander (Student)" userId="ab27e8a6-6b0c-40f6-b26e-e9cfdb5312d5" providerId="ADAL" clId="{F912290E-5F0A-474D-96D2-8F8868744FF4}" dt="2024-10-14T22:41:20.914" v="4888" actId="1076"/>
          <ac:spMkLst>
            <pc:docMk/>
            <pc:sldMk cId="1337334237" sldId="256"/>
            <ac:spMk id="3" creationId="{B0542E93-2DB7-C0A1-5794-6161D74C4745}"/>
          </ac:spMkLst>
        </pc:spChg>
        <pc:spChg chg="add mod">
          <ac:chgData name="Pohl, Alexander (Student)" userId="ab27e8a6-6b0c-40f6-b26e-e9cfdb5312d5" providerId="ADAL" clId="{F912290E-5F0A-474D-96D2-8F8868744FF4}" dt="2024-10-14T23:10:52.755" v="5148" actId="20577"/>
          <ac:spMkLst>
            <pc:docMk/>
            <pc:sldMk cId="1337334237" sldId="256"/>
            <ac:spMk id="4" creationId="{B504B5FD-09DF-8CD3-8462-A36608765FEF}"/>
          </ac:spMkLst>
        </pc:spChg>
      </pc:sldChg>
      <pc:sldChg chg="addSp delSp modSp new mod">
        <pc:chgData name="Pohl, Alexander (Student)" userId="ab27e8a6-6b0c-40f6-b26e-e9cfdb5312d5" providerId="ADAL" clId="{F912290E-5F0A-474D-96D2-8F8868744FF4}" dt="2024-10-14T22:02:26.447" v="4126" actId="1076"/>
        <pc:sldMkLst>
          <pc:docMk/>
          <pc:sldMk cId="844408628" sldId="257"/>
        </pc:sldMkLst>
        <pc:spChg chg="mod">
          <ac:chgData name="Pohl, Alexander (Student)" userId="ab27e8a6-6b0c-40f6-b26e-e9cfdb5312d5" providerId="ADAL" clId="{F912290E-5F0A-474D-96D2-8F8868744FF4}" dt="2024-10-13T21:02:54.632" v="8" actId="20577"/>
          <ac:spMkLst>
            <pc:docMk/>
            <pc:sldMk cId="844408628" sldId="257"/>
            <ac:spMk id="2" creationId="{00434FBC-8D97-B2C8-D6EC-E2D1FD2DE3EE}"/>
          </ac:spMkLst>
        </pc:spChg>
        <pc:spChg chg="mod">
          <ac:chgData name="Pohl, Alexander (Student)" userId="ab27e8a6-6b0c-40f6-b26e-e9cfdb5312d5" providerId="ADAL" clId="{F912290E-5F0A-474D-96D2-8F8868744FF4}" dt="2024-10-13T21:08:27.911" v="167" actId="20577"/>
          <ac:spMkLst>
            <pc:docMk/>
            <pc:sldMk cId="844408628" sldId="257"/>
            <ac:spMk id="3" creationId="{F0124956-F390-7192-59A3-207E515B11A9}"/>
          </ac:spMkLst>
        </pc:spChg>
        <pc:spChg chg="add mod ord">
          <ac:chgData name="Pohl, Alexander (Student)" userId="ab27e8a6-6b0c-40f6-b26e-e9cfdb5312d5" providerId="ADAL" clId="{F912290E-5F0A-474D-96D2-8F8868744FF4}" dt="2024-10-14T22:02:26.447" v="4126" actId="1076"/>
          <ac:spMkLst>
            <pc:docMk/>
            <pc:sldMk cId="844408628" sldId="257"/>
            <ac:spMk id="4" creationId="{5A7C7BCF-C20F-ED6F-C9B6-5D514B6B9B9C}"/>
          </ac:spMkLst>
        </pc:spChg>
        <pc:grpChg chg="add mod">
          <ac:chgData name="Pohl, Alexander (Student)" userId="ab27e8a6-6b0c-40f6-b26e-e9cfdb5312d5" providerId="ADAL" clId="{F912290E-5F0A-474D-96D2-8F8868744FF4}" dt="2024-10-14T22:02:26.447" v="4126" actId="1076"/>
          <ac:grpSpMkLst>
            <pc:docMk/>
            <pc:sldMk cId="844408628" sldId="257"/>
            <ac:grpSpMk id="6" creationId="{151256DA-A24D-38D7-D946-D1515CF395F4}"/>
          </ac:grpSpMkLst>
        </pc:grpChg>
        <pc:picChg chg="add mod">
          <ac:chgData name="Pohl, Alexander (Student)" userId="ab27e8a6-6b0c-40f6-b26e-e9cfdb5312d5" providerId="ADAL" clId="{F912290E-5F0A-474D-96D2-8F8868744FF4}" dt="2024-10-14T22:02:26.447" v="4126" actId="1076"/>
          <ac:picMkLst>
            <pc:docMk/>
            <pc:sldMk cId="844408628" sldId="257"/>
            <ac:picMk id="5" creationId="{192FF6F8-7B0C-CDA9-B83C-FB6AE262F3D3}"/>
          </ac:picMkLst>
        </pc:picChg>
        <pc:picChg chg="add mod">
          <ac:chgData name="Pohl, Alexander (Student)" userId="ab27e8a6-6b0c-40f6-b26e-e9cfdb5312d5" providerId="ADAL" clId="{F912290E-5F0A-474D-96D2-8F8868744FF4}" dt="2024-10-14T21:58:28.550" v="4105" actId="1076"/>
          <ac:picMkLst>
            <pc:docMk/>
            <pc:sldMk cId="844408628" sldId="257"/>
            <ac:picMk id="1026" creationId="{DE1BB581-E0D1-116B-7143-AD3FA81339D6}"/>
          </ac:picMkLst>
        </pc:picChg>
        <pc:picChg chg="add del mod">
          <ac:chgData name="Pohl, Alexander (Student)" userId="ab27e8a6-6b0c-40f6-b26e-e9cfdb5312d5" providerId="ADAL" clId="{F912290E-5F0A-474D-96D2-8F8868744FF4}" dt="2024-10-14T22:00:23.175" v="4117" actId="478"/>
          <ac:picMkLst>
            <pc:docMk/>
            <pc:sldMk cId="844408628" sldId="257"/>
            <ac:picMk id="1028" creationId="{C0E21205-E81E-0894-3FE7-7BC870BC2203}"/>
          </ac:picMkLst>
        </pc:picChg>
      </pc:sldChg>
      <pc:sldChg chg="delSp modSp new mod ord">
        <pc:chgData name="Pohl, Alexander (Student)" userId="ab27e8a6-6b0c-40f6-b26e-e9cfdb5312d5" providerId="ADAL" clId="{F912290E-5F0A-474D-96D2-8F8868744FF4}" dt="2024-10-14T23:17:51.592" v="5741" actId="20577"/>
        <pc:sldMkLst>
          <pc:docMk/>
          <pc:sldMk cId="1294787847" sldId="258"/>
        </pc:sldMkLst>
        <pc:spChg chg="del mod">
          <ac:chgData name="Pohl, Alexander (Student)" userId="ab27e8a6-6b0c-40f6-b26e-e9cfdb5312d5" providerId="ADAL" clId="{F912290E-5F0A-474D-96D2-8F8868744FF4}" dt="2024-10-14T23:15:42.978" v="5544" actId="478"/>
          <ac:spMkLst>
            <pc:docMk/>
            <pc:sldMk cId="1294787847" sldId="258"/>
            <ac:spMk id="2" creationId="{0CECF109-7AA6-FE2F-45F1-9A88819D7F8E}"/>
          </ac:spMkLst>
        </pc:spChg>
        <pc:spChg chg="mod">
          <ac:chgData name="Pohl, Alexander (Student)" userId="ab27e8a6-6b0c-40f6-b26e-e9cfdb5312d5" providerId="ADAL" clId="{F912290E-5F0A-474D-96D2-8F8868744FF4}" dt="2024-10-14T23:17:51.592" v="5741" actId="20577"/>
          <ac:spMkLst>
            <pc:docMk/>
            <pc:sldMk cId="1294787847" sldId="258"/>
            <ac:spMk id="3" creationId="{3D006281-72B1-EC8F-0BE1-9BCE61D89009}"/>
          </ac:spMkLst>
        </pc:spChg>
      </pc:sldChg>
      <pc:sldChg chg="modSp new mod ord modCm">
        <pc:chgData name="Pohl, Alexander (Student)" userId="ab27e8a6-6b0c-40f6-b26e-e9cfdb5312d5" providerId="ADAL" clId="{F912290E-5F0A-474D-96D2-8F8868744FF4}" dt="2024-10-14T07:19:46.688" v="1852" actId="20577"/>
        <pc:sldMkLst>
          <pc:docMk/>
          <pc:sldMk cId="3700995246" sldId="259"/>
        </pc:sldMkLst>
        <pc:spChg chg="mod">
          <ac:chgData name="Pohl, Alexander (Student)" userId="ab27e8a6-6b0c-40f6-b26e-e9cfdb5312d5" providerId="ADAL" clId="{F912290E-5F0A-474D-96D2-8F8868744FF4}" dt="2024-10-14T07:04:14.127" v="1129" actId="20577"/>
          <ac:spMkLst>
            <pc:docMk/>
            <pc:sldMk cId="3700995246" sldId="259"/>
            <ac:spMk id="2" creationId="{64017FE9-0817-5F75-4F9D-2B9097DB79DA}"/>
          </ac:spMkLst>
        </pc:spChg>
        <pc:spChg chg="mod">
          <ac:chgData name="Pohl, Alexander (Student)" userId="ab27e8a6-6b0c-40f6-b26e-e9cfdb5312d5" providerId="ADAL" clId="{F912290E-5F0A-474D-96D2-8F8868744FF4}" dt="2024-10-14T07:19:46.688" v="1852" actId="20577"/>
          <ac:spMkLst>
            <pc:docMk/>
            <pc:sldMk cId="3700995246" sldId="259"/>
            <ac:spMk id="3" creationId="{E2903EBA-F519-E3CF-FBCA-A352D0DCC7F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ohl, Alexander (Student)" userId="ab27e8a6-6b0c-40f6-b26e-e9cfdb5312d5" providerId="ADAL" clId="{F912290E-5F0A-474D-96D2-8F8868744FF4}" dt="2024-10-14T07:19:46.688" v="1852" actId="20577"/>
              <pc2:cmMkLst xmlns:pc2="http://schemas.microsoft.com/office/powerpoint/2019/9/main/command">
                <pc:docMk/>
                <pc:sldMk cId="3700995246" sldId="259"/>
                <pc2:cmMk id="{9639E455-8417-4051-ADEE-42E858E5503C}"/>
              </pc2:cmMkLst>
            </pc226:cmChg>
          </p:ext>
        </pc:extLst>
      </pc:sldChg>
      <pc:sldChg chg="modSp new mod">
        <pc:chgData name="Pohl, Alexander (Student)" userId="ab27e8a6-6b0c-40f6-b26e-e9cfdb5312d5" providerId="ADAL" clId="{F912290E-5F0A-474D-96D2-8F8868744FF4}" dt="2024-10-14T21:34:55.725" v="3341" actId="20577"/>
        <pc:sldMkLst>
          <pc:docMk/>
          <pc:sldMk cId="840198023" sldId="260"/>
        </pc:sldMkLst>
        <pc:spChg chg="mod">
          <ac:chgData name="Pohl, Alexander (Student)" userId="ab27e8a6-6b0c-40f6-b26e-e9cfdb5312d5" providerId="ADAL" clId="{F912290E-5F0A-474D-96D2-8F8868744FF4}" dt="2024-10-14T21:34:55.725" v="3341" actId="20577"/>
          <ac:spMkLst>
            <pc:docMk/>
            <pc:sldMk cId="840198023" sldId="260"/>
            <ac:spMk id="2" creationId="{002535C9-4D12-402A-3B1D-016C75A69A04}"/>
          </ac:spMkLst>
        </pc:spChg>
        <pc:spChg chg="mod">
          <ac:chgData name="Pohl, Alexander (Student)" userId="ab27e8a6-6b0c-40f6-b26e-e9cfdb5312d5" providerId="ADAL" clId="{F912290E-5F0A-474D-96D2-8F8868744FF4}" dt="2024-10-14T07:47:40.950" v="2153" actId="20577"/>
          <ac:spMkLst>
            <pc:docMk/>
            <pc:sldMk cId="840198023" sldId="260"/>
            <ac:spMk id="3" creationId="{26FA86C8-E686-38FF-9C94-C9510C99AF5F}"/>
          </ac:spMkLst>
        </pc:spChg>
      </pc:sldChg>
      <pc:sldChg chg="modSp new mod">
        <pc:chgData name="Pohl, Alexander (Student)" userId="ab27e8a6-6b0c-40f6-b26e-e9cfdb5312d5" providerId="ADAL" clId="{F912290E-5F0A-474D-96D2-8F8868744FF4}" dt="2024-10-14T22:02:39.232" v="4129" actId="20577"/>
        <pc:sldMkLst>
          <pc:docMk/>
          <pc:sldMk cId="1419420525" sldId="261"/>
        </pc:sldMkLst>
        <pc:spChg chg="mod">
          <ac:chgData name="Pohl, Alexander (Student)" userId="ab27e8a6-6b0c-40f6-b26e-e9cfdb5312d5" providerId="ADAL" clId="{F912290E-5F0A-474D-96D2-8F8868744FF4}" dt="2024-10-14T21:53:38.747" v="3819" actId="20577"/>
          <ac:spMkLst>
            <pc:docMk/>
            <pc:sldMk cId="1419420525" sldId="261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F912290E-5F0A-474D-96D2-8F8868744FF4}" dt="2024-10-14T22:02:39.232" v="4129" actId="20577"/>
          <ac:spMkLst>
            <pc:docMk/>
            <pc:sldMk cId="1419420525" sldId="261"/>
            <ac:spMk id="3" creationId="{C137561F-0C90-9BE7-50B4-C68F5C213597}"/>
          </ac:spMkLst>
        </pc:spChg>
      </pc:sldChg>
      <pc:sldChg chg="modSp new del mod">
        <pc:chgData name="Pohl, Alexander (Student)" userId="ab27e8a6-6b0c-40f6-b26e-e9cfdb5312d5" providerId="ADAL" clId="{F912290E-5F0A-474D-96D2-8F8868744FF4}" dt="2024-10-14T21:52:35.205" v="3659" actId="47"/>
        <pc:sldMkLst>
          <pc:docMk/>
          <pc:sldMk cId="3407402711" sldId="262"/>
        </pc:sldMkLst>
        <pc:spChg chg="mod">
          <ac:chgData name="Pohl, Alexander (Student)" userId="ab27e8a6-6b0c-40f6-b26e-e9cfdb5312d5" providerId="ADAL" clId="{F912290E-5F0A-474D-96D2-8F8868744FF4}" dt="2024-10-13T21:16:09.455" v="249" actId="20577"/>
          <ac:spMkLst>
            <pc:docMk/>
            <pc:sldMk cId="3407402711" sldId="262"/>
            <ac:spMk id="2" creationId="{307831D9-4B7C-1FF3-1223-96CF855D49B8}"/>
          </ac:spMkLst>
        </pc:spChg>
        <pc:spChg chg="mod">
          <ac:chgData name="Pohl, Alexander (Student)" userId="ab27e8a6-6b0c-40f6-b26e-e9cfdb5312d5" providerId="ADAL" clId="{F912290E-5F0A-474D-96D2-8F8868744FF4}" dt="2024-10-13T21:31:26.599" v="493" actId="20577"/>
          <ac:spMkLst>
            <pc:docMk/>
            <pc:sldMk cId="3407402711" sldId="262"/>
            <ac:spMk id="3" creationId="{9188C124-28BB-3960-9D9F-753D96780A40}"/>
          </ac:spMkLst>
        </pc:spChg>
      </pc:sldChg>
      <pc:sldChg chg="modSp new mod">
        <pc:chgData name="Pohl, Alexander (Student)" userId="ab27e8a6-6b0c-40f6-b26e-e9cfdb5312d5" providerId="ADAL" clId="{F912290E-5F0A-474D-96D2-8F8868744FF4}" dt="2024-10-14T23:18:16.848" v="5762" actId="20577"/>
        <pc:sldMkLst>
          <pc:docMk/>
          <pc:sldMk cId="4283322156" sldId="263"/>
        </pc:sldMkLst>
        <pc:spChg chg="mod">
          <ac:chgData name="Pohl, Alexander (Student)" userId="ab27e8a6-6b0c-40f6-b26e-e9cfdb5312d5" providerId="ADAL" clId="{F912290E-5F0A-474D-96D2-8F8868744FF4}" dt="2024-10-13T21:31:35.035" v="507" actId="20577"/>
          <ac:spMkLst>
            <pc:docMk/>
            <pc:sldMk cId="4283322156" sldId="263"/>
            <ac:spMk id="2" creationId="{AB037088-B257-6887-5754-F1FF04780CB2}"/>
          </ac:spMkLst>
        </pc:spChg>
        <pc:spChg chg="mod">
          <ac:chgData name="Pohl, Alexander (Student)" userId="ab27e8a6-6b0c-40f6-b26e-e9cfdb5312d5" providerId="ADAL" clId="{F912290E-5F0A-474D-96D2-8F8868744FF4}" dt="2024-10-14T23:18:16.848" v="5762" actId="20577"/>
          <ac:spMkLst>
            <pc:docMk/>
            <pc:sldMk cId="4283322156" sldId="263"/>
            <ac:spMk id="3" creationId="{B0CAB33A-7B63-9C34-B236-B05BC8740DDC}"/>
          </ac:spMkLst>
        </pc:spChg>
      </pc:sldChg>
      <pc:sldChg chg="modSp new mod">
        <pc:chgData name="Pohl, Alexander (Student)" userId="ab27e8a6-6b0c-40f6-b26e-e9cfdb5312d5" providerId="ADAL" clId="{F912290E-5F0A-474D-96D2-8F8868744FF4}" dt="2024-10-14T23:18:45.840" v="5772" actId="20577"/>
        <pc:sldMkLst>
          <pc:docMk/>
          <pc:sldMk cId="4028881967" sldId="264"/>
        </pc:sldMkLst>
        <pc:spChg chg="mod">
          <ac:chgData name="Pohl, Alexander (Student)" userId="ab27e8a6-6b0c-40f6-b26e-e9cfdb5312d5" providerId="ADAL" clId="{F912290E-5F0A-474D-96D2-8F8868744FF4}" dt="2024-10-14T23:13:56.534" v="5440" actId="20577"/>
          <ac:spMkLst>
            <pc:docMk/>
            <pc:sldMk cId="4028881967" sldId="264"/>
            <ac:spMk id="2" creationId="{4906F2E1-287B-0D71-405C-67B425602F1A}"/>
          </ac:spMkLst>
        </pc:spChg>
        <pc:spChg chg="mod">
          <ac:chgData name="Pohl, Alexander (Student)" userId="ab27e8a6-6b0c-40f6-b26e-e9cfdb5312d5" providerId="ADAL" clId="{F912290E-5F0A-474D-96D2-8F8868744FF4}" dt="2024-10-14T23:18:45.840" v="5772" actId="20577"/>
          <ac:spMkLst>
            <pc:docMk/>
            <pc:sldMk cId="4028881967" sldId="264"/>
            <ac:spMk id="3" creationId="{FEA3B476-A3D8-C9FD-10B2-AC46AB371599}"/>
          </ac:spMkLst>
        </pc:spChg>
      </pc:sldChg>
      <pc:sldChg chg="modSp new mod">
        <pc:chgData name="Pohl, Alexander (Student)" userId="ab27e8a6-6b0c-40f6-b26e-e9cfdb5312d5" providerId="ADAL" clId="{F912290E-5F0A-474D-96D2-8F8868744FF4}" dt="2024-10-14T23:14:42.772" v="5471" actId="20577"/>
        <pc:sldMkLst>
          <pc:docMk/>
          <pc:sldMk cId="110650413" sldId="265"/>
        </pc:sldMkLst>
        <pc:spChg chg="mod">
          <ac:chgData name="Pohl, Alexander (Student)" userId="ab27e8a6-6b0c-40f6-b26e-e9cfdb5312d5" providerId="ADAL" clId="{F912290E-5F0A-474D-96D2-8F8868744FF4}" dt="2024-10-14T23:14:42.772" v="5471" actId="20577"/>
          <ac:spMkLst>
            <pc:docMk/>
            <pc:sldMk cId="110650413" sldId="265"/>
            <ac:spMk id="2" creationId="{20ED27B4-26BA-D070-20F7-316B624865AE}"/>
          </ac:spMkLst>
        </pc:spChg>
        <pc:spChg chg="mod">
          <ac:chgData name="Pohl, Alexander (Student)" userId="ab27e8a6-6b0c-40f6-b26e-e9cfdb5312d5" providerId="ADAL" clId="{F912290E-5F0A-474D-96D2-8F8868744FF4}" dt="2024-10-14T22:42:37.380" v="4894" actId="5793"/>
          <ac:spMkLst>
            <pc:docMk/>
            <pc:sldMk cId="110650413" sldId="265"/>
            <ac:spMk id="3" creationId="{71D683C9-9170-517C-51F3-CADE027FEFAA}"/>
          </ac:spMkLst>
        </pc:spChg>
      </pc:sldChg>
      <pc:sldChg chg="modSp new mod">
        <pc:chgData name="Pohl, Alexander (Student)" userId="ab27e8a6-6b0c-40f6-b26e-e9cfdb5312d5" providerId="ADAL" clId="{F912290E-5F0A-474D-96D2-8F8868744FF4}" dt="2024-10-14T23:17:57.078" v="5742" actId="5793"/>
        <pc:sldMkLst>
          <pc:docMk/>
          <pc:sldMk cId="4210835017" sldId="266"/>
        </pc:sldMkLst>
        <pc:spChg chg="mod">
          <ac:chgData name="Pohl, Alexander (Student)" userId="ab27e8a6-6b0c-40f6-b26e-e9cfdb5312d5" providerId="ADAL" clId="{F912290E-5F0A-474D-96D2-8F8868744FF4}" dt="2024-10-14T21:46:45.069" v="3494" actId="20577"/>
          <ac:spMkLst>
            <pc:docMk/>
            <pc:sldMk cId="4210835017" sldId="266"/>
            <ac:spMk id="2" creationId="{201C027C-F024-F656-119F-8C69651E5116}"/>
          </ac:spMkLst>
        </pc:spChg>
        <pc:spChg chg="mod">
          <ac:chgData name="Pohl, Alexander (Student)" userId="ab27e8a6-6b0c-40f6-b26e-e9cfdb5312d5" providerId="ADAL" clId="{F912290E-5F0A-474D-96D2-8F8868744FF4}" dt="2024-10-14T23:17:57.078" v="5742" actId="5793"/>
          <ac:spMkLst>
            <pc:docMk/>
            <pc:sldMk cId="4210835017" sldId="266"/>
            <ac:spMk id="3" creationId="{9CB074B1-D907-2056-E77D-FDFAC5DDB65D}"/>
          </ac:spMkLst>
        </pc:spChg>
      </pc:sldChg>
      <pc:sldChg chg="modSp new mod ord">
        <pc:chgData name="Pohl, Alexander (Student)" userId="ab27e8a6-6b0c-40f6-b26e-e9cfdb5312d5" providerId="ADAL" clId="{F912290E-5F0A-474D-96D2-8F8868744FF4}" dt="2024-10-14T06:52:41.470" v="973" actId="20577"/>
        <pc:sldMkLst>
          <pc:docMk/>
          <pc:sldMk cId="414448637" sldId="267"/>
        </pc:sldMkLst>
        <pc:spChg chg="mod">
          <ac:chgData name="Pohl, Alexander (Student)" userId="ab27e8a6-6b0c-40f6-b26e-e9cfdb5312d5" providerId="ADAL" clId="{F912290E-5F0A-474D-96D2-8F8868744FF4}" dt="2024-10-14T06:52:41.470" v="973" actId="20577"/>
          <ac:spMkLst>
            <pc:docMk/>
            <pc:sldMk cId="414448637" sldId="267"/>
            <ac:spMk id="2" creationId="{CA33F24C-6F70-A0EF-641E-B65B5FA8FDCD}"/>
          </ac:spMkLst>
        </pc:spChg>
        <pc:spChg chg="mod">
          <ac:chgData name="Pohl, Alexander (Student)" userId="ab27e8a6-6b0c-40f6-b26e-e9cfdb5312d5" providerId="ADAL" clId="{F912290E-5F0A-474D-96D2-8F8868744FF4}" dt="2024-10-14T06:52:11.908" v="968" actId="20577"/>
          <ac:spMkLst>
            <pc:docMk/>
            <pc:sldMk cId="414448637" sldId="267"/>
            <ac:spMk id="3" creationId="{E8A28EF8-7CD1-72E0-118E-53DD1751F121}"/>
          </ac:spMkLst>
        </pc:spChg>
      </pc:sldChg>
      <pc:sldChg chg="delSp modSp new del mod ord">
        <pc:chgData name="Pohl, Alexander (Student)" userId="ab27e8a6-6b0c-40f6-b26e-e9cfdb5312d5" providerId="ADAL" clId="{F912290E-5F0A-474D-96D2-8F8868744FF4}" dt="2024-10-14T06:50:34.294" v="751" actId="47"/>
        <pc:sldMkLst>
          <pc:docMk/>
          <pc:sldMk cId="1035411067" sldId="267"/>
        </pc:sldMkLst>
        <pc:spChg chg="del">
          <ac:chgData name="Pohl, Alexander (Student)" userId="ab27e8a6-6b0c-40f6-b26e-e9cfdb5312d5" providerId="ADAL" clId="{F912290E-5F0A-474D-96D2-8F8868744FF4}" dt="2024-10-14T06:48:15.415" v="519" actId="478"/>
          <ac:spMkLst>
            <pc:docMk/>
            <pc:sldMk cId="1035411067" sldId="267"/>
            <ac:spMk id="2" creationId="{4ED8C770-E713-AA97-A117-24247F4126CD}"/>
          </ac:spMkLst>
        </pc:spChg>
        <pc:spChg chg="mod">
          <ac:chgData name="Pohl, Alexander (Student)" userId="ab27e8a6-6b0c-40f6-b26e-e9cfdb5312d5" providerId="ADAL" clId="{F912290E-5F0A-474D-96D2-8F8868744FF4}" dt="2024-10-14T06:50:25.603" v="750" actId="20577"/>
          <ac:spMkLst>
            <pc:docMk/>
            <pc:sldMk cId="1035411067" sldId="267"/>
            <ac:spMk id="3" creationId="{063F67A9-FD20-BFAF-BF25-012483AAB181}"/>
          </ac:spMkLst>
        </pc:spChg>
      </pc:sldChg>
      <pc:sldChg chg="modSp new mod">
        <pc:chgData name="Pohl, Alexander (Student)" userId="ab27e8a6-6b0c-40f6-b26e-e9cfdb5312d5" providerId="ADAL" clId="{F912290E-5F0A-474D-96D2-8F8868744FF4}" dt="2024-10-14T21:44:47.464" v="3442" actId="20577"/>
        <pc:sldMkLst>
          <pc:docMk/>
          <pc:sldMk cId="799607907" sldId="268"/>
        </pc:sldMkLst>
        <pc:spChg chg="mod">
          <ac:chgData name="Pohl, Alexander (Student)" userId="ab27e8a6-6b0c-40f6-b26e-e9cfdb5312d5" providerId="ADAL" clId="{F912290E-5F0A-474D-96D2-8F8868744FF4}" dt="2024-10-14T21:44:47.464" v="3442" actId="20577"/>
          <ac:spMkLst>
            <pc:docMk/>
            <pc:sldMk cId="799607907" sldId="268"/>
            <ac:spMk id="2" creationId="{326F854D-5B37-D1A7-F9E2-7F72AE037203}"/>
          </ac:spMkLst>
        </pc:spChg>
        <pc:spChg chg="mod">
          <ac:chgData name="Pohl, Alexander (Student)" userId="ab27e8a6-6b0c-40f6-b26e-e9cfdb5312d5" providerId="ADAL" clId="{F912290E-5F0A-474D-96D2-8F8868744FF4}" dt="2024-10-14T21:34:09.956" v="3339" actId="20577"/>
          <ac:spMkLst>
            <pc:docMk/>
            <pc:sldMk cId="799607907" sldId="268"/>
            <ac:spMk id="3" creationId="{2DF4E5A9-552D-71EE-C782-811C25D2C59B}"/>
          </ac:spMkLst>
        </pc:spChg>
      </pc:sldChg>
      <pc:sldChg chg="modSp add mod">
        <pc:chgData name="Pohl, Alexander (Student)" userId="ab27e8a6-6b0c-40f6-b26e-e9cfdb5312d5" providerId="ADAL" clId="{F912290E-5F0A-474D-96D2-8F8868744FF4}" dt="2024-10-14T08:16:39.919" v="2658" actId="20577"/>
        <pc:sldMkLst>
          <pc:docMk/>
          <pc:sldMk cId="2894785803" sldId="269"/>
        </pc:sldMkLst>
        <pc:spChg chg="mod">
          <ac:chgData name="Pohl, Alexander (Student)" userId="ab27e8a6-6b0c-40f6-b26e-e9cfdb5312d5" providerId="ADAL" clId="{F912290E-5F0A-474D-96D2-8F8868744FF4}" dt="2024-10-14T07:48:17.347" v="2156" actId="20577"/>
          <ac:spMkLst>
            <pc:docMk/>
            <pc:sldMk cId="2894785803" sldId="269"/>
            <ac:spMk id="2" creationId="{002535C9-4D12-402A-3B1D-016C75A69A04}"/>
          </ac:spMkLst>
        </pc:spChg>
        <pc:spChg chg="mod">
          <ac:chgData name="Pohl, Alexander (Student)" userId="ab27e8a6-6b0c-40f6-b26e-e9cfdb5312d5" providerId="ADAL" clId="{F912290E-5F0A-474D-96D2-8F8868744FF4}" dt="2024-10-14T08:16:39.919" v="2658" actId="20577"/>
          <ac:spMkLst>
            <pc:docMk/>
            <pc:sldMk cId="2894785803" sldId="269"/>
            <ac:spMk id="3" creationId="{26FA86C8-E686-38FF-9C94-C9510C99AF5F}"/>
          </ac:spMkLst>
        </pc:spChg>
      </pc:sldChg>
      <pc:sldChg chg="modSp new mod ord">
        <pc:chgData name="Pohl, Alexander (Student)" userId="ab27e8a6-6b0c-40f6-b26e-e9cfdb5312d5" providerId="ADAL" clId="{F912290E-5F0A-474D-96D2-8F8868744FF4}" dt="2024-10-14T21:53:33.315" v="3812"/>
        <pc:sldMkLst>
          <pc:docMk/>
          <pc:sldMk cId="3400567662" sldId="270"/>
        </pc:sldMkLst>
        <pc:spChg chg="mod">
          <ac:chgData name="Pohl, Alexander (Student)" userId="ab27e8a6-6b0c-40f6-b26e-e9cfdb5312d5" providerId="ADAL" clId="{F912290E-5F0A-474D-96D2-8F8868744FF4}" dt="2024-10-14T08:24:26.681" v="2810" actId="20577"/>
          <ac:spMkLst>
            <pc:docMk/>
            <pc:sldMk cId="3400567662" sldId="270"/>
            <ac:spMk id="2" creationId="{E7889F8C-C214-91DC-FA68-1B557C6FD5BB}"/>
          </ac:spMkLst>
        </pc:spChg>
        <pc:spChg chg="mod">
          <ac:chgData name="Pohl, Alexander (Student)" userId="ab27e8a6-6b0c-40f6-b26e-e9cfdb5312d5" providerId="ADAL" clId="{F912290E-5F0A-474D-96D2-8F8868744FF4}" dt="2024-10-14T21:53:29.185" v="3808" actId="20577"/>
          <ac:spMkLst>
            <pc:docMk/>
            <pc:sldMk cId="3400567662" sldId="270"/>
            <ac:spMk id="3" creationId="{1BF4BCB5-0F2F-6748-ACC5-44D8FD0257AE}"/>
          </ac:spMkLst>
        </pc:spChg>
      </pc:sldChg>
      <pc:sldChg chg="modSp add mod">
        <pc:chgData name="Pohl, Alexander (Student)" userId="ab27e8a6-6b0c-40f6-b26e-e9cfdb5312d5" providerId="ADAL" clId="{F912290E-5F0A-474D-96D2-8F8868744FF4}" dt="2024-10-14T23:15:16.901" v="5542" actId="20577"/>
        <pc:sldMkLst>
          <pc:docMk/>
          <pc:sldMk cId="311402712" sldId="271"/>
        </pc:sldMkLst>
        <pc:spChg chg="mod">
          <ac:chgData name="Pohl, Alexander (Student)" userId="ab27e8a6-6b0c-40f6-b26e-e9cfdb5312d5" providerId="ADAL" clId="{F912290E-5F0A-474D-96D2-8F8868744FF4}" dt="2024-10-14T23:15:16.901" v="5542" actId="20577"/>
          <ac:spMkLst>
            <pc:docMk/>
            <pc:sldMk cId="311402712" sldId="271"/>
            <ac:spMk id="3" creationId="{3D006281-72B1-EC8F-0BE1-9BCE61D89009}"/>
          </ac:spMkLst>
        </pc:spChg>
      </pc:sldChg>
      <pc:sldChg chg="delSp modSp add del mod">
        <pc:chgData name="Pohl, Alexander (Student)" userId="ab27e8a6-6b0c-40f6-b26e-e9cfdb5312d5" providerId="ADAL" clId="{F912290E-5F0A-474D-96D2-8F8868744FF4}" dt="2024-10-14T23:16:44.096" v="5639" actId="47"/>
        <pc:sldMkLst>
          <pc:docMk/>
          <pc:sldMk cId="2377954832" sldId="272"/>
        </pc:sldMkLst>
        <pc:spChg chg="del mod">
          <ac:chgData name="Pohl, Alexander (Student)" userId="ab27e8a6-6b0c-40f6-b26e-e9cfdb5312d5" providerId="ADAL" clId="{F912290E-5F0A-474D-96D2-8F8868744FF4}" dt="2024-10-14T23:16:33.336" v="5636" actId="478"/>
          <ac:spMkLst>
            <pc:docMk/>
            <pc:sldMk cId="2377954832" sldId="272"/>
            <ac:spMk id="2" creationId="{0CECF109-7AA6-FE2F-45F1-9A88819D7F8E}"/>
          </ac:spMkLst>
        </pc:spChg>
        <pc:spChg chg="mod">
          <ac:chgData name="Pohl, Alexander (Student)" userId="ab27e8a6-6b0c-40f6-b26e-e9cfdb5312d5" providerId="ADAL" clId="{F912290E-5F0A-474D-96D2-8F8868744FF4}" dt="2024-10-14T23:16:42.535" v="5638" actId="20577"/>
          <ac:spMkLst>
            <pc:docMk/>
            <pc:sldMk cId="2377954832" sldId="272"/>
            <ac:spMk id="3" creationId="{3D006281-72B1-EC8F-0BE1-9BCE61D89009}"/>
          </ac:spMkLst>
        </pc:spChg>
      </pc:sldChg>
      <pc:sldChg chg="add ord">
        <pc:chgData name="Pohl, Alexander (Student)" userId="ab27e8a6-6b0c-40f6-b26e-e9cfdb5312d5" providerId="ADAL" clId="{F912290E-5F0A-474D-96D2-8F8868744FF4}" dt="2024-10-14T21:57:18.136" v="4099"/>
        <pc:sldMkLst>
          <pc:docMk/>
          <pc:sldMk cId="1481718241" sldId="273"/>
        </pc:sldMkLst>
      </pc:sldChg>
      <pc:sldChg chg="modSp add mod">
        <pc:chgData name="Pohl, Alexander (Student)" userId="ab27e8a6-6b0c-40f6-b26e-e9cfdb5312d5" providerId="ADAL" clId="{F912290E-5F0A-474D-96D2-8F8868744FF4}" dt="2024-10-14T22:40:32.361" v="4812" actId="20577"/>
        <pc:sldMkLst>
          <pc:docMk/>
          <pc:sldMk cId="1788251255" sldId="274"/>
        </pc:sldMkLst>
        <pc:spChg chg="mod">
          <ac:chgData name="Pohl, Alexander (Student)" userId="ab27e8a6-6b0c-40f6-b26e-e9cfdb5312d5" providerId="ADAL" clId="{F912290E-5F0A-474D-96D2-8F8868744FF4}" dt="2024-10-14T22:03:48.585" v="4228" actId="20577"/>
          <ac:spMkLst>
            <pc:docMk/>
            <pc:sldMk cId="1788251255" sldId="274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F912290E-5F0A-474D-96D2-8F8868744FF4}" dt="2024-10-14T22:40:32.361" v="4812" actId="20577"/>
          <ac:spMkLst>
            <pc:docMk/>
            <pc:sldMk cId="1788251255" sldId="274"/>
            <ac:spMk id="3" creationId="{C137561F-0C90-9BE7-50B4-C68F5C213597}"/>
          </ac:spMkLst>
        </pc:spChg>
      </pc:sldChg>
      <pc:sldChg chg="addSp delSp modSp add mod">
        <pc:chgData name="Pohl, Alexander (Student)" userId="ab27e8a6-6b0c-40f6-b26e-e9cfdb5312d5" providerId="ADAL" clId="{F912290E-5F0A-474D-96D2-8F8868744FF4}" dt="2024-10-14T23:11:22.528" v="5177" actId="20577"/>
        <pc:sldMkLst>
          <pc:docMk/>
          <pc:sldMk cId="1028410654" sldId="275"/>
        </pc:sldMkLst>
        <pc:spChg chg="mod">
          <ac:chgData name="Pohl, Alexander (Student)" userId="ab27e8a6-6b0c-40f6-b26e-e9cfdb5312d5" providerId="ADAL" clId="{F912290E-5F0A-474D-96D2-8F8868744FF4}" dt="2024-10-14T23:11:06.189" v="5170" actId="20577"/>
          <ac:spMkLst>
            <pc:docMk/>
            <pc:sldMk cId="1028410654" sldId="275"/>
            <ac:spMk id="2" creationId="{A1712AE8-7610-1286-8F43-241B036D3B7E}"/>
          </ac:spMkLst>
        </pc:spChg>
        <pc:spChg chg="del">
          <ac:chgData name="Pohl, Alexander (Student)" userId="ab27e8a6-6b0c-40f6-b26e-e9cfdb5312d5" providerId="ADAL" clId="{F912290E-5F0A-474D-96D2-8F8868744FF4}" dt="2024-10-14T23:11:09.300" v="5171" actId="478"/>
          <ac:spMkLst>
            <pc:docMk/>
            <pc:sldMk cId="1028410654" sldId="275"/>
            <ac:spMk id="3" creationId="{B0542E93-2DB7-C0A1-5794-6161D74C4745}"/>
          </ac:spMkLst>
        </pc:spChg>
        <pc:spChg chg="mod">
          <ac:chgData name="Pohl, Alexander (Student)" userId="ab27e8a6-6b0c-40f6-b26e-e9cfdb5312d5" providerId="ADAL" clId="{F912290E-5F0A-474D-96D2-8F8868744FF4}" dt="2024-10-14T23:11:22.528" v="5177" actId="20577"/>
          <ac:spMkLst>
            <pc:docMk/>
            <pc:sldMk cId="1028410654" sldId="275"/>
            <ac:spMk id="4" creationId="{B504B5FD-09DF-8CD3-8462-A36608765FEF}"/>
          </ac:spMkLst>
        </pc:spChg>
        <pc:spChg chg="add del mod">
          <ac:chgData name="Pohl, Alexander (Student)" userId="ab27e8a6-6b0c-40f6-b26e-e9cfdb5312d5" providerId="ADAL" clId="{F912290E-5F0A-474D-96D2-8F8868744FF4}" dt="2024-10-14T23:11:13.475" v="5172" actId="478"/>
          <ac:spMkLst>
            <pc:docMk/>
            <pc:sldMk cId="1028410654" sldId="275"/>
            <ac:spMk id="6" creationId="{E7BE8A2E-6672-AC75-ECB2-798C60B60F7E}"/>
          </ac:spMkLst>
        </pc:spChg>
      </pc:sldChg>
      <pc:sldChg chg="modSp add mod">
        <pc:chgData name="Pohl, Alexander (Student)" userId="ab27e8a6-6b0c-40f6-b26e-e9cfdb5312d5" providerId="ADAL" clId="{F912290E-5F0A-474D-96D2-8F8868744FF4}" dt="2024-10-14T23:18:34.268" v="5769" actId="20577"/>
        <pc:sldMkLst>
          <pc:docMk/>
          <pc:sldMk cId="2800434970" sldId="276"/>
        </pc:sldMkLst>
        <pc:spChg chg="mod">
          <ac:chgData name="Pohl, Alexander (Student)" userId="ab27e8a6-6b0c-40f6-b26e-e9cfdb5312d5" providerId="ADAL" clId="{F912290E-5F0A-474D-96D2-8F8868744FF4}" dt="2024-10-14T23:18:34.268" v="5769" actId="20577"/>
          <ac:spMkLst>
            <pc:docMk/>
            <pc:sldMk cId="2800434970" sldId="276"/>
            <ac:spMk id="3" creationId="{FEA3B476-A3D8-C9FD-10B2-AC46AB371599}"/>
          </ac:spMkLst>
        </pc:spChg>
      </pc:sldChg>
      <pc:sldChg chg="modSp add mod">
        <pc:chgData name="Pohl, Alexander (Student)" userId="ab27e8a6-6b0c-40f6-b26e-e9cfdb5312d5" providerId="ADAL" clId="{F912290E-5F0A-474D-96D2-8F8868744FF4}" dt="2024-10-14T23:18:39.511" v="5771" actId="6549"/>
        <pc:sldMkLst>
          <pc:docMk/>
          <pc:sldMk cId="1601996875" sldId="277"/>
        </pc:sldMkLst>
        <pc:spChg chg="mod">
          <ac:chgData name="Pohl, Alexander (Student)" userId="ab27e8a6-6b0c-40f6-b26e-e9cfdb5312d5" providerId="ADAL" clId="{F912290E-5F0A-474D-96D2-8F8868744FF4}" dt="2024-10-14T23:18:39.511" v="5771" actId="6549"/>
          <ac:spMkLst>
            <pc:docMk/>
            <pc:sldMk cId="1601996875" sldId="277"/>
            <ac:spMk id="3" creationId="{FEA3B476-A3D8-C9FD-10B2-AC46AB371599}"/>
          </ac:spMkLst>
        </pc:spChg>
      </pc:sldChg>
    </pc:docChg>
  </pc:docChgLst>
  <pc:docChgLst>
    <pc:chgData name="Pohl, Alexander (Student)" userId="ab27e8a6-6b0c-40f6-b26e-e9cfdb5312d5" providerId="ADAL" clId="{FD3A647E-5E7E-4C7C-8151-295E03EA1E2B}"/>
    <pc:docChg chg="undo custSel addSld delSld modSld sldOrd">
      <pc:chgData name="Pohl, Alexander (Student)" userId="ab27e8a6-6b0c-40f6-b26e-e9cfdb5312d5" providerId="ADAL" clId="{FD3A647E-5E7E-4C7C-8151-295E03EA1E2B}" dt="2024-10-17T08:51:08.861" v="7740" actId="47"/>
      <pc:docMkLst>
        <pc:docMk/>
      </pc:docMkLst>
      <pc:sldChg chg="addSp delSp modSp mod modAnim modNotesTx">
        <pc:chgData name="Pohl, Alexander (Student)" userId="ab27e8a6-6b0c-40f6-b26e-e9cfdb5312d5" providerId="ADAL" clId="{FD3A647E-5E7E-4C7C-8151-295E03EA1E2B}" dt="2024-10-17T00:54:57.232" v="7230" actId="1076"/>
        <pc:sldMkLst>
          <pc:docMk/>
          <pc:sldMk cId="1337334237" sldId="256"/>
        </pc:sldMkLst>
        <pc:spChg chg="mod">
          <ac:chgData name="Pohl, Alexander (Student)" userId="ab27e8a6-6b0c-40f6-b26e-e9cfdb5312d5" providerId="ADAL" clId="{FD3A647E-5E7E-4C7C-8151-295E03EA1E2B}" dt="2024-10-17T00:54:57.232" v="7230" actId="1076"/>
          <ac:spMkLst>
            <pc:docMk/>
            <pc:sldMk cId="1337334237" sldId="256"/>
            <ac:spMk id="2" creationId="{A1712AE8-7610-1286-8F43-241B036D3B7E}"/>
          </ac:spMkLst>
        </pc:spChg>
        <pc:spChg chg="add mod ord">
          <ac:chgData name="Pohl, Alexander (Student)" userId="ab27e8a6-6b0c-40f6-b26e-e9cfdb5312d5" providerId="ADAL" clId="{FD3A647E-5E7E-4C7C-8151-295E03EA1E2B}" dt="2024-10-17T00:50:42.620" v="7211" actId="167"/>
          <ac:spMkLst>
            <pc:docMk/>
            <pc:sldMk cId="1337334237" sldId="256"/>
            <ac:spMk id="3" creationId="{62E2B7E7-06C8-EE7C-3E68-3BBD3681DACF}"/>
          </ac:spMkLst>
        </pc:spChg>
        <pc:spChg chg="del mod">
          <ac:chgData name="Pohl, Alexander (Student)" userId="ab27e8a6-6b0c-40f6-b26e-e9cfdb5312d5" providerId="ADAL" clId="{FD3A647E-5E7E-4C7C-8151-295E03EA1E2B}" dt="2024-10-16T02:52:37.767" v="4237" actId="478"/>
          <ac:spMkLst>
            <pc:docMk/>
            <pc:sldMk cId="1337334237" sldId="256"/>
            <ac:spMk id="3" creationId="{B0542E93-2DB7-C0A1-5794-6161D74C4745}"/>
          </ac:spMkLst>
        </pc:spChg>
        <pc:spChg chg="mod">
          <ac:chgData name="Pohl, Alexander (Student)" userId="ab27e8a6-6b0c-40f6-b26e-e9cfdb5312d5" providerId="ADAL" clId="{FD3A647E-5E7E-4C7C-8151-295E03EA1E2B}" dt="2024-10-16T20:29:47.620" v="7032" actId="1076"/>
          <ac:spMkLst>
            <pc:docMk/>
            <pc:sldMk cId="1337334237" sldId="256"/>
            <ac:spMk id="4" creationId="{B504B5FD-09DF-8CD3-8462-A36608765FEF}"/>
          </ac:spMkLst>
        </pc:spChg>
        <pc:spChg chg="add mod">
          <ac:chgData name="Pohl, Alexander (Student)" userId="ab27e8a6-6b0c-40f6-b26e-e9cfdb5312d5" providerId="ADAL" clId="{FD3A647E-5E7E-4C7C-8151-295E03EA1E2B}" dt="2024-10-17T00:52:40.159" v="7216" actId="1076"/>
          <ac:spMkLst>
            <pc:docMk/>
            <pc:sldMk cId="1337334237" sldId="256"/>
            <ac:spMk id="5" creationId="{F6DC8CE3-AFCD-5FBD-6FD0-AF9F1872933C}"/>
          </ac:spMkLst>
        </pc:spChg>
        <pc:spChg chg="add mod">
          <ac:chgData name="Pohl, Alexander (Student)" userId="ab27e8a6-6b0c-40f6-b26e-e9cfdb5312d5" providerId="ADAL" clId="{FD3A647E-5E7E-4C7C-8151-295E03EA1E2B}" dt="2024-10-17T00:52:01.561" v="7213" actId="113"/>
          <ac:spMkLst>
            <pc:docMk/>
            <pc:sldMk cId="1337334237" sldId="256"/>
            <ac:spMk id="9" creationId="{8904289A-5B09-399F-8C04-237D527F893A}"/>
          </ac:spMkLst>
        </pc:spChg>
        <pc:picChg chg="add mod modCrop">
          <ac:chgData name="Pohl, Alexander (Student)" userId="ab27e8a6-6b0c-40f6-b26e-e9cfdb5312d5" providerId="ADAL" clId="{FD3A647E-5E7E-4C7C-8151-295E03EA1E2B}" dt="2024-10-17T00:52:35.484" v="7214" actId="1076"/>
          <ac:picMkLst>
            <pc:docMk/>
            <pc:sldMk cId="1337334237" sldId="256"/>
            <ac:picMk id="6" creationId="{016E39E6-5542-F14A-2E69-F725CA2ED48D}"/>
          </ac:picMkLst>
        </pc:picChg>
        <pc:picChg chg="add mod modCrop">
          <ac:chgData name="Pohl, Alexander (Student)" userId="ab27e8a6-6b0c-40f6-b26e-e9cfdb5312d5" providerId="ADAL" clId="{FD3A647E-5E7E-4C7C-8151-295E03EA1E2B}" dt="2024-10-17T00:52:42.421" v="7217" actId="1076"/>
          <ac:picMkLst>
            <pc:docMk/>
            <pc:sldMk cId="1337334237" sldId="256"/>
            <ac:picMk id="8" creationId="{87CE58FA-7373-E798-B20F-92B3CE06751A}"/>
          </ac:picMkLst>
        </pc:picChg>
        <pc:picChg chg="add del mod">
          <ac:chgData name="Pohl, Alexander (Student)" userId="ab27e8a6-6b0c-40f6-b26e-e9cfdb5312d5" providerId="ADAL" clId="{FD3A647E-5E7E-4C7C-8151-295E03EA1E2B}" dt="2024-10-16T20:09:37.933" v="6881" actId="478"/>
          <ac:picMkLst>
            <pc:docMk/>
            <pc:sldMk cId="1337334237" sldId="256"/>
            <ac:picMk id="10" creationId="{5DCA5819-2FD5-6E2D-E68D-82D3489AAEDE}"/>
          </ac:picMkLst>
        </pc:picChg>
        <pc:picChg chg="add mod">
          <ac:chgData name="Pohl, Alexander (Student)" userId="ab27e8a6-6b0c-40f6-b26e-e9cfdb5312d5" providerId="ADAL" clId="{FD3A647E-5E7E-4C7C-8151-295E03EA1E2B}" dt="2024-10-16T01:07:24.647" v="1903" actId="931"/>
          <ac:picMkLst>
            <pc:docMk/>
            <pc:sldMk cId="1337334237" sldId="256"/>
            <ac:picMk id="11" creationId="{81E90436-6572-B824-11FD-5F531245190C}"/>
          </ac:picMkLst>
        </pc:picChg>
        <pc:picChg chg="add mod">
          <ac:chgData name="Pohl, Alexander (Student)" userId="ab27e8a6-6b0c-40f6-b26e-e9cfdb5312d5" providerId="ADAL" clId="{FD3A647E-5E7E-4C7C-8151-295E03EA1E2B}" dt="2024-10-16T20:10:04.278" v="6883" actId="931"/>
          <ac:picMkLst>
            <pc:docMk/>
            <pc:sldMk cId="1337334237" sldId="256"/>
            <ac:picMk id="12" creationId="{5B9A319C-26C9-0E69-AC1F-F98515050549}"/>
          </ac:picMkLst>
        </pc:picChg>
        <pc:picChg chg="add mod modCrop">
          <ac:chgData name="Pohl, Alexander (Student)" userId="ab27e8a6-6b0c-40f6-b26e-e9cfdb5312d5" providerId="ADAL" clId="{FD3A647E-5E7E-4C7C-8151-295E03EA1E2B}" dt="2024-10-16T20:11:10.881" v="6892" actId="1076"/>
          <ac:picMkLst>
            <pc:docMk/>
            <pc:sldMk cId="1337334237" sldId="256"/>
            <ac:picMk id="13" creationId="{5C7548A9-9033-CE46-FDC8-7960515205EB}"/>
          </ac:picMkLst>
        </pc:picChg>
        <pc:picChg chg="add mod">
          <ac:chgData name="Pohl, Alexander (Student)" userId="ab27e8a6-6b0c-40f6-b26e-e9cfdb5312d5" providerId="ADAL" clId="{FD3A647E-5E7E-4C7C-8151-295E03EA1E2B}" dt="2024-10-16T20:10:18.975" v="6884" actId="931"/>
          <ac:picMkLst>
            <pc:docMk/>
            <pc:sldMk cId="1337334237" sldId="256"/>
            <ac:picMk id="15" creationId="{F00CC635-6E98-2AD4-A73A-ED71AE5DDAA5}"/>
          </ac:picMkLst>
        </pc:picChg>
        <pc:picChg chg="add mod">
          <ac:chgData name="Pohl, Alexander (Student)" userId="ab27e8a6-6b0c-40f6-b26e-e9cfdb5312d5" providerId="ADAL" clId="{FD3A647E-5E7E-4C7C-8151-295E03EA1E2B}" dt="2024-10-17T00:52:45.549" v="7218" actId="1076"/>
          <ac:picMkLst>
            <pc:docMk/>
            <pc:sldMk cId="1337334237" sldId="256"/>
            <ac:picMk id="17" creationId="{0F28260C-E395-238E-CFE1-32A6696C1E44}"/>
          </ac:picMkLst>
        </pc:picChg>
        <pc:picChg chg="add del mod">
          <ac:chgData name="Pohl, Alexander (Student)" userId="ab27e8a6-6b0c-40f6-b26e-e9cfdb5312d5" providerId="ADAL" clId="{FD3A647E-5E7E-4C7C-8151-295E03EA1E2B}" dt="2024-10-16T20:28:37.739" v="6995" actId="478"/>
          <ac:picMkLst>
            <pc:docMk/>
            <pc:sldMk cId="1337334237" sldId="256"/>
            <ac:picMk id="19" creationId="{DDE71DD8-9B52-C884-30FB-17A73FD35901}"/>
          </ac:picMkLst>
        </pc:picChg>
      </pc:sldChg>
      <pc:sldChg chg="addSp modSp mod ord">
        <pc:chgData name="Pohl, Alexander (Student)" userId="ab27e8a6-6b0c-40f6-b26e-e9cfdb5312d5" providerId="ADAL" clId="{FD3A647E-5E7E-4C7C-8151-295E03EA1E2B}" dt="2024-10-17T07:18:36.012" v="7709" actId="20577"/>
        <pc:sldMkLst>
          <pc:docMk/>
          <pc:sldMk cId="844408628" sldId="257"/>
        </pc:sldMkLst>
        <pc:spChg chg="mod">
          <ac:chgData name="Pohl, Alexander (Student)" userId="ab27e8a6-6b0c-40f6-b26e-e9cfdb5312d5" providerId="ADAL" clId="{FD3A647E-5E7E-4C7C-8151-295E03EA1E2B}" dt="2024-10-17T00:07:33.022" v="7166" actId="1076"/>
          <ac:spMkLst>
            <pc:docMk/>
            <pc:sldMk cId="844408628" sldId="257"/>
            <ac:spMk id="2" creationId="{00434FBC-8D97-B2C8-D6EC-E2D1FD2DE3EE}"/>
          </ac:spMkLst>
        </pc:spChg>
        <pc:spChg chg="mod">
          <ac:chgData name="Pohl, Alexander (Student)" userId="ab27e8a6-6b0c-40f6-b26e-e9cfdb5312d5" providerId="ADAL" clId="{FD3A647E-5E7E-4C7C-8151-295E03EA1E2B}" dt="2024-10-17T07:18:36.012" v="7709" actId="20577"/>
          <ac:spMkLst>
            <pc:docMk/>
            <pc:sldMk cId="844408628" sldId="257"/>
            <ac:spMk id="3" creationId="{F0124956-F390-7192-59A3-207E515B11A9}"/>
          </ac:spMkLst>
        </pc:spChg>
        <pc:spChg chg="add mod ord">
          <ac:chgData name="Pohl, Alexander (Student)" userId="ab27e8a6-6b0c-40f6-b26e-e9cfdb5312d5" providerId="ADAL" clId="{FD3A647E-5E7E-4C7C-8151-295E03EA1E2B}" dt="2024-10-17T00:07:28.887" v="7165" actId="1076"/>
          <ac:spMkLst>
            <pc:docMk/>
            <pc:sldMk cId="844408628" sldId="257"/>
            <ac:spMk id="7" creationId="{0596E038-641A-CEDE-99F5-77009710D290}"/>
          </ac:spMkLst>
        </pc:spChg>
      </pc:sldChg>
      <pc:sldChg chg="modSp del mod">
        <pc:chgData name="Pohl, Alexander (Student)" userId="ab27e8a6-6b0c-40f6-b26e-e9cfdb5312d5" providerId="ADAL" clId="{FD3A647E-5E7E-4C7C-8151-295E03EA1E2B}" dt="2024-10-16T20:00:25.698" v="6829" actId="47"/>
        <pc:sldMkLst>
          <pc:docMk/>
          <pc:sldMk cId="1294787847" sldId="258"/>
        </pc:sldMkLst>
        <pc:spChg chg="mod">
          <ac:chgData name="Pohl, Alexander (Student)" userId="ab27e8a6-6b0c-40f6-b26e-e9cfdb5312d5" providerId="ADAL" clId="{FD3A647E-5E7E-4C7C-8151-295E03EA1E2B}" dt="2024-10-16T03:31:41.683" v="5612" actId="20577"/>
          <ac:spMkLst>
            <pc:docMk/>
            <pc:sldMk cId="1294787847" sldId="258"/>
            <ac:spMk id="3" creationId="{3D006281-72B1-EC8F-0BE1-9BCE61D89009}"/>
          </ac:spMkLst>
        </pc:spChg>
      </pc:sldChg>
      <pc:sldChg chg="addSp modSp mod ord modCm">
        <pc:chgData name="Pohl, Alexander (Student)" userId="ab27e8a6-6b0c-40f6-b26e-e9cfdb5312d5" providerId="ADAL" clId="{FD3A647E-5E7E-4C7C-8151-295E03EA1E2B}" dt="2024-10-17T07:57:51.772" v="7724" actId="27636"/>
        <pc:sldMkLst>
          <pc:docMk/>
          <pc:sldMk cId="3700995246" sldId="259"/>
        </pc:sldMkLst>
        <pc:spChg chg="mod">
          <ac:chgData name="Pohl, Alexander (Student)" userId="ab27e8a6-6b0c-40f6-b26e-e9cfdb5312d5" providerId="ADAL" clId="{FD3A647E-5E7E-4C7C-8151-295E03EA1E2B}" dt="2024-10-17T00:23:02.702" v="7189" actId="123"/>
          <ac:spMkLst>
            <pc:docMk/>
            <pc:sldMk cId="3700995246" sldId="259"/>
            <ac:spMk id="2" creationId="{64017FE9-0817-5F75-4F9D-2B9097DB79DA}"/>
          </ac:spMkLst>
        </pc:spChg>
        <pc:spChg chg="mod">
          <ac:chgData name="Pohl, Alexander (Student)" userId="ab27e8a6-6b0c-40f6-b26e-e9cfdb5312d5" providerId="ADAL" clId="{FD3A647E-5E7E-4C7C-8151-295E03EA1E2B}" dt="2024-10-17T07:57:51.772" v="7724" actId="27636"/>
          <ac:spMkLst>
            <pc:docMk/>
            <pc:sldMk cId="3700995246" sldId="259"/>
            <ac:spMk id="3" creationId="{E2903EBA-F519-E3CF-FBCA-A352D0DCC7F5}"/>
          </ac:spMkLst>
        </pc:spChg>
        <pc:spChg chg="add mod ord">
          <ac:chgData name="Pohl, Alexander (Student)" userId="ab27e8a6-6b0c-40f6-b26e-e9cfdb5312d5" providerId="ADAL" clId="{FD3A647E-5E7E-4C7C-8151-295E03EA1E2B}" dt="2024-10-17T00:08:26.712" v="7186" actId="1076"/>
          <ac:spMkLst>
            <pc:docMk/>
            <pc:sldMk cId="3700995246" sldId="259"/>
            <ac:spMk id="4" creationId="{BF68F9C0-B65A-4B97-8745-5441A52FE839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ohl, Alexander (Student)" userId="ab27e8a6-6b0c-40f6-b26e-e9cfdb5312d5" providerId="ADAL" clId="{FD3A647E-5E7E-4C7C-8151-295E03EA1E2B}" dt="2024-10-16T03:24:16.374" v="5495" actId="20577"/>
              <pc2:cmMkLst xmlns:pc2="http://schemas.microsoft.com/office/powerpoint/2019/9/main/command">
                <pc:docMk/>
                <pc:sldMk cId="3700995246" sldId="259"/>
                <pc2:cmMk id="{9639E455-8417-4051-ADEE-42E858E5503C}"/>
              </pc2:cmMkLst>
            </pc226:cmChg>
          </p:ext>
        </pc:extLst>
      </pc:sldChg>
      <pc:sldChg chg="addSp modSp mod ord">
        <pc:chgData name="Pohl, Alexander (Student)" userId="ab27e8a6-6b0c-40f6-b26e-e9cfdb5312d5" providerId="ADAL" clId="{FD3A647E-5E7E-4C7C-8151-295E03EA1E2B}" dt="2024-10-17T00:24:38.083" v="7195" actId="1076"/>
        <pc:sldMkLst>
          <pc:docMk/>
          <pc:sldMk cId="840198023" sldId="260"/>
        </pc:sldMkLst>
        <pc:spChg chg="mod">
          <ac:chgData name="Pohl, Alexander (Student)" userId="ab27e8a6-6b0c-40f6-b26e-e9cfdb5312d5" providerId="ADAL" clId="{FD3A647E-5E7E-4C7C-8151-295E03EA1E2B}" dt="2024-10-17T00:24:38.083" v="7195" actId="1076"/>
          <ac:spMkLst>
            <pc:docMk/>
            <pc:sldMk cId="840198023" sldId="260"/>
            <ac:spMk id="2" creationId="{002535C9-4D12-402A-3B1D-016C75A69A04}"/>
          </ac:spMkLst>
        </pc:spChg>
        <pc:spChg chg="mod">
          <ac:chgData name="Pohl, Alexander (Student)" userId="ab27e8a6-6b0c-40f6-b26e-e9cfdb5312d5" providerId="ADAL" clId="{FD3A647E-5E7E-4C7C-8151-295E03EA1E2B}" dt="2024-10-16T20:05:17.912" v="6839" actId="20577"/>
          <ac:spMkLst>
            <pc:docMk/>
            <pc:sldMk cId="840198023" sldId="260"/>
            <ac:spMk id="3" creationId="{26FA86C8-E686-38FF-9C94-C9510C99AF5F}"/>
          </ac:spMkLst>
        </pc:spChg>
        <pc:spChg chg="add mod ord">
          <ac:chgData name="Pohl, Alexander (Student)" userId="ab27e8a6-6b0c-40f6-b26e-e9cfdb5312d5" providerId="ADAL" clId="{FD3A647E-5E7E-4C7C-8151-295E03EA1E2B}" dt="2024-10-17T00:24:12.233" v="7190" actId="167"/>
          <ac:spMkLst>
            <pc:docMk/>
            <pc:sldMk cId="840198023" sldId="260"/>
            <ac:spMk id="4" creationId="{4ED59EB9-94EC-FAE4-3EAA-A8FD15831012}"/>
          </ac:spMkLst>
        </pc:spChg>
      </pc:sldChg>
      <pc:sldChg chg="modSp del mod">
        <pc:chgData name="Pohl, Alexander (Student)" userId="ab27e8a6-6b0c-40f6-b26e-e9cfdb5312d5" providerId="ADAL" clId="{FD3A647E-5E7E-4C7C-8151-295E03EA1E2B}" dt="2024-10-16T03:11:01.422" v="4641" actId="47"/>
        <pc:sldMkLst>
          <pc:docMk/>
          <pc:sldMk cId="1419420525" sldId="261"/>
        </pc:sldMkLst>
        <pc:spChg chg="mod">
          <ac:chgData name="Pohl, Alexander (Student)" userId="ab27e8a6-6b0c-40f6-b26e-e9cfdb5312d5" providerId="ADAL" clId="{FD3A647E-5E7E-4C7C-8151-295E03EA1E2B}" dt="2024-10-16T02:23:09.065" v="3436" actId="207"/>
          <ac:spMkLst>
            <pc:docMk/>
            <pc:sldMk cId="1419420525" sldId="261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FD3A647E-5E7E-4C7C-8151-295E03EA1E2B}" dt="2024-10-16T02:23:07.090" v="3435" actId="207"/>
          <ac:spMkLst>
            <pc:docMk/>
            <pc:sldMk cId="1419420525" sldId="261"/>
            <ac:spMk id="3" creationId="{C137561F-0C90-9BE7-50B4-C68F5C213597}"/>
          </ac:spMkLst>
        </pc:spChg>
      </pc:sldChg>
      <pc:sldChg chg="addSp modSp mod">
        <pc:chgData name="Pohl, Alexander (Student)" userId="ab27e8a6-6b0c-40f6-b26e-e9cfdb5312d5" providerId="ADAL" clId="{FD3A647E-5E7E-4C7C-8151-295E03EA1E2B}" dt="2024-10-17T07:58:20.386" v="7728" actId="20577"/>
        <pc:sldMkLst>
          <pc:docMk/>
          <pc:sldMk cId="4283322156" sldId="263"/>
        </pc:sldMkLst>
        <pc:spChg chg="mod">
          <ac:chgData name="Pohl, Alexander (Student)" userId="ab27e8a6-6b0c-40f6-b26e-e9cfdb5312d5" providerId="ADAL" clId="{FD3A647E-5E7E-4C7C-8151-295E03EA1E2B}" dt="2024-10-17T01:14:30.623" v="7265" actId="207"/>
          <ac:spMkLst>
            <pc:docMk/>
            <pc:sldMk cId="4283322156" sldId="263"/>
            <ac:spMk id="2" creationId="{AB037088-B257-6887-5754-F1FF04780CB2}"/>
          </ac:spMkLst>
        </pc:spChg>
        <pc:spChg chg="mod">
          <ac:chgData name="Pohl, Alexander (Student)" userId="ab27e8a6-6b0c-40f6-b26e-e9cfdb5312d5" providerId="ADAL" clId="{FD3A647E-5E7E-4C7C-8151-295E03EA1E2B}" dt="2024-10-17T07:58:20.386" v="7728" actId="20577"/>
          <ac:spMkLst>
            <pc:docMk/>
            <pc:sldMk cId="4283322156" sldId="263"/>
            <ac:spMk id="3" creationId="{B0CAB33A-7B63-9C34-B236-B05BC8740DDC}"/>
          </ac:spMkLst>
        </pc:spChg>
        <pc:spChg chg="add mod ord">
          <ac:chgData name="Pohl, Alexander (Student)" userId="ab27e8a6-6b0c-40f6-b26e-e9cfdb5312d5" providerId="ADAL" clId="{FD3A647E-5E7E-4C7C-8151-295E03EA1E2B}" dt="2024-10-17T01:14:25.481" v="7263" actId="167"/>
          <ac:spMkLst>
            <pc:docMk/>
            <pc:sldMk cId="4283322156" sldId="263"/>
            <ac:spMk id="4" creationId="{8D9CD3CE-26C5-BA68-671A-1160EA0D87F0}"/>
          </ac:spMkLst>
        </pc:spChg>
      </pc:sldChg>
      <pc:sldChg chg="addSp delSp modSp mod">
        <pc:chgData name="Pohl, Alexander (Student)" userId="ab27e8a6-6b0c-40f6-b26e-e9cfdb5312d5" providerId="ADAL" clId="{FD3A647E-5E7E-4C7C-8151-295E03EA1E2B}" dt="2024-10-17T01:15:38.100" v="7274" actId="207"/>
        <pc:sldMkLst>
          <pc:docMk/>
          <pc:sldMk cId="4028881967" sldId="264"/>
        </pc:sldMkLst>
        <pc:spChg chg="mod">
          <ac:chgData name="Pohl, Alexander (Student)" userId="ab27e8a6-6b0c-40f6-b26e-e9cfdb5312d5" providerId="ADAL" clId="{FD3A647E-5E7E-4C7C-8151-295E03EA1E2B}" dt="2024-10-17T01:15:38.100" v="7274" actId="207"/>
          <ac:spMkLst>
            <pc:docMk/>
            <pc:sldMk cId="4028881967" sldId="264"/>
            <ac:spMk id="2" creationId="{4906F2E1-287B-0D71-405C-67B425602F1A}"/>
          </ac:spMkLst>
        </pc:spChg>
        <pc:spChg chg="add del mod">
          <ac:chgData name="Pohl, Alexander (Student)" userId="ab27e8a6-6b0c-40f6-b26e-e9cfdb5312d5" providerId="ADAL" clId="{FD3A647E-5E7E-4C7C-8151-295E03EA1E2B}" dt="2024-10-16T01:12:29.899" v="1990" actId="20577"/>
          <ac:spMkLst>
            <pc:docMk/>
            <pc:sldMk cId="4028881967" sldId="264"/>
            <ac:spMk id="3" creationId="{FEA3B476-A3D8-C9FD-10B2-AC46AB371599}"/>
          </ac:spMkLst>
        </pc:spChg>
        <pc:spChg chg="add mod ord">
          <ac:chgData name="Pohl, Alexander (Student)" userId="ab27e8a6-6b0c-40f6-b26e-e9cfdb5312d5" providerId="ADAL" clId="{FD3A647E-5E7E-4C7C-8151-295E03EA1E2B}" dt="2024-10-17T01:15:30.955" v="7272" actId="167"/>
          <ac:spMkLst>
            <pc:docMk/>
            <pc:sldMk cId="4028881967" sldId="264"/>
            <ac:spMk id="4" creationId="{BF248054-E9B0-2539-F989-795521F79F96}"/>
          </ac:spMkLst>
        </pc:spChg>
        <pc:spChg chg="add del mod ord">
          <ac:chgData name="Pohl, Alexander (Student)" userId="ab27e8a6-6b0c-40f6-b26e-e9cfdb5312d5" providerId="ADAL" clId="{FD3A647E-5E7E-4C7C-8151-295E03EA1E2B}" dt="2024-10-16T00:34:22.491" v="1669" actId="11529"/>
          <ac:spMkLst>
            <pc:docMk/>
            <pc:sldMk cId="4028881967" sldId="264"/>
            <ac:spMk id="8" creationId="{2F31FE61-6799-DE20-FD03-7C3E440D45E9}"/>
          </ac:spMkLst>
        </pc:spChg>
        <pc:graphicFrameChg chg="add mod modGraphic">
          <ac:chgData name="Pohl, Alexander (Student)" userId="ab27e8a6-6b0c-40f6-b26e-e9cfdb5312d5" providerId="ADAL" clId="{FD3A647E-5E7E-4C7C-8151-295E03EA1E2B}" dt="2024-10-16T01:19:41.248" v="2214" actId="1076"/>
          <ac:graphicFrameMkLst>
            <pc:docMk/>
            <pc:sldMk cId="4028881967" sldId="264"/>
            <ac:graphicFrameMk id="9" creationId="{862F145A-7A83-1508-5C61-D68CD48CFDB5}"/>
          </ac:graphicFrameMkLst>
        </pc:graphicFrameChg>
        <pc:picChg chg="add mod">
          <ac:chgData name="Pohl, Alexander (Student)" userId="ab27e8a6-6b0c-40f6-b26e-e9cfdb5312d5" providerId="ADAL" clId="{FD3A647E-5E7E-4C7C-8151-295E03EA1E2B}" dt="2024-10-16T00:31:38.401" v="1583" actId="931"/>
          <ac:picMkLst>
            <pc:docMk/>
            <pc:sldMk cId="4028881967" sldId="264"/>
            <ac:picMk id="5" creationId="{ECAC40F2-5235-30A4-E115-916DBF59872B}"/>
          </ac:picMkLst>
        </pc:picChg>
        <pc:picChg chg="add mod">
          <ac:chgData name="Pohl, Alexander (Student)" userId="ab27e8a6-6b0c-40f6-b26e-e9cfdb5312d5" providerId="ADAL" clId="{FD3A647E-5E7E-4C7C-8151-295E03EA1E2B}" dt="2024-10-16T00:38:26.692" v="1726" actId="1076"/>
          <ac:picMkLst>
            <pc:docMk/>
            <pc:sldMk cId="4028881967" sldId="264"/>
            <ac:picMk id="7" creationId="{852C008D-ABC3-9A53-48DB-1087E1BB2AD7}"/>
          </ac:picMkLst>
        </pc:picChg>
      </pc:sldChg>
      <pc:sldChg chg="addSp modSp mod modAnim">
        <pc:chgData name="Pohl, Alexander (Student)" userId="ab27e8a6-6b0c-40f6-b26e-e9cfdb5312d5" providerId="ADAL" clId="{FD3A647E-5E7E-4C7C-8151-295E03EA1E2B}" dt="2024-10-17T03:12:48.724" v="7646" actId="6549"/>
        <pc:sldMkLst>
          <pc:docMk/>
          <pc:sldMk cId="110650413" sldId="265"/>
        </pc:sldMkLst>
        <pc:spChg chg="mod">
          <ac:chgData name="Pohl, Alexander (Student)" userId="ab27e8a6-6b0c-40f6-b26e-e9cfdb5312d5" providerId="ADAL" clId="{FD3A647E-5E7E-4C7C-8151-295E03EA1E2B}" dt="2024-10-17T01:18:09.645" v="7286" actId="207"/>
          <ac:spMkLst>
            <pc:docMk/>
            <pc:sldMk cId="110650413" sldId="265"/>
            <ac:spMk id="2" creationId="{20ED27B4-26BA-D070-20F7-316B624865AE}"/>
          </ac:spMkLst>
        </pc:spChg>
        <pc:spChg chg="mod">
          <ac:chgData name="Pohl, Alexander (Student)" userId="ab27e8a6-6b0c-40f6-b26e-e9cfdb5312d5" providerId="ADAL" clId="{FD3A647E-5E7E-4C7C-8151-295E03EA1E2B}" dt="2024-10-17T03:12:48.724" v="7646" actId="6549"/>
          <ac:spMkLst>
            <pc:docMk/>
            <pc:sldMk cId="110650413" sldId="265"/>
            <ac:spMk id="3" creationId="{71D683C9-9170-517C-51F3-CADE027FEFAA}"/>
          </ac:spMkLst>
        </pc:spChg>
        <pc:spChg chg="add mod ord">
          <ac:chgData name="Pohl, Alexander (Student)" userId="ab27e8a6-6b0c-40f6-b26e-e9cfdb5312d5" providerId="ADAL" clId="{FD3A647E-5E7E-4C7C-8151-295E03EA1E2B}" dt="2024-10-17T01:18:04.888" v="7284" actId="167"/>
          <ac:spMkLst>
            <pc:docMk/>
            <pc:sldMk cId="110650413" sldId="265"/>
            <ac:spMk id="4" creationId="{699F76DE-CF76-0973-F812-0C822DA51FB3}"/>
          </ac:spMkLst>
        </pc:spChg>
      </pc:sldChg>
      <pc:sldChg chg="addSp modSp mod">
        <pc:chgData name="Pohl, Alexander (Student)" userId="ab27e8a6-6b0c-40f6-b26e-e9cfdb5312d5" providerId="ADAL" clId="{FD3A647E-5E7E-4C7C-8151-295E03EA1E2B}" dt="2024-10-17T01:18:31.297" v="7294" actId="207"/>
        <pc:sldMkLst>
          <pc:docMk/>
          <pc:sldMk cId="4210835017" sldId="266"/>
        </pc:sldMkLst>
        <pc:spChg chg="mod">
          <ac:chgData name="Pohl, Alexander (Student)" userId="ab27e8a6-6b0c-40f6-b26e-e9cfdb5312d5" providerId="ADAL" clId="{FD3A647E-5E7E-4C7C-8151-295E03EA1E2B}" dt="2024-10-17T01:18:31.297" v="7294" actId="207"/>
          <ac:spMkLst>
            <pc:docMk/>
            <pc:sldMk cId="4210835017" sldId="266"/>
            <ac:spMk id="2" creationId="{201C027C-F024-F656-119F-8C69651E5116}"/>
          </ac:spMkLst>
        </pc:spChg>
        <pc:spChg chg="add mod ord">
          <ac:chgData name="Pohl, Alexander (Student)" userId="ab27e8a6-6b0c-40f6-b26e-e9cfdb5312d5" providerId="ADAL" clId="{FD3A647E-5E7E-4C7C-8151-295E03EA1E2B}" dt="2024-10-17T01:18:28.983" v="7293" actId="1076"/>
          <ac:spMkLst>
            <pc:docMk/>
            <pc:sldMk cId="4210835017" sldId="266"/>
            <ac:spMk id="5" creationId="{B4AD4FEA-C092-2302-3D03-3E47936DF807}"/>
          </ac:spMkLst>
        </pc:spChg>
      </pc:sldChg>
      <pc:sldChg chg="addSp delSp modSp mod">
        <pc:chgData name="Pohl, Alexander (Student)" userId="ab27e8a6-6b0c-40f6-b26e-e9cfdb5312d5" providerId="ADAL" clId="{FD3A647E-5E7E-4C7C-8151-295E03EA1E2B}" dt="2024-10-17T01:22:11.868" v="7303" actId="20577"/>
        <pc:sldMkLst>
          <pc:docMk/>
          <pc:sldMk cId="414448637" sldId="267"/>
        </pc:sldMkLst>
        <pc:spChg chg="mod">
          <ac:chgData name="Pohl, Alexander (Student)" userId="ab27e8a6-6b0c-40f6-b26e-e9cfdb5312d5" providerId="ADAL" clId="{FD3A647E-5E7E-4C7C-8151-295E03EA1E2B}" dt="2024-10-16T23:58:42.061" v="7153" actId="122"/>
          <ac:spMkLst>
            <pc:docMk/>
            <pc:sldMk cId="414448637" sldId="267"/>
            <ac:spMk id="2" creationId="{CA33F24C-6F70-A0EF-641E-B65B5FA8FDCD}"/>
          </ac:spMkLst>
        </pc:spChg>
        <pc:spChg chg="mod">
          <ac:chgData name="Pohl, Alexander (Student)" userId="ab27e8a6-6b0c-40f6-b26e-e9cfdb5312d5" providerId="ADAL" clId="{FD3A647E-5E7E-4C7C-8151-295E03EA1E2B}" dt="2024-10-17T01:22:11.868" v="7303" actId="20577"/>
          <ac:spMkLst>
            <pc:docMk/>
            <pc:sldMk cId="414448637" sldId="267"/>
            <ac:spMk id="3" creationId="{E8A28EF8-7CD1-72E0-118E-53DD1751F121}"/>
          </ac:spMkLst>
        </pc:spChg>
        <pc:spChg chg="add del">
          <ac:chgData name="Pohl, Alexander (Student)" userId="ab27e8a6-6b0c-40f6-b26e-e9cfdb5312d5" providerId="ADAL" clId="{FD3A647E-5E7E-4C7C-8151-295E03EA1E2B}" dt="2024-10-16T23:58:08.743" v="7149" actId="478"/>
          <ac:spMkLst>
            <pc:docMk/>
            <pc:sldMk cId="414448637" sldId="267"/>
            <ac:spMk id="4" creationId="{7BDB6974-7B98-0206-EB16-4B830D0A542C}"/>
          </ac:spMkLst>
        </pc:spChg>
        <pc:spChg chg="add ord">
          <ac:chgData name="Pohl, Alexander (Student)" userId="ab27e8a6-6b0c-40f6-b26e-e9cfdb5312d5" providerId="ADAL" clId="{FD3A647E-5E7E-4C7C-8151-295E03EA1E2B}" dt="2024-10-16T23:58:26.214" v="7151" actId="167"/>
          <ac:spMkLst>
            <pc:docMk/>
            <pc:sldMk cId="414448637" sldId="267"/>
            <ac:spMk id="5" creationId="{9731DDE0-CAA8-D9A4-1277-BF604231B418}"/>
          </ac:spMkLst>
        </pc:spChg>
        <pc:spChg chg="add mod ord">
          <ac:chgData name="Pohl, Alexander (Student)" userId="ab27e8a6-6b0c-40f6-b26e-e9cfdb5312d5" providerId="ADAL" clId="{FD3A647E-5E7E-4C7C-8151-295E03EA1E2B}" dt="2024-10-16T23:59:32.661" v="7160" actId="1076"/>
          <ac:spMkLst>
            <pc:docMk/>
            <pc:sldMk cId="414448637" sldId="267"/>
            <ac:spMk id="6" creationId="{85410149-133C-088A-90C4-33AD145E115B}"/>
          </ac:spMkLst>
        </pc:spChg>
      </pc:sldChg>
      <pc:sldChg chg="addSp modSp mod">
        <pc:chgData name="Pohl, Alexander (Student)" userId="ab27e8a6-6b0c-40f6-b26e-e9cfdb5312d5" providerId="ADAL" clId="{FD3A647E-5E7E-4C7C-8151-295E03EA1E2B}" dt="2024-10-17T00:49:47.191" v="7199" actId="207"/>
        <pc:sldMkLst>
          <pc:docMk/>
          <pc:sldMk cId="799607907" sldId="268"/>
        </pc:sldMkLst>
        <pc:spChg chg="mod">
          <ac:chgData name="Pohl, Alexander (Student)" userId="ab27e8a6-6b0c-40f6-b26e-e9cfdb5312d5" providerId="ADAL" clId="{FD3A647E-5E7E-4C7C-8151-295E03EA1E2B}" dt="2024-10-17T00:49:47.191" v="7199" actId="207"/>
          <ac:spMkLst>
            <pc:docMk/>
            <pc:sldMk cId="799607907" sldId="268"/>
            <ac:spMk id="2" creationId="{326F854D-5B37-D1A7-F9E2-7F72AE037203}"/>
          </ac:spMkLst>
        </pc:spChg>
        <pc:spChg chg="mod">
          <ac:chgData name="Pohl, Alexander (Student)" userId="ab27e8a6-6b0c-40f6-b26e-e9cfdb5312d5" providerId="ADAL" clId="{FD3A647E-5E7E-4C7C-8151-295E03EA1E2B}" dt="2024-10-16T02:41:44.651" v="4144" actId="20577"/>
          <ac:spMkLst>
            <pc:docMk/>
            <pc:sldMk cId="799607907" sldId="268"/>
            <ac:spMk id="3" creationId="{2DF4E5A9-552D-71EE-C782-811C25D2C59B}"/>
          </ac:spMkLst>
        </pc:spChg>
        <pc:spChg chg="add mod ord">
          <ac:chgData name="Pohl, Alexander (Student)" userId="ab27e8a6-6b0c-40f6-b26e-e9cfdb5312d5" providerId="ADAL" clId="{FD3A647E-5E7E-4C7C-8151-295E03EA1E2B}" dt="2024-10-17T00:49:39.105" v="7197" actId="167"/>
          <ac:spMkLst>
            <pc:docMk/>
            <pc:sldMk cId="799607907" sldId="268"/>
            <ac:spMk id="4" creationId="{2EF8D2E6-80EA-F70F-84A1-412A853512F0}"/>
          </ac:spMkLst>
        </pc:spChg>
      </pc:sldChg>
      <pc:sldChg chg="addSp modSp mod ord modNotesTx">
        <pc:chgData name="Pohl, Alexander (Student)" userId="ab27e8a6-6b0c-40f6-b26e-e9cfdb5312d5" providerId="ADAL" clId="{FD3A647E-5E7E-4C7C-8151-295E03EA1E2B}" dt="2024-10-17T07:31:00.621" v="7718" actId="20577"/>
        <pc:sldMkLst>
          <pc:docMk/>
          <pc:sldMk cId="2894785803" sldId="269"/>
        </pc:sldMkLst>
        <pc:spChg chg="mod">
          <ac:chgData name="Pohl, Alexander (Student)" userId="ab27e8a6-6b0c-40f6-b26e-e9cfdb5312d5" providerId="ADAL" clId="{FD3A647E-5E7E-4C7C-8151-295E03EA1E2B}" dt="2024-10-17T00:24:43.991" v="7196" actId="207"/>
          <ac:spMkLst>
            <pc:docMk/>
            <pc:sldMk cId="2894785803" sldId="269"/>
            <ac:spMk id="2" creationId="{002535C9-4D12-402A-3B1D-016C75A69A04}"/>
          </ac:spMkLst>
        </pc:spChg>
        <pc:spChg chg="mod">
          <ac:chgData name="Pohl, Alexander (Student)" userId="ab27e8a6-6b0c-40f6-b26e-e9cfdb5312d5" providerId="ADAL" clId="{FD3A647E-5E7E-4C7C-8151-295E03EA1E2B}" dt="2024-10-17T07:31:00.621" v="7718" actId="20577"/>
          <ac:spMkLst>
            <pc:docMk/>
            <pc:sldMk cId="2894785803" sldId="269"/>
            <ac:spMk id="3" creationId="{26FA86C8-E686-38FF-9C94-C9510C99AF5F}"/>
          </ac:spMkLst>
        </pc:spChg>
        <pc:spChg chg="add mod ord">
          <ac:chgData name="Pohl, Alexander (Student)" userId="ab27e8a6-6b0c-40f6-b26e-e9cfdb5312d5" providerId="ADAL" clId="{FD3A647E-5E7E-4C7C-8151-295E03EA1E2B}" dt="2024-10-17T00:24:29.503" v="7193" actId="167"/>
          <ac:spMkLst>
            <pc:docMk/>
            <pc:sldMk cId="2894785803" sldId="269"/>
            <ac:spMk id="4" creationId="{71666BAE-4423-75FF-1544-58228CBF63EE}"/>
          </ac:spMkLst>
        </pc:spChg>
      </pc:sldChg>
      <pc:sldChg chg="addSp modSp mod">
        <pc:chgData name="Pohl, Alexander (Student)" userId="ab27e8a6-6b0c-40f6-b26e-e9cfdb5312d5" providerId="ADAL" clId="{FD3A647E-5E7E-4C7C-8151-295E03EA1E2B}" dt="2024-10-17T01:58:37.872" v="7499" actId="20577"/>
        <pc:sldMkLst>
          <pc:docMk/>
          <pc:sldMk cId="3400567662" sldId="270"/>
        </pc:sldMkLst>
        <pc:spChg chg="mod">
          <ac:chgData name="Pohl, Alexander (Student)" userId="ab27e8a6-6b0c-40f6-b26e-e9cfdb5312d5" providerId="ADAL" clId="{FD3A647E-5E7E-4C7C-8151-295E03EA1E2B}" dt="2024-10-17T00:49:59.126" v="7202" actId="207"/>
          <ac:spMkLst>
            <pc:docMk/>
            <pc:sldMk cId="3400567662" sldId="270"/>
            <ac:spMk id="2" creationId="{E7889F8C-C214-91DC-FA68-1B557C6FD5BB}"/>
          </ac:spMkLst>
        </pc:spChg>
        <pc:spChg chg="mod">
          <ac:chgData name="Pohl, Alexander (Student)" userId="ab27e8a6-6b0c-40f6-b26e-e9cfdb5312d5" providerId="ADAL" clId="{FD3A647E-5E7E-4C7C-8151-295E03EA1E2B}" dt="2024-10-17T01:58:37.872" v="7499" actId="20577"/>
          <ac:spMkLst>
            <pc:docMk/>
            <pc:sldMk cId="3400567662" sldId="270"/>
            <ac:spMk id="3" creationId="{1BF4BCB5-0F2F-6748-ACC5-44D8FD0257AE}"/>
          </ac:spMkLst>
        </pc:spChg>
        <pc:spChg chg="add mod ord">
          <ac:chgData name="Pohl, Alexander (Student)" userId="ab27e8a6-6b0c-40f6-b26e-e9cfdb5312d5" providerId="ADAL" clId="{FD3A647E-5E7E-4C7C-8151-295E03EA1E2B}" dt="2024-10-17T00:49:54.021" v="7200" actId="167"/>
          <ac:spMkLst>
            <pc:docMk/>
            <pc:sldMk cId="3400567662" sldId="270"/>
            <ac:spMk id="4" creationId="{3D704057-0363-9855-49E3-F22003A5DB7D}"/>
          </ac:spMkLst>
        </pc:spChg>
      </pc:sldChg>
      <pc:sldChg chg="addSp modSp mod">
        <pc:chgData name="Pohl, Alexander (Student)" userId="ab27e8a6-6b0c-40f6-b26e-e9cfdb5312d5" providerId="ADAL" clId="{FD3A647E-5E7E-4C7C-8151-295E03EA1E2B}" dt="2024-10-17T03:15:42.246" v="7681" actId="120"/>
        <pc:sldMkLst>
          <pc:docMk/>
          <pc:sldMk cId="311402712" sldId="271"/>
        </pc:sldMkLst>
        <pc:spChg chg="mod">
          <ac:chgData name="Pohl, Alexander (Student)" userId="ab27e8a6-6b0c-40f6-b26e-e9cfdb5312d5" providerId="ADAL" clId="{FD3A647E-5E7E-4C7C-8151-295E03EA1E2B}" dt="2024-10-17T01:18:17.689" v="7289" actId="207"/>
          <ac:spMkLst>
            <pc:docMk/>
            <pc:sldMk cId="311402712" sldId="271"/>
            <ac:spMk id="2" creationId="{0CECF109-7AA6-FE2F-45F1-9A88819D7F8E}"/>
          </ac:spMkLst>
        </pc:spChg>
        <pc:spChg chg="mod">
          <ac:chgData name="Pohl, Alexander (Student)" userId="ab27e8a6-6b0c-40f6-b26e-e9cfdb5312d5" providerId="ADAL" clId="{FD3A647E-5E7E-4C7C-8151-295E03EA1E2B}" dt="2024-10-17T03:15:42.246" v="7681" actId="120"/>
          <ac:spMkLst>
            <pc:docMk/>
            <pc:sldMk cId="311402712" sldId="271"/>
            <ac:spMk id="3" creationId="{3D006281-72B1-EC8F-0BE1-9BCE61D89009}"/>
          </ac:spMkLst>
        </pc:spChg>
        <pc:spChg chg="add mod ord">
          <ac:chgData name="Pohl, Alexander (Student)" userId="ab27e8a6-6b0c-40f6-b26e-e9cfdb5312d5" providerId="ADAL" clId="{FD3A647E-5E7E-4C7C-8151-295E03EA1E2B}" dt="2024-10-17T01:18:13.600" v="7287" actId="167"/>
          <ac:spMkLst>
            <pc:docMk/>
            <pc:sldMk cId="311402712" sldId="271"/>
            <ac:spMk id="4" creationId="{D056368C-2816-A916-F715-A7F23A69407E}"/>
          </ac:spMkLst>
        </pc:spChg>
        <pc:picChg chg="add mod">
          <ac:chgData name="Pohl, Alexander (Student)" userId="ab27e8a6-6b0c-40f6-b26e-e9cfdb5312d5" providerId="ADAL" clId="{FD3A647E-5E7E-4C7C-8151-295E03EA1E2B}" dt="2024-10-17T03:15:26.517" v="7679" actId="1076"/>
          <ac:picMkLst>
            <pc:docMk/>
            <pc:sldMk cId="311402712" sldId="271"/>
            <ac:picMk id="1026" creationId="{6AA74C6E-4AAA-A524-A579-B57C1A1D6242}"/>
          </ac:picMkLst>
        </pc:picChg>
      </pc:sldChg>
      <pc:sldChg chg="del">
        <pc:chgData name="Pohl, Alexander (Student)" userId="ab27e8a6-6b0c-40f6-b26e-e9cfdb5312d5" providerId="ADAL" clId="{FD3A647E-5E7E-4C7C-8151-295E03EA1E2B}" dt="2024-10-15T23:43:00.599" v="1077" actId="47"/>
        <pc:sldMkLst>
          <pc:docMk/>
          <pc:sldMk cId="1481718241" sldId="273"/>
        </pc:sldMkLst>
      </pc:sldChg>
      <pc:sldChg chg="addSp modSp mod ord modNotesTx">
        <pc:chgData name="Pohl, Alexander (Student)" userId="ab27e8a6-6b0c-40f6-b26e-e9cfdb5312d5" providerId="ADAL" clId="{FD3A647E-5E7E-4C7C-8151-295E03EA1E2B}" dt="2024-10-17T08:02:16.697" v="7730"/>
        <pc:sldMkLst>
          <pc:docMk/>
          <pc:sldMk cId="1788251255" sldId="274"/>
        </pc:sldMkLst>
        <pc:spChg chg="mod">
          <ac:chgData name="Pohl, Alexander (Student)" userId="ab27e8a6-6b0c-40f6-b26e-e9cfdb5312d5" providerId="ADAL" clId="{FD3A647E-5E7E-4C7C-8151-295E03EA1E2B}" dt="2024-10-17T00:50:13.114" v="7205" actId="207"/>
          <ac:spMkLst>
            <pc:docMk/>
            <pc:sldMk cId="1788251255" sldId="274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FD3A647E-5E7E-4C7C-8151-295E03EA1E2B}" dt="2024-10-17T02:04:25.252" v="7502" actId="255"/>
          <ac:spMkLst>
            <pc:docMk/>
            <pc:sldMk cId="1788251255" sldId="274"/>
            <ac:spMk id="3" creationId="{C137561F-0C90-9BE7-50B4-C68F5C213597}"/>
          </ac:spMkLst>
        </pc:spChg>
        <pc:spChg chg="add mod ord">
          <ac:chgData name="Pohl, Alexander (Student)" userId="ab27e8a6-6b0c-40f6-b26e-e9cfdb5312d5" providerId="ADAL" clId="{FD3A647E-5E7E-4C7C-8151-295E03EA1E2B}" dt="2024-10-17T00:50:07.298" v="7203" actId="167"/>
          <ac:spMkLst>
            <pc:docMk/>
            <pc:sldMk cId="1788251255" sldId="274"/>
            <ac:spMk id="4" creationId="{8571C07F-6E3E-3CA8-8F43-4A56F6DCED34}"/>
          </ac:spMkLst>
        </pc:spChg>
      </pc:sldChg>
      <pc:sldChg chg="addSp modSp mod">
        <pc:chgData name="Pohl, Alexander (Student)" userId="ab27e8a6-6b0c-40f6-b26e-e9cfdb5312d5" providerId="ADAL" clId="{FD3A647E-5E7E-4C7C-8151-295E03EA1E2B}" dt="2024-10-17T00:56:43.319" v="7262" actId="1076"/>
        <pc:sldMkLst>
          <pc:docMk/>
          <pc:sldMk cId="1028410654" sldId="275"/>
        </pc:sldMkLst>
        <pc:spChg chg="mod">
          <ac:chgData name="Pohl, Alexander (Student)" userId="ab27e8a6-6b0c-40f6-b26e-e9cfdb5312d5" providerId="ADAL" clId="{FD3A647E-5E7E-4C7C-8151-295E03EA1E2B}" dt="2024-10-17T00:55:08.912" v="7232" actId="207"/>
          <ac:spMkLst>
            <pc:docMk/>
            <pc:sldMk cId="1028410654" sldId="275"/>
            <ac:spMk id="2" creationId="{A1712AE8-7610-1286-8F43-241B036D3B7E}"/>
          </ac:spMkLst>
        </pc:spChg>
        <pc:spChg chg="add mod">
          <ac:chgData name="Pohl, Alexander (Student)" userId="ab27e8a6-6b0c-40f6-b26e-e9cfdb5312d5" providerId="ADAL" clId="{FD3A647E-5E7E-4C7C-8151-295E03EA1E2B}" dt="2024-10-17T00:56:43.319" v="7262" actId="1076"/>
          <ac:spMkLst>
            <pc:docMk/>
            <pc:sldMk cId="1028410654" sldId="275"/>
            <ac:spMk id="3" creationId="{BC85E26A-FF49-DC36-6071-18FA7A28A9D7}"/>
          </ac:spMkLst>
        </pc:spChg>
        <pc:spChg chg="add mod ord">
          <ac:chgData name="Pohl, Alexander (Student)" userId="ab27e8a6-6b0c-40f6-b26e-e9cfdb5312d5" providerId="ADAL" clId="{FD3A647E-5E7E-4C7C-8151-295E03EA1E2B}" dt="2024-10-17T00:55:05.020" v="7231" actId="167"/>
          <ac:spMkLst>
            <pc:docMk/>
            <pc:sldMk cId="1028410654" sldId="275"/>
            <ac:spMk id="5" creationId="{FEAB6203-FE5F-DB30-DC92-C09EAC060EBE}"/>
          </ac:spMkLst>
        </pc:spChg>
        <pc:spChg chg="add mod">
          <ac:chgData name="Pohl, Alexander (Student)" userId="ab27e8a6-6b0c-40f6-b26e-e9cfdb5312d5" providerId="ADAL" clId="{FD3A647E-5E7E-4C7C-8151-295E03EA1E2B}" dt="2024-10-17T00:56:33.510" v="7259" actId="1076"/>
          <ac:spMkLst>
            <pc:docMk/>
            <pc:sldMk cId="1028410654" sldId="275"/>
            <ac:spMk id="6" creationId="{A636A14E-505A-8852-AA1B-E79EADE8E2B7}"/>
          </ac:spMkLst>
        </pc:spChg>
      </pc:sldChg>
      <pc:sldChg chg="addSp delSp modSp mod modAnim">
        <pc:chgData name="Pohl, Alexander (Student)" userId="ab27e8a6-6b0c-40f6-b26e-e9cfdb5312d5" providerId="ADAL" clId="{FD3A647E-5E7E-4C7C-8151-295E03EA1E2B}" dt="2024-10-17T03:05:57.697" v="7619" actId="122"/>
        <pc:sldMkLst>
          <pc:docMk/>
          <pc:sldMk cId="2800434970" sldId="276"/>
        </pc:sldMkLst>
        <pc:spChg chg="mod">
          <ac:chgData name="Pohl, Alexander (Student)" userId="ab27e8a6-6b0c-40f6-b26e-e9cfdb5312d5" providerId="ADAL" clId="{FD3A647E-5E7E-4C7C-8151-295E03EA1E2B}" dt="2024-10-17T01:15:51.014" v="7277" actId="207"/>
          <ac:spMkLst>
            <pc:docMk/>
            <pc:sldMk cId="2800434970" sldId="276"/>
            <ac:spMk id="2" creationId="{4906F2E1-287B-0D71-405C-67B425602F1A}"/>
          </ac:spMkLst>
        </pc:spChg>
        <pc:spChg chg="mod">
          <ac:chgData name="Pohl, Alexander (Student)" userId="ab27e8a6-6b0c-40f6-b26e-e9cfdb5312d5" providerId="ADAL" clId="{FD3A647E-5E7E-4C7C-8151-295E03EA1E2B}" dt="2024-10-16T20:34:26.791" v="7061" actId="6549"/>
          <ac:spMkLst>
            <pc:docMk/>
            <pc:sldMk cId="2800434970" sldId="276"/>
            <ac:spMk id="3" creationId="{FEA3B476-A3D8-C9FD-10B2-AC46AB371599}"/>
          </ac:spMkLst>
        </pc:spChg>
        <pc:spChg chg="add mod ord">
          <ac:chgData name="Pohl, Alexander (Student)" userId="ab27e8a6-6b0c-40f6-b26e-e9cfdb5312d5" providerId="ADAL" clId="{FD3A647E-5E7E-4C7C-8151-295E03EA1E2B}" dt="2024-10-17T01:15:43.895" v="7275" actId="167"/>
          <ac:spMkLst>
            <pc:docMk/>
            <pc:sldMk cId="2800434970" sldId="276"/>
            <ac:spMk id="6" creationId="{28FF1856-69C8-4C5D-4CC2-358CB4F86A68}"/>
          </ac:spMkLst>
        </pc:spChg>
        <pc:spChg chg="add mod">
          <ac:chgData name="Pohl, Alexander (Student)" userId="ab27e8a6-6b0c-40f6-b26e-e9cfdb5312d5" providerId="ADAL" clId="{FD3A647E-5E7E-4C7C-8151-295E03EA1E2B}" dt="2024-10-16T20:34:18.855" v="7048"/>
          <ac:spMkLst>
            <pc:docMk/>
            <pc:sldMk cId="2800434970" sldId="276"/>
            <ac:spMk id="9" creationId="{FD5E0C28-5845-08CA-F84D-C6B6DF5CD15C}"/>
          </ac:spMkLst>
        </pc:spChg>
        <pc:spChg chg="add mod">
          <ac:chgData name="Pohl, Alexander (Student)" userId="ab27e8a6-6b0c-40f6-b26e-e9cfdb5312d5" providerId="ADAL" clId="{FD3A647E-5E7E-4C7C-8151-295E03EA1E2B}" dt="2024-10-16T20:34:34.962" v="7063" actId="1076"/>
          <ac:spMkLst>
            <pc:docMk/>
            <pc:sldMk cId="2800434970" sldId="276"/>
            <ac:spMk id="10" creationId="{F6DF637D-9AEF-A1A5-FAE6-8833CDE39C9A}"/>
          </ac:spMkLst>
        </pc:spChg>
        <pc:graphicFrameChg chg="add mod modGraphic">
          <ac:chgData name="Pohl, Alexander (Student)" userId="ab27e8a6-6b0c-40f6-b26e-e9cfdb5312d5" providerId="ADAL" clId="{FD3A647E-5E7E-4C7C-8151-295E03EA1E2B}" dt="2024-10-16T20:33:20.804" v="7042"/>
          <ac:graphicFrameMkLst>
            <pc:docMk/>
            <pc:sldMk cId="2800434970" sldId="276"/>
            <ac:graphicFrameMk id="4" creationId="{670E9CBE-E57B-6310-0AB6-B7A715018D61}"/>
          </ac:graphicFrameMkLst>
        </pc:graphicFrameChg>
        <pc:graphicFrameChg chg="add mod modGraphic">
          <ac:chgData name="Pohl, Alexander (Student)" userId="ab27e8a6-6b0c-40f6-b26e-e9cfdb5312d5" providerId="ADAL" clId="{FD3A647E-5E7E-4C7C-8151-295E03EA1E2B}" dt="2024-10-17T03:05:57.697" v="7619" actId="122"/>
          <ac:graphicFrameMkLst>
            <pc:docMk/>
            <pc:sldMk cId="2800434970" sldId="276"/>
            <ac:graphicFrameMk id="5" creationId="{44FEBCE1-E220-4F77-8906-B5CF423933CC}"/>
          </ac:graphicFrameMkLst>
        </pc:graphicFrameChg>
        <pc:cxnChg chg="add del mod">
          <ac:chgData name="Pohl, Alexander (Student)" userId="ab27e8a6-6b0c-40f6-b26e-e9cfdb5312d5" providerId="ADAL" clId="{FD3A647E-5E7E-4C7C-8151-295E03EA1E2B}" dt="2024-10-16T20:32:58.441" v="7040" actId="478"/>
          <ac:cxnSpMkLst>
            <pc:docMk/>
            <pc:sldMk cId="2800434970" sldId="276"/>
            <ac:cxnSpMk id="7" creationId="{454BD32D-DBE5-CBE8-C60B-244649AB8EC8}"/>
          </ac:cxnSpMkLst>
        </pc:cxnChg>
        <pc:cxnChg chg="add mod">
          <ac:chgData name="Pohl, Alexander (Student)" userId="ab27e8a6-6b0c-40f6-b26e-e9cfdb5312d5" providerId="ADAL" clId="{FD3A647E-5E7E-4C7C-8151-295E03EA1E2B}" dt="2024-10-16T20:33:50.373" v="7045" actId="1076"/>
          <ac:cxnSpMkLst>
            <pc:docMk/>
            <pc:sldMk cId="2800434970" sldId="276"/>
            <ac:cxnSpMk id="8" creationId="{BD76A821-F03F-4F84-D211-93F75B2AFD24}"/>
          </ac:cxnSpMkLst>
        </pc:cxnChg>
      </pc:sldChg>
      <pc:sldChg chg="addSp delSp modSp del mod">
        <pc:chgData name="Pohl, Alexander (Student)" userId="ab27e8a6-6b0c-40f6-b26e-e9cfdb5312d5" providerId="ADAL" clId="{FD3A647E-5E7E-4C7C-8151-295E03EA1E2B}" dt="2024-10-16T02:13:33.851" v="2952" actId="47"/>
        <pc:sldMkLst>
          <pc:docMk/>
          <pc:sldMk cId="1601996875" sldId="277"/>
        </pc:sldMkLst>
        <pc:spChg chg="del mod">
          <ac:chgData name="Pohl, Alexander (Student)" userId="ab27e8a6-6b0c-40f6-b26e-e9cfdb5312d5" providerId="ADAL" clId="{FD3A647E-5E7E-4C7C-8151-295E03EA1E2B}" dt="2024-10-16T00:43:56.998" v="1787" actId="478"/>
          <ac:spMkLst>
            <pc:docMk/>
            <pc:sldMk cId="1601996875" sldId="277"/>
            <ac:spMk id="2" creationId="{4906F2E1-287B-0D71-405C-67B425602F1A}"/>
          </ac:spMkLst>
        </pc:spChg>
        <pc:spChg chg="add del mod">
          <ac:chgData name="Pohl, Alexander (Student)" userId="ab27e8a6-6b0c-40f6-b26e-e9cfdb5312d5" providerId="ADAL" clId="{FD3A647E-5E7E-4C7C-8151-295E03EA1E2B}" dt="2024-10-16T01:23:00.549" v="2283" actId="478"/>
          <ac:spMkLst>
            <pc:docMk/>
            <pc:sldMk cId="1601996875" sldId="277"/>
            <ac:spMk id="6" creationId="{C2814398-6D29-B013-7823-94D7D9FBC470}"/>
          </ac:spMkLst>
        </pc:spChg>
        <pc:spChg chg="add mod">
          <ac:chgData name="Pohl, Alexander (Student)" userId="ab27e8a6-6b0c-40f6-b26e-e9cfdb5312d5" providerId="ADAL" clId="{FD3A647E-5E7E-4C7C-8151-295E03EA1E2B}" dt="2024-10-16T01:22:52.677" v="2282"/>
          <ac:spMkLst>
            <pc:docMk/>
            <pc:sldMk cId="1601996875" sldId="277"/>
            <ac:spMk id="7" creationId="{2A61FA81-060C-7AE9-8C18-3437A46D3A32}"/>
          </ac:spMkLst>
        </pc:spChg>
        <pc:spChg chg="add mod">
          <ac:chgData name="Pohl, Alexander (Student)" userId="ab27e8a6-6b0c-40f6-b26e-e9cfdb5312d5" providerId="ADAL" clId="{FD3A647E-5E7E-4C7C-8151-295E03EA1E2B}" dt="2024-10-16T01:23:08.414" v="2308" actId="20577"/>
          <ac:spMkLst>
            <pc:docMk/>
            <pc:sldMk cId="1601996875" sldId="277"/>
            <ac:spMk id="8" creationId="{EFBA3979-E1B2-B0E0-60C3-738489A07445}"/>
          </ac:spMkLst>
        </pc:spChg>
        <pc:picChg chg="add mod">
          <ac:chgData name="Pohl, Alexander (Student)" userId="ab27e8a6-6b0c-40f6-b26e-e9cfdb5312d5" providerId="ADAL" clId="{FD3A647E-5E7E-4C7C-8151-295E03EA1E2B}" dt="2024-10-16T01:22:31.239" v="2250" actId="1076"/>
          <ac:picMkLst>
            <pc:docMk/>
            <pc:sldMk cId="1601996875" sldId="277"/>
            <ac:picMk id="5" creationId="{10BBB30A-C878-3DF5-9E82-BFB5238957B0}"/>
          </ac:picMkLst>
        </pc:picChg>
      </pc:sldChg>
      <pc:sldChg chg="modSp new del mod ord">
        <pc:chgData name="Pohl, Alexander (Student)" userId="ab27e8a6-6b0c-40f6-b26e-e9cfdb5312d5" providerId="ADAL" clId="{FD3A647E-5E7E-4C7C-8151-295E03EA1E2B}" dt="2024-10-16T00:52:13.702" v="1831" actId="47"/>
        <pc:sldMkLst>
          <pc:docMk/>
          <pc:sldMk cId="2532359715" sldId="278"/>
        </pc:sldMkLst>
        <pc:spChg chg="mod">
          <ac:chgData name="Pohl, Alexander (Student)" userId="ab27e8a6-6b0c-40f6-b26e-e9cfdb5312d5" providerId="ADAL" clId="{FD3A647E-5E7E-4C7C-8151-295E03EA1E2B}" dt="2024-10-15T22:15:44.922" v="47" actId="20577"/>
          <ac:spMkLst>
            <pc:docMk/>
            <pc:sldMk cId="2532359715" sldId="278"/>
            <ac:spMk id="2" creationId="{72DF48B8-BF46-34F7-5120-95716E671BB0}"/>
          </ac:spMkLst>
        </pc:spChg>
        <pc:spChg chg="mod">
          <ac:chgData name="Pohl, Alexander (Student)" userId="ab27e8a6-6b0c-40f6-b26e-e9cfdb5312d5" providerId="ADAL" clId="{FD3A647E-5E7E-4C7C-8151-295E03EA1E2B}" dt="2024-10-15T23:48:31.953" v="1081" actId="27636"/>
          <ac:spMkLst>
            <pc:docMk/>
            <pc:sldMk cId="2532359715" sldId="278"/>
            <ac:spMk id="3" creationId="{43DC7E96-859D-E5C6-1D6B-96015C8B2201}"/>
          </ac:spMkLst>
        </pc:spChg>
      </pc:sldChg>
      <pc:sldChg chg="addSp delSp modSp new mod">
        <pc:chgData name="Pohl, Alexander (Student)" userId="ab27e8a6-6b0c-40f6-b26e-e9cfdb5312d5" providerId="ADAL" clId="{FD3A647E-5E7E-4C7C-8151-295E03EA1E2B}" dt="2024-10-17T01:15:05.503" v="7271" actId="14100"/>
        <pc:sldMkLst>
          <pc:docMk/>
          <pc:sldMk cId="3133285307" sldId="279"/>
        </pc:sldMkLst>
        <pc:spChg chg="mod">
          <ac:chgData name="Pohl, Alexander (Student)" userId="ab27e8a6-6b0c-40f6-b26e-e9cfdb5312d5" providerId="ADAL" clId="{FD3A647E-5E7E-4C7C-8151-295E03EA1E2B}" dt="2024-10-17T01:14:45.466" v="7268" actId="207"/>
          <ac:spMkLst>
            <pc:docMk/>
            <pc:sldMk cId="3133285307" sldId="279"/>
            <ac:spMk id="2" creationId="{70E6A03D-9A97-A145-A7B6-F135863FB4E7}"/>
          </ac:spMkLst>
        </pc:spChg>
        <pc:spChg chg="mod">
          <ac:chgData name="Pohl, Alexander (Student)" userId="ab27e8a6-6b0c-40f6-b26e-e9cfdb5312d5" providerId="ADAL" clId="{FD3A647E-5E7E-4C7C-8151-295E03EA1E2B}" dt="2024-10-16T02:39:52.230" v="4109" actId="27636"/>
          <ac:spMkLst>
            <pc:docMk/>
            <pc:sldMk cId="3133285307" sldId="279"/>
            <ac:spMk id="3" creationId="{6E529457-0EE8-A984-67A0-EB9E68FE79A0}"/>
          </ac:spMkLst>
        </pc:spChg>
        <pc:spChg chg="add mod ord">
          <ac:chgData name="Pohl, Alexander (Student)" userId="ab27e8a6-6b0c-40f6-b26e-e9cfdb5312d5" providerId="ADAL" clId="{FD3A647E-5E7E-4C7C-8151-295E03EA1E2B}" dt="2024-10-17T01:14:35.960" v="7266" actId="167"/>
          <ac:spMkLst>
            <pc:docMk/>
            <pc:sldMk cId="3133285307" sldId="279"/>
            <ac:spMk id="5" creationId="{31D4C6E7-F6AC-BF47-F1B2-4F6D0810DE51}"/>
          </ac:spMkLst>
        </pc:spChg>
        <pc:spChg chg="add mod">
          <ac:chgData name="Pohl, Alexander (Student)" userId="ab27e8a6-6b0c-40f6-b26e-e9cfdb5312d5" providerId="ADAL" clId="{FD3A647E-5E7E-4C7C-8151-295E03EA1E2B}" dt="2024-10-17T01:14:57.998" v="7269" actId="1076"/>
          <ac:spMkLst>
            <pc:docMk/>
            <pc:sldMk cId="3133285307" sldId="279"/>
            <ac:spMk id="6" creationId="{5C78AC69-ACC3-365D-EEF7-53F3B68CBE22}"/>
          </ac:spMkLst>
        </pc:spChg>
        <pc:graphicFrameChg chg="add mod modGraphic">
          <ac:chgData name="Pohl, Alexander (Student)" userId="ab27e8a6-6b0c-40f6-b26e-e9cfdb5312d5" providerId="ADAL" clId="{FD3A647E-5E7E-4C7C-8151-295E03EA1E2B}" dt="2024-10-17T01:15:05.503" v="7271" actId="14100"/>
          <ac:graphicFrameMkLst>
            <pc:docMk/>
            <pc:sldMk cId="3133285307" sldId="279"/>
            <ac:graphicFrameMk id="4" creationId="{DF7DE852-1404-0AED-5FF3-89595537572D}"/>
          </ac:graphicFrameMkLst>
        </pc:graphicFrameChg>
        <pc:picChg chg="add del mod">
          <ac:chgData name="Pohl, Alexander (Student)" userId="ab27e8a6-6b0c-40f6-b26e-e9cfdb5312d5" providerId="ADAL" clId="{FD3A647E-5E7E-4C7C-8151-295E03EA1E2B}" dt="2024-10-16T02:39:46.195" v="4105" actId="478"/>
          <ac:picMkLst>
            <pc:docMk/>
            <pc:sldMk cId="3133285307" sldId="279"/>
            <ac:picMk id="7" creationId="{03AA8517-858C-D376-2A17-2722592FD12D}"/>
          </ac:picMkLst>
        </pc:picChg>
      </pc:sldChg>
      <pc:sldChg chg="modSp add del mod">
        <pc:chgData name="Pohl, Alexander (Student)" userId="ab27e8a6-6b0c-40f6-b26e-e9cfdb5312d5" providerId="ADAL" clId="{FD3A647E-5E7E-4C7C-8151-295E03EA1E2B}" dt="2024-10-16T02:04:15.085" v="2949" actId="47"/>
        <pc:sldMkLst>
          <pc:docMk/>
          <pc:sldMk cId="1487212829" sldId="280"/>
        </pc:sldMkLst>
        <pc:spChg chg="mod">
          <ac:chgData name="Pohl, Alexander (Student)" userId="ab27e8a6-6b0c-40f6-b26e-e9cfdb5312d5" providerId="ADAL" clId="{FD3A647E-5E7E-4C7C-8151-295E03EA1E2B}" dt="2024-10-16T02:03:50.352" v="2941" actId="20577"/>
          <ac:spMkLst>
            <pc:docMk/>
            <pc:sldMk cId="1487212829" sldId="280"/>
            <ac:spMk id="2" creationId="{72DF48B8-BF46-34F7-5120-95716E671BB0}"/>
          </ac:spMkLst>
        </pc:spChg>
        <pc:spChg chg="mod">
          <ac:chgData name="Pohl, Alexander (Student)" userId="ab27e8a6-6b0c-40f6-b26e-e9cfdb5312d5" providerId="ADAL" clId="{FD3A647E-5E7E-4C7C-8151-295E03EA1E2B}" dt="2024-10-16T02:04:12.682" v="2948" actId="6549"/>
          <ac:spMkLst>
            <pc:docMk/>
            <pc:sldMk cId="1487212829" sldId="280"/>
            <ac:spMk id="3" creationId="{43DC7E96-859D-E5C6-1D6B-96015C8B2201}"/>
          </ac:spMkLst>
        </pc:spChg>
      </pc:sldChg>
      <pc:sldChg chg="add del">
        <pc:chgData name="Pohl, Alexander (Student)" userId="ab27e8a6-6b0c-40f6-b26e-e9cfdb5312d5" providerId="ADAL" clId="{FD3A647E-5E7E-4C7C-8151-295E03EA1E2B}" dt="2024-10-16T00:52:16.957" v="1832" actId="47"/>
        <pc:sldMkLst>
          <pc:docMk/>
          <pc:sldMk cId="2597125055" sldId="281"/>
        </pc:sldMkLst>
      </pc:sldChg>
      <pc:sldChg chg="delSp modSp new mod">
        <pc:chgData name="Pohl, Alexander (Student)" userId="ab27e8a6-6b0c-40f6-b26e-e9cfdb5312d5" providerId="ADAL" clId="{FD3A647E-5E7E-4C7C-8151-295E03EA1E2B}" dt="2024-10-16T20:42:08.926" v="7125" actId="255"/>
        <pc:sldMkLst>
          <pc:docMk/>
          <pc:sldMk cId="3785754582" sldId="282"/>
        </pc:sldMkLst>
        <pc:spChg chg="mod">
          <ac:chgData name="Pohl, Alexander (Student)" userId="ab27e8a6-6b0c-40f6-b26e-e9cfdb5312d5" providerId="ADAL" clId="{FD3A647E-5E7E-4C7C-8151-295E03EA1E2B}" dt="2024-10-16T20:42:08.926" v="7125" actId="255"/>
          <ac:spMkLst>
            <pc:docMk/>
            <pc:sldMk cId="3785754582" sldId="282"/>
            <ac:spMk id="2" creationId="{BF690808-BC4B-72FB-465C-66612F4B3181}"/>
          </ac:spMkLst>
        </pc:spChg>
        <pc:spChg chg="del">
          <ac:chgData name="Pohl, Alexander (Student)" userId="ab27e8a6-6b0c-40f6-b26e-e9cfdb5312d5" providerId="ADAL" clId="{FD3A647E-5E7E-4C7C-8151-295E03EA1E2B}" dt="2024-10-16T00:28:59.984" v="1367" actId="478"/>
          <ac:spMkLst>
            <pc:docMk/>
            <pc:sldMk cId="3785754582" sldId="282"/>
            <ac:spMk id="3" creationId="{22C2AA60-54AB-3B1E-DE99-A7850DB70900}"/>
          </ac:spMkLst>
        </pc:spChg>
      </pc:sldChg>
      <pc:sldChg chg="modSp new mod">
        <pc:chgData name="Pohl, Alexander (Student)" userId="ab27e8a6-6b0c-40f6-b26e-e9cfdb5312d5" providerId="ADAL" clId="{FD3A647E-5E7E-4C7C-8151-295E03EA1E2B}" dt="2024-10-16T20:42:36.269" v="7129" actId="255"/>
        <pc:sldMkLst>
          <pc:docMk/>
          <pc:sldMk cId="1984977069" sldId="283"/>
        </pc:sldMkLst>
        <pc:spChg chg="mod">
          <ac:chgData name="Pohl, Alexander (Student)" userId="ab27e8a6-6b0c-40f6-b26e-e9cfdb5312d5" providerId="ADAL" clId="{FD3A647E-5E7E-4C7C-8151-295E03EA1E2B}" dt="2024-10-16T20:42:36.269" v="7129" actId="255"/>
          <ac:spMkLst>
            <pc:docMk/>
            <pc:sldMk cId="1984977069" sldId="283"/>
            <ac:spMk id="2" creationId="{266E382D-66B0-999B-E7D8-E5D3141DDCDE}"/>
          </ac:spMkLst>
        </pc:spChg>
        <pc:spChg chg="mod">
          <ac:chgData name="Pohl, Alexander (Student)" userId="ab27e8a6-6b0c-40f6-b26e-e9cfdb5312d5" providerId="ADAL" clId="{FD3A647E-5E7E-4C7C-8151-295E03EA1E2B}" dt="2024-10-16T02:27:49.212" v="3706" actId="20577"/>
          <ac:spMkLst>
            <pc:docMk/>
            <pc:sldMk cId="1984977069" sldId="283"/>
            <ac:spMk id="3" creationId="{CAEDEBBE-30B5-63B6-42A6-3542408C6A6F}"/>
          </ac:spMkLst>
        </pc:spChg>
      </pc:sldChg>
      <pc:sldChg chg="modSp new mod">
        <pc:chgData name="Pohl, Alexander (Student)" userId="ab27e8a6-6b0c-40f6-b26e-e9cfdb5312d5" providerId="ADAL" clId="{FD3A647E-5E7E-4C7C-8151-295E03EA1E2B}" dt="2024-10-16T20:43:27.225" v="7130" actId="255"/>
        <pc:sldMkLst>
          <pc:docMk/>
          <pc:sldMk cId="3212207551" sldId="284"/>
        </pc:sldMkLst>
        <pc:spChg chg="mod">
          <ac:chgData name="Pohl, Alexander (Student)" userId="ab27e8a6-6b0c-40f6-b26e-e9cfdb5312d5" providerId="ADAL" clId="{FD3A647E-5E7E-4C7C-8151-295E03EA1E2B}" dt="2024-10-16T20:43:27.225" v="7130" actId="255"/>
          <ac:spMkLst>
            <pc:docMk/>
            <pc:sldMk cId="3212207551" sldId="284"/>
            <ac:spMk id="2" creationId="{3C6BE9A1-A805-C262-151F-AEA231BE5135}"/>
          </ac:spMkLst>
        </pc:spChg>
        <pc:spChg chg="mod">
          <ac:chgData name="Pohl, Alexander (Student)" userId="ab27e8a6-6b0c-40f6-b26e-e9cfdb5312d5" providerId="ADAL" clId="{FD3A647E-5E7E-4C7C-8151-295E03EA1E2B}" dt="2024-10-16T02:37:39.646" v="4094" actId="5793"/>
          <ac:spMkLst>
            <pc:docMk/>
            <pc:sldMk cId="3212207551" sldId="284"/>
            <ac:spMk id="3" creationId="{DAC28C91-089B-14F5-A6CB-F24DFAA68E62}"/>
          </ac:spMkLst>
        </pc:spChg>
      </pc:sldChg>
      <pc:sldChg chg="addSp delSp modSp new add del mod">
        <pc:chgData name="Pohl, Alexander (Student)" userId="ab27e8a6-6b0c-40f6-b26e-e9cfdb5312d5" providerId="ADAL" clId="{FD3A647E-5E7E-4C7C-8151-295E03EA1E2B}" dt="2024-10-16T20:43:32.155" v="7131" actId="255"/>
        <pc:sldMkLst>
          <pc:docMk/>
          <pc:sldMk cId="2631667506" sldId="285"/>
        </pc:sldMkLst>
        <pc:spChg chg="del mod">
          <ac:chgData name="Pohl, Alexander (Student)" userId="ab27e8a6-6b0c-40f6-b26e-e9cfdb5312d5" providerId="ADAL" clId="{FD3A647E-5E7E-4C7C-8151-295E03EA1E2B}" dt="2024-10-16T02:39:23.277" v="4100" actId="478"/>
          <ac:spMkLst>
            <pc:docMk/>
            <pc:sldMk cId="2631667506" sldId="285"/>
            <ac:spMk id="2" creationId="{90438A75-D653-9BD4-F169-BCD65AF96BAD}"/>
          </ac:spMkLst>
        </pc:spChg>
        <pc:spChg chg="del">
          <ac:chgData name="Pohl, Alexander (Student)" userId="ab27e8a6-6b0c-40f6-b26e-e9cfdb5312d5" providerId="ADAL" clId="{FD3A647E-5E7E-4C7C-8151-295E03EA1E2B}" dt="2024-10-16T02:39:19.153" v="4096" actId="931"/>
          <ac:spMkLst>
            <pc:docMk/>
            <pc:sldMk cId="2631667506" sldId="285"/>
            <ac:spMk id="3" creationId="{A30BD421-2861-269F-B8EC-0BBCD6647528}"/>
          </ac:spMkLst>
        </pc:spChg>
        <pc:spChg chg="add del mod">
          <ac:chgData name="Pohl, Alexander (Student)" userId="ab27e8a6-6b0c-40f6-b26e-e9cfdb5312d5" providerId="ADAL" clId="{FD3A647E-5E7E-4C7C-8151-295E03EA1E2B}" dt="2024-10-16T02:45:49.035" v="4225" actId="478"/>
          <ac:spMkLst>
            <pc:docMk/>
            <pc:sldMk cId="2631667506" sldId="285"/>
            <ac:spMk id="6" creationId="{5C6BEEC0-565B-6899-7B31-0B15F5A9BAE4}"/>
          </ac:spMkLst>
        </pc:spChg>
        <pc:spChg chg="add mod">
          <ac:chgData name="Pohl, Alexander (Student)" userId="ab27e8a6-6b0c-40f6-b26e-e9cfdb5312d5" providerId="ADAL" clId="{FD3A647E-5E7E-4C7C-8151-295E03EA1E2B}" dt="2024-10-16T20:43:32.155" v="7131" actId="255"/>
          <ac:spMkLst>
            <pc:docMk/>
            <pc:sldMk cId="2631667506" sldId="285"/>
            <ac:spMk id="7" creationId="{81CD92C0-7191-251A-99E3-26BF266986CE}"/>
          </ac:spMkLst>
        </pc:spChg>
        <pc:picChg chg="add mod">
          <ac:chgData name="Pohl, Alexander (Student)" userId="ab27e8a6-6b0c-40f6-b26e-e9cfdb5312d5" providerId="ADAL" clId="{FD3A647E-5E7E-4C7C-8151-295E03EA1E2B}" dt="2024-10-16T02:58:50.845" v="4412" actId="1076"/>
          <ac:picMkLst>
            <pc:docMk/>
            <pc:sldMk cId="2631667506" sldId="285"/>
            <ac:picMk id="5" creationId="{52BD39EF-5511-839D-F352-CAA56FE0EFAB}"/>
          </ac:picMkLst>
        </pc:picChg>
        <pc:picChg chg="add mod">
          <ac:chgData name="Pohl, Alexander (Student)" userId="ab27e8a6-6b0c-40f6-b26e-e9cfdb5312d5" providerId="ADAL" clId="{FD3A647E-5E7E-4C7C-8151-295E03EA1E2B}" dt="2024-10-16T03:30:57.017" v="5560"/>
          <ac:picMkLst>
            <pc:docMk/>
            <pc:sldMk cId="2631667506" sldId="285"/>
            <ac:picMk id="8" creationId="{0E546B5F-733C-8666-DAAF-16427BDE8874}"/>
          </ac:picMkLst>
        </pc:picChg>
      </pc:sldChg>
      <pc:sldChg chg="new del">
        <pc:chgData name="Pohl, Alexander (Student)" userId="ab27e8a6-6b0c-40f6-b26e-e9cfdb5312d5" providerId="ADAL" clId="{FD3A647E-5E7E-4C7C-8151-295E03EA1E2B}" dt="2024-10-16T02:46:10.517" v="4232" actId="47"/>
        <pc:sldMkLst>
          <pc:docMk/>
          <pc:sldMk cId="3502859530" sldId="286"/>
        </pc:sldMkLst>
      </pc:sldChg>
      <pc:sldChg chg="addSp delSp modSp new mod ord setBg">
        <pc:chgData name="Pohl, Alexander (Student)" userId="ab27e8a6-6b0c-40f6-b26e-e9cfdb5312d5" providerId="ADAL" clId="{FD3A647E-5E7E-4C7C-8151-295E03EA1E2B}" dt="2024-10-17T01:16:57.440" v="7283"/>
        <pc:sldMkLst>
          <pc:docMk/>
          <pc:sldMk cId="3349536736" sldId="287"/>
        </pc:sldMkLst>
        <pc:spChg chg="add del">
          <ac:chgData name="Pohl, Alexander (Student)" userId="ab27e8a6-6b0c-40f6-b26e-e9cfdb5312d5" providerId="ADAL" clId="{FD3A647E-5E7E-4C7C-8151-295E03EA1E2B}" dt="2024-10-16T02:40:44.640" v="4125" actId="478"/>
          <ac:spMkLst>
            <pc:docMk/>
            <pc:sldMk cId="3349536736" sldId="287"/>
            <ac:spMk id="2" creationId="{30878D37-A1F7-4D33-4E57-8C138CA61DF5}"/>
          </ac:spMkLst>
        </pc:spChg>
        <pc:spChg chg="del">
          <ac:chgData name="Pohl, Alexander (Student)" userId="ab27e8a6-6b0c-40f6-b26e-e9cfdb5312d5" providerId="ADAL" clId="{FD3A647E-5E7E-4C7C-8151-295E03EA1E2B}" dt="2024-10-16T02:40:27.676" v="4115" actId="931"/>
          <ac:spMkLst>
            <pc:docMk/>
            <pc:sldMk cId="3349536736" sldId="287"/>
            <ac:spMk id="3" creationId="{64EF94E9-39E9-F537-E583-1F4787CA8E7E}"/>
          </ac:spMkLst>
        </pc:spChg>
        <pc:spChg chg="add mod">
          <ac:chgData name="Pohl, Alexander (Student)" userId="ab27e8a6-6b0c-40f6-b26e-e9cfdb5312d5" providerId="ADAL" clId="{FD3A647E-5E7E-4C7C-8151-295E03EA1E2B}" dt="2024-10-16T02:41:00.408" v="4137" actId="20577"/>
          <ac:spMkLst>
            <pc:docMk/>
            <pc:sldMk cId="3349536736" sldId="287"/>
            <ac:spMk id="6" creationId="{E0B5C681-02EB-CC25-80E4-C449B404B399}"/>
          </ac:spMkLst>
        </pc:spChg>
        <pc:spChg chg="add del">
          <ac:chgData name="Pohl, Alexander (Student)" userId="ab27e8a6-6b0c-40f6-b26e-e9cfdb5312d5" providerId="ADAL" clId="{FD3A647E-5E7E-4C7C-8151-295E03EA1E2B}" dt="2024-10-16T02:40:33.999" v="4119" actId="26606"/>
          <ac:spMkLst>
            <pc:docMk/>
            <pc:sldMk cId="3349536736" sldId="287"/>
            <ac:spMk id="10" creationId="{42A4FC2C-047E-45A5-965D-8E1E3BF09BC6}"/>
          </ac:spMkLst>
        </pc:spChg>
        <pc:picChg chg="add mod">
          <ac:chgData name="Pohl, Alexander (Student)" userId="ab27e8a6-6b0c-40f6-b26e-e9cfdb5312d5" providerId="ADAL" clId="{FD3A647E-5E7E-4C7C-8151-295E03EA1E2B}" dt="2024-10-16T02:40:56.757" v="4127" actId="14100"/>
          <ac:picMkLst>
            <pc:docMk/>
            <pc:sldMk cId="3349536736" sldId="287"/>
            <ac:picMk id="5" creationId="{46E8D861-2C2B-362B-4ECE-DF801E37B789}"/>
          </ac:picMkLst>
        </pc:picChg>
      </pc:sldChg>
      <pc:sldChg chg="addSp delSp modSp add mod setBg">
        <pc:chgData name="Pohl, Alexander (Student)" userId="ab27e8a6-6b0c-40f6-b26e-e9cfdb5312d5" providerId="ADAL" clId="{FD3A647E-5E7E-4C7C-8151-295E03EA1E2B}" dt="2024-10-17T07:55:59.054" v="7722" actId="1076"/>
        <pc:sldMkLst>
          <pc:docMk/>
          <pc:sldMk cId="3685707419" sldId="288"/>
        </pc:sldMkLst>
        <pc:spChg chg="add mod">
          <ac:chgData name="Pohl, Alexander (Student)" userId="ab27e8a6-6b0c-40f6-b26e-e9cfdb5312d5" providerId="ADAL" clId="{FD3A647E-5E7E-4C7C-8151-295E03EA1E2B}" dt="2024-10-17T01:32:43.941" v="7335" actId="20577"/>
          <ac:spMkLst>
            <pc:docMk/>
            <pc:sldMk cId="3685707419" sldId="288"/>
            <ac:spMk id="2" creationId="{3339FA99-B5D4-8533-60D7-30FFC80E5BA2}"/>
          </ac:spMkLst>
        </pc:spChg>
        <pc:spChg chg="del mod">
          <ac:chgData name="Pohl, Alexander (Student)" userId="ab27e8a6-6b0c-40f6-b26e-e9cfdb5312d5" providerId="ADAL" clId="{FD3A647E-5E7E-4C7C-8151-295E03EA1E2B}" dt="2024-10-16T00:40:16.153" v="1752" actId="478"/>
          <ac:spMkLst>
            <pc:docMk/>
            <pc:sldMk cId="3685707419" sldId="288"/>
            <ac:spMk id="2" creationId="{4906F2E1-287B-0D71-405C-67B425602F1A}"/>
          </ac:spMkLst>
        </pc:spChg>
        <pc:spChg chg="del mod">
          <ac:chgData name="Pohl, Alexander (Student)" userId="ab27e8a6-6b0c-40f6-b26e-e9cfdb5312d5" providerId="ADAL" clId="{FD3A647E-5E7E-4C7C-8151-295E03EA1E2B}" dt="2024-10-16T00:36:22.894" v="1694" actId="931"/>
          <ac:spMkLst>
            <pc:docMk/>
            <pc:sldMk cId="3685707419" sldId="288"/>
            <ac:spMk id="3" creationId="{FEA3B476-A3D8-C9FD-10B2-AC46AB371599}"/>
          </ac:spMkLst>
        </pc:spChg>
        <pc:spChg chg="add del">
          <ac:chgData name="Pohl, Alexander (Student)" userId="ab27e8a6-6b0c-40f6-b26e-e9cfdb5312d5" providerId="ADAL" clId="{FD3A647E-5E7E-4C7C-8151-295E03EA1E2B}" dt="2024-10-16T00:39:30.505" v="1739" actId="26606"/>
          <ac:spMkLst>
            <pc:docMk/>
            <pc:sldMk cId="3685707419" sldId="288"/>
            <ac:spMk id="13" creationId="{915ECFCA-8CE4-8A62-DF19-3C5558314EE7}"/>
          </ac:spMkLst>
        </pc:spChg>
        <pc:spChg chg="add del">
          <ac:chgData name="Pohl, Alexander (Student)" userId="ab27e8a6-6b0c-40f6-b26e-e9cfdb5312d5" providerId="ADAL" clId="{FD3A647E-5E7E-4C7C-8151-295E03EA1E2B}" dt="2024-10-16T00:39:27.963" v="1735" actId="26606"/>
          <ac:spMkLst>
            <pc:docMk/>
            <pc:sldMk cId="3685707419" sldId="288"/>
            <ac:spMk id="14" creationId="{7C98A213-5994-475E-B327-DC6EC27FBA8B}"/>
          </ac:spMkLst>
        </pc:spChg>
        <pc:spChg chg="add del mod">
          <ac:chgData name="Pohl, Alexander (Student)" userId="ab27e8a6-6b0c-40f6-b26e-e9cfdb5312d5" providerId="ADAL" clId="{FD3A647E-5E7E-4C7C-8151-295E03EA1E2B}" dt="2024-10-16T00:40:18.328" v="1753" actId="478"/>
          <ac:spMkLst>
            <pc:docMk/>
            <pc:sldMk cId="3685707419" sldId="288"/>
            <ac:spMk id="15" creationId="{9341DBFE-3414-F8BB-9A89-581AFCC9A2B0}"/>
          </ac:spMkLst>
        </pc:spChg>
        <pc:spChg chg="add del">
          <ac:chgData name="Pohl, Alexander (Student)" userId="ab27e8a6-6b0c-40f6-b26e-e9cfdb5312d5" providerId="ADAL" clId="{FD3A647E-5E7E-4C7C-8151-295E03EA1E2B}" dt="2024-10-16T00:39:27.963" v="1735" actId="26606"/>
          <ac:spMkLst>
            <pc:docMk/>
            <pc:sldMk cId="3685707419" sldId="288"/>
            <ac:spMk id="16" creationId="{4B030A0D-0DAD-4A99-89BB-419527D6A64B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18" creationId="{5184EE59-3061-456B-9FB5-98A8E0E74B02}"/>
          </ac:spMkLst>
        </pc:spChg>
        <pc:spChg chg="add del">
          <ac:chgData name="Pohl, Alexander (Student)" userId="ab27e8a6-6b0c-40f6-b26e-e9cfdb5312d5" providerId="ADAL" clId="{FD3A647E-5E7E-4C7C-8151-295E03EA1E2B}" dt="2024-10-16T00:39:29.698" v="1737" actId="26606"/>
          <ac:spMkLst>
            <pc:docMk/>
            <pc:sldMk cId="3685707419" sldId="288"/>
            <ac:spMk id="19" creationId="{F0FAE728-C5A9-4B0F-B89E-F4BED82505A6}"/>
          </ac:spMkLst>
        </pc:spChg>
        <pc:spChg chg="add del">
          <ac:chgData name="Pohl, Alexander (Student)" userId="ab27e8a6-6b0c-40f6-b26e-e9cfdb5312d5" providerId="ADAL" clId="{FD3A647E-5E7E-4C7C-8151-295E03EA1E2B}" dt="2024-10-16T00:39:30.505" v="1739" actId="26606"/>
          <ac:spMkLst>
            <pc:docMk/>
            <pc:sldMk cId="3685707419" sldId="288"/>
            <ac:spMk id="22" creationId="{114C78B5-EC6B-4A39-8860-705100867457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24" creationId="{D30C8E25-2DD1-45C6-9F04-0F0CBF666021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26" creationId="{BC57EA3C-C239-4132-A618-5CBE9F896B2F}"/>
          </ac:spMkLst>
        </pc:spChg>
        <pc:spChg chg="add del">
          <ac:chgData name="Pohl, Alexander (Student)" userId="ab27e8a6-6b0c-40f6-b26e-e9cfdb5312d5" providerId="ADAL" clId="{FD3A647E-5E7E-4C7C-8151-295E03EA1E2B}" dt="2024-10-16T00:39:32.155" v="1741" actId="26606"/>
          <ac:spMkLst>
            <pc:docMk/>
            <pc:sldMk cId="3685707419" sldId="288"/>
            <ac:spMk id="27" creationId="{AD96FDFD-4E42-4A06-B8B5-768A1DB9C2A9}"/>
          </ac:spMkLst>
        </pc:spChg>
        <pc:spChg chg="add del">
          <ac:chgData name="Pohl, Alexander (Student)" userId="ab27e8a6-6b0c-40f6-b26e-e9cfdb5312d5" providerId="ADAL" clId="{FD3A647E-5E7E-4C7C-8151-295E03EA1E2B}" dt="2024-10-16T00:39:32.155" v="1741" actId="26606"/>
          <ac:spMkLst>
            <pc:docMk/>
            <pc:sldMk cId="3685707419" sldId="288"/>
            <ac:spMk id="28" creationId="{7B93B18A-349B-E85C-F75E-CF2BCADE77A7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30" creationId="{50D1C5B3-B60D-4696-AE60-100D5EC8AB5D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31" creationId="{F7E07B5E-9FB5-4C91-8BE4-6167EB58D0A7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32" creationId="{37524947-EB09-4DD9-973B-9F75BBCD7269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33" creationId="{66A856FF-AD33-D7F5-36A0-2D45F46531BD}"/>
          </ac:spMkLst>
        </pc:spChg>
        <pc:spChg chg="add del">
          <ac:chgData name="Pohl, Alexander (Student)" userId="ab27e8a6-6b0c-40f6-b26e-e9cfdb5312d5" providerId="ADAL" clId="{FD3A647E-5E7E-4C7C-8151-295E03EA1E2B}" dt="2024-10-16T00:41:48.408" v="1777" actId="26606"/>
          <ac:spMkLst>
            <pc:docMk/>
            <pc:sldMk cId="3685707419" sldId="288"/>
            <ac:spMk id="34" creationId="{42A4FC2C-047E-45A5-965D-8E1E3BF09BC6}"/>
          </ac:spMkLst>
        </pc:spChg>
        <pc:spChg chg="add del mod">
          <ac:chgData name="Pohl, Alexander (Student)" userId="ab27e8a6-6b0c-40f6-b26e-e9cfdb5312d5" providerId="ADAL" clId="{FD3A647E-5E7E-4C7C-8151-295E03EA1E2B}" dt="2024-10-16T00:41:36.810" v="1774" actId="478"/>
          <ac:spMkLst>
            <pc:docMk/>
            <pc:sldMk cId="3685707419" sldId="288"/>
            <ac:spMk id="35" creationId="{62CBA0A9-9888-9F7E-2066-9EF536423C45}"/>
          </ac:spMkLst>
        </pc:spChg>
        <pc:spChg chg="add del mod">
          <ac:chgData name="Pohl, Alexander (Student)" userId="ab27e8a6-6b0c-40f6-b26e-e9cfdb5312d5" providerId="ADAL" clId="{FD3A647E-5E7E-4C7C-8151-295E03EA1E2B}" dt="2024-10-16T00:42:44.354" v="1781"/>
          <ac:spMkLst>
            <pc:docMk/>
            <pc:sldMk cId="3685707419" sldId="288"/>
            <ac:spMk id="36" creationId="{982BD72B-B855-00FA-2463-8F91D8705A6C}"/>
          </ac:spMkLst>
        </pc:spChg>
        <pc:spChg chg="add del mod">
          <ac:chgData name="Pohl, Alexander (Student)" userId="ab27e8a6-6b0c-40f6-b26e-e9cfdb5312d5" providerId="ADAL" clId="{FD3A647E-5E7E-4C7C-8151-295E03EA1E2B}" dt="2024-10-16T01:16:02.555" v="2102" actId="478"/>
          <ac:spMkLst>
            <pc:docMk/>
            <pc:sldMk cId="3685707419" sldId="288"/>
            <ac:spMk id="37" creationId="{7494848B-B775-3B27-77FD-B5772526E94C}"/>
          </ac:spMkLst>
        </pc:spChg>
        <pc:grpChg chg="add del">
          <ac:chgData name="Pohl, Alexander (Student)" userId="ab27e8a6-6b0c-40f6-b26e-e9cfdb5312d5" providerId="ADAL" clId="{FD3A647E-5E7E-4C7C-8151-295E03EA1E2B}" dt="2024-10-16T00:39:29.698" v="1737" actId="26606"/>
          <ac:grpSpMkLst>
            <pc:docMk/>
            <pc:sldMk cId="3685707419" sldId="288"/>
            <ac:grpSpMk id="20" creationId="{F938B951-7EFC-40A2-B198-E73D39DFB3FC}"/>
          </ac:grpSpMkLst>
        </pc:grpChg>
        <pc:grpChg chg="add del">
          <ac:chgData name="Pohl, Alexander (Student)" userId="ab27e8a6-6b0c-40f6-b26e-e9cfdb5312d5" providerId="ADAL" clId="{FD3A647E-5E7E-4C7C-8151-295E03EA1E2B}" dt="2024-10-16T00:39:30.505" v="1739" actId="26606"/>
          <ac:grpSpMkLst>
            <pc:docMk/>
            <pc:sldMk cId="3685707419" sldId="288"/>
            <ac:grpSpMk id="23" creationId="{A50943B0-FDF7-4C2C-B784-9208C945A8C3}"/>
          </ac:grpSpMkLst>
        </pc:grpChg>
        <pc:graphicFrameChg chg="add del mod modGraphic">
          <ac:chgData name="Pohl, Alexander (Student)" userId="ab27e8a6-6b0c-40f6-b26e-e9cfdb5312d5" providerId="ADAL" clId="{FD3A647E-5E7E-4C7C-8151-295E03EA1E2B}" dt="2024-10-16T01:16:24.339" v="2107" actId="478"/>
          <ac:graphicFrameMkLst>
            <pc:docMk/>
            <pc:sldMk cId="3685707419" sldId="288"/>
            <ac:graphicFrameMk id="38" creationId="{BBA9B0C8-D218-F0F8-7201-E3353C0CC605}"/>
          </ac:graphicFrameMkLst>
        </pc:graphicFrameChg>
        <pc:graphicFrameChg chg="add del mod modGraphic">
          <ac:chgData name="Pohl, Alexander (Student)" userId="ab27e8a6-6b0c-40f6-b26e-e9cfdb5312d5" providerId="ADAL" clId="{FD3A647E-5E7E-4C7C-8151-295E03EA1E2B}" dt="2024-10-16T01:16:23.031" v="2106" actId="478"/>
          <ac:graphicFrameMkLst>
            <pc:docMk/>
            <pc:sldMk cId="3685707419" sldId="288"/>
            <ac:graphicFrameMk id="39" creationId="{0AFE0696-9273-CC43-59DD-B1A4FB141BC4}"/>
          </ac:graphicFrameMkLst>
        </pc:graphicFrameChg>
        <pc:graphicFrameChg chg="add mod modGraphic">
          <ac:chgData name="Pohl, Alexander (Student)" userId="ab27e8a6-6b0c-40f6-b26e-e9cfdb5312d5" providerId="ADAL" clId="{FD3A647E-5E7E-4C7C-8151-295E03EA1E2B}" dt="2024-10-17T07:55:56.510" v="7721" actId="1076"/>
          <ac:graphicFrameMkLst>
            <pc:docMk/>
            <pc:sldMk cId="3685707419" sldId="288"/>
            <ac:graphicFrameMk id="40" creationId="{2465861E-24FB-09DB-6EA6-E0B5854F3DB4}"/>
          </ac:graphicFrameMkLst>
        </pc:graphicFrameChg>
        <pc:graphicFrameChg chg="add mod modGraphic">
          <ac:chgData name="Pohl, Alexander (Student)" userId="ab27e8a6-6b0c-40f6-b26e-e9cfdb5312d5" providerId="ADAL" clId="{FD3A647E-5E7E-4C7C-8151-295E03EA1E2B}" dt="2024-10-17T07:55:59.054" v="7722" actId="1076"/>
          <ac:graphicFrameMkLst>
            <pc:docMk/>
            <pc:sldMk cId="3685707419" sldId="288"/>
            <ac:graphicFrameMk id="41" creationId="{186A9C70-4761-A636-22C6-E2B879F9B1D2}"/>
          </ac:graphicFrameMkLst>
        </pc:graphicFrameChg>
        <pc:picChg chg="add del mod ord modCrop">
          <ac:chgData name="Pohl, Alexander (Student)" userId="ab27e8a6-6b0c-40f6-b26e-e9cfdb5312d5" providerId="ADAL" clId="{FD3A647E-5E7E-4C7C-8151-295E03EA1E2B}" dt="2024-10-16T00:41:34.380" v="1773" actId="478"/>
          <ac:picMkLst>
            <pc:docMk/>
            <pc:sldMk cId="3685707419" sldId="288"/>
            <ac:picMk id="5" creationId="{4F9B67C8-30BF-4327-C95E-81ABB9DDCA18}"/>
          </ac:picMkLst>
        </pc:picChg>
        <pc:picChg chg="add del mod ord modCrop">
          <ac:chgData name="Pohl, Alexander (Student)" userId="ab27e8a6-6b0c-40f6-b26e-e9cfdb5312d5" providerId="ADAL" clId="{FD3A647E-5E7E-4C7C-8151-295E03EA1E2B}" dt="2024-10-16T00:41:32.867" v="1770" actId="478"/>
          <ac:picMkLst>
            <pc:docMk/>
            <pc:sldMk cId="3685707419" sldId="288"/>
            <ac:picMk id="7" creationId="{299B6882-84CD-E023-4F9D-D3B750CD45F2}"/>
          </ac:picMkLst>
        </pc:picChg>
        <pc:picChg chg="add mod ord">
          <ac:chgData name="Pohl, Alexander (Student)" userId="ab27e8a6-6b0c-40f6-b26e-e9cfdb5312d5" providerId="ADAL" clId="{FD3A647E-5E7E-4C7C-8151-295E03EA1E2B}" dt="2024-10-16T00:39:34.527" v="1744" actId="1076"/>
          <ac:picMkLst>
            <pc:docMk/>
            <pc:sldMk cId="3685707419" sldId="288"/>
            <ac:picMk id="9" creationId="{C4F57129-3412-A078-DF00-114D999CAA79}"/>
          </ac:picMkLst>
        </pc:picChg>
        <pc:picChg chg="add del mod modCrop">
          <ac:chgData name="Pohl, Alexander (Student)" userId="ab27e8a6-6b0c-40f6-b26e-e9cfdb5312d5" providerId="ADAL" clId="{FD3A647E-5E7E-4C7C-8151-295E03EA1E2B}" dt="2024-10-16T00:41:33.366" v="1771" actId="478"/>
          <ac:picMkLst>
            <pc:docMk/>
            <pc:sldMk cId="3685707419" sldId="288"/>
            <ac:picMk id="11" creationId="{FCEA7328-1491-366F-D647-55442D9A5989}"/>
          </ac:picMkLst>
        </pc:picChg>
        <pc:picChg chg="add del mod">
          <ac:chgData name="Pohl, Alexander (Student)" userId="ab27e8a6-6b0c-40f6-b26e-e9cfdb5312d5" providerId="ADAL" clId="{FD3A647E-5E7E-4C7C-8151-295E03EA1E2B}" dt="2024-10-17T01:32:35.742" v="7328" actId="1076"/>
          <ac:picMkLst>
            <pc:docMk/>
            <pc:sldMk cId="3685707419" sldId="288"/>
            <ac:picMk id="29" creationId="{E1500AF0-0A84-C35F-8381-0AE6786D2E90}"/>
          </ac:picMkLst>
        </pc:picChg>
      </pc:sldChg>
      <pc:sldChg chg="addSp delSp modSp add mod setBg">
        <pc:chgData name="Pohl, Alexander (Student)" userId="ab27e8a6-6b0c-40f6-b26e-e9cfdb5312d5" providerId="ADAL" clId="{FD3A647E-5E7E-4C7C-8151-295E03EA1E2B}" dt="2024-10-17T01:16:14.018" v="7281" actId="207"/>
        <pc:sldMkLst>
          <pc:docMk/>
          <pc:sldMk cId="990623124" sldId="289"/>
        </pc:sldMkLst>
        <pc:spChg chg="add mod ord">
          <ac:chgData name="Pohl, Alexander (Student)" userId="ab27e8a6-6b0c-40f6-b26e-e9cfdb5312d5" providerId="ADAL" clId="{FD3A647E-5E7E-4C7C-8151-295E03EA1E2B}" dt="2024-10-17T01:16:05.316" v="7279" actId="167"/>
          <ac:spMkLst>
            <pc:docMk/>
            <pc:sldMk cId="990623124" sldId="289"/>
            <ac:spMk id="2" creationId="{596AC95F-874C-B08C-3AA4-2A15E7D49257}"/>
          </ac:spMkLst>
        </pc:spChg>
        <pc:spChg chg="mod ord">
          <ac:chgData name="Pohl, Alexander (Student)" userId="ab27e8a6-6b0c-40f6-b26e-e9cfdb5312d5" providerId="ADAL" clId="{FD3A647E-5E7E-4C7C-8151-295E03EA1E2B}" dt="2024-10-16T00:44:54.764" v="1802" actId="26606"/>
          <ac:spMkLst>
            <pc:docMk/>
            <pc:sldMk cId="990623124" sldId="289"/>
            <ac:spMk id="3" creationId="{FEA3B476-A3D8-C9FD-10B2-AC46AB371599}"/>
          </ac:spMkLst>
        </pc:spChg>
        <pc:spChg chg="add mod">
          <ac:chgData name="Pohl, Alexander (Student)" userId="ab27e8a6-6b0c-40f6-b26e-e9cfdb5312d5" providerId="ADAL" clId="{FD3A647E-5E7E-4C7C-8151-295E03EA1E2B}" dt="2024-10-17T01:16:14.018" v="7281" actId="207"/>
          <ac:spMkLst>
            <pc:docMk/>
            <pc:sldMk cId="990623124" sldId="289"/>
            <ac:spMk id="8" creationId="{7D3108E5-19F5-3B98-E21A-77D6C611798A}"/>
          </ac:spMkLst>
        </pc:spChg>
        <pc:spChg chg="add del">
          <ac:chgData name="Pohl, Alexander (Student)" userId="ab27e8a6-6b0c-40f6-b26e-e9cfdb5312d5" providerId="ADAL" clId="{FD3A647E-5E7E-4C7C-8151-295E03EA1E2B}" dt="2024-10-16T00:44:54.764" v="1802" actId="26606"/>
          <ac:spMkLst>
            <pc:docMk/>
            <pc:sldMk cId="990623124" sldId="289"/>
            <ac:spMk id="12" creationId="{04812C46-200A-4DEB-A05E-3ED6C68C2387}"/>
          </ac:spMkLst>
        </pc:spChg>
        <pc:spChg chg="add del">
          <ac:chgData name="Pohl, Alexander (Student)" userId="ab27e8a6-6b0c-40f6-b26e-e9cfdb5312d5" providerId="ADAL" clId="{FD3A647E-5E7E-4C7C-8151-295E03EA1E2B}" dt="2024-10-16T00:44:54.764" v="1802" actId="26606"/>
          <ac:spMkLst>
            <pc:docMk/>
            <pc:sldMk cId="990623124" sldId="289"/>
            <ac:spMk id="14" creationId="{D1EA859B-E555-4109-94F3-6700E046E008}"/>
          </ac:spMkLst>
        </pc:spChg>
        <pc:picChg chg="add mod">
          <ac:chgData name="Pohl, Alexander (Student)" userId="ab27e8a6-6b0c-40f6-b26e-e9cfdb5312d5" providerId="ADAL" clId="{FD3A647E-5E7E-4C7C-8151-295E03EA1E2B}" dt="2024-10-16T00:44:24.464" v="1794" actId="931"/>
          <ac:picMkLst>
            <pc:docMk/>
            <pc:sldMk cId="990623124" sldId="289"/>
            <ac:picMk id="4" creationId="{5D0C8564-844F-C503-5816-DC078D8CDAE2}"/>
          </ac:picMkLst>
        </pc:picChg>
        <pc:picChg chg="del">
          <ac:chgData name="Pohl, Alexander (Student)" userId="ab27e8a6-6b0c-40f6-b26e-e9cfdb5312d5" providerId="ADAL" clId="{FD3A647E-5E7E-4C7C-8151-295E03EA1E2B}" dt="2024-10-16T00:44:00.126" v="1789" actId="478"/>
          <ac:picMkLst>
            <pc:docMk/>
            <pc:sldMk cId="990623124" sldId="289"/>
            <ac:picMk id="5" creationId="{10BBB30A-C878-3DF5-9E82-BFB5238957B0}"/>
          </ac:picMkLst>
        </pc:picChg>
        <pc:picChg chg="add mod ord">
          <ac:chgData name="Pohl, Alexander (Student)" userId="ab27e8a6-6b0c-40f6-b26e-e9cfdb5312d5" providerId="ADAL" clId="{FD3A647E-5E7E-4C7C-8151-295E03EA1E2B}" dt="2024-10-17T01:16:08.951" v="7280" actId="166"/>
          <ac:picMkLst>
            <pc:docMk/>
            <pc:sldMk cId="990623124" sldId="289"/>
            <ac:picMk id="7" creationId="{0FEB94FF-FA17-99D4-44B9-6EE719798FDD}"/>
          </ac:picMkLst>
        </pc:picChg>
      </pc:sldChg>
      <pc:sldChg chg="add del ord">
        <pc:chgData name="Pohl, Alexander (Student)" userId="ab27e8a6-6b0c-40f6-b26e-e9cfdb5312d5" providerId="ADAL" clId="{FD3A647E-5E7E-4C7C-8151-295E03EA1E2B}" dt="2024-10-16T02:42:50.646" v="4182" actId="47"/>
        <pc:sldMkLst>
          <pc:docMk/>
          <pc:sldMk cId="1071942230" sldId="290"/>
        </pc:sldMkLst>
      </pc:sldChg>
      <pc:sldChg chg="addSp delSp modSp new mod ord">
        <pc:chgData name="Pohl, Alexander (Student)" userId="ab27e8a6-6b0c-40f6-b26e-e9cfdb5312d5" providerId="ADAL" clId="{FD3A647E-5E7E-4C7C-8151-295E03EA1E2B}" dt="2024-10-17T01:33:25.798" v="7345" actId="1076"/>
        <pc:sldMkLst>
          <pc:docMk/>
          <pc:sldMk cId="2665704268" sldId="291"/>
        </pc:sldMkLst>
        <pc:spChg chg="add mod">
          <ac:chgData name="Pohl, Alexander (Student)" userId="ab27e8a6-6b0c-40f6-b26e-e9cfdb5312d5" providerId="ADAL" clId="{FD3A647E-5E7E-4C7C-8151-295E03EA1E2B}" dt="2024-10-17T01:33:23.667" v="7344" actId="1076"/>
          <ac:spMkLst>
            <pc:docMk/>
            <pc:sldMk cId="2665704268" sldId="291"/>
            <ac:spMk id="2" creationId="{0DE23224-A8C5-3115-3E2D-B16991CC567A}"/>
          </ac:spMkLst>
        </pc:spChg>
        <pc:spChg chg="del">
          <ac:chgData name="Pohl, Alexander (Student)" userId="ab27e8a6-6b0c-40f6-b26e-e9cfdb5312d5" providerId="ADAL" clId="{FD3A647E-5E7E-4C7C-8151-295E03EA1E2B}" dt="2024-10-16T02:14:02.137" v="2955" actId="478"/>
          <ac:spMkLst>
            <pc:docMk/>
            <pc:sldMk cId="2665704268" sldId="291"/>
            <ac:spMk id="2" creationId="{E5F0E71F-B985-F2C0-CCE9-47E30A54861C}"/>
          </ac:spMkLst>
        </pc:spChg>
        <pc:spChg chg="del">
          <ac:chgData name="Pohl, Alexander (Student)" userId="ab27e8a6-6b0c-40f6-b26e-e9cfdb5312d5" providerId="ADAL" clId="{FD3A647E-5E7E-4C7C-8151-295E03EA1E2B}" dt="2024-10-16T02:13:58.630" v="2954" actId="931"/>
          <ac:spMkLst>
            <pc:docMk/>
            <pc:sldMk cId="2665704268" sldId="291"/>
            <ac:spMk id="3" creationId="{112B3135-308F-340E-7DAA-D92F9C30D2C4}"/>
          </ac:spMkLst>
        </pc:spChg>
        <pc:picChg chg="add mod">
          <ac:chgData name="Pohl, Alexander (Student)" userId="ab27e8a6-6b0c-40f6-b26e-e9cfdb5312d5" providerId="ADAL" clId="{FD3A647E-5E7E-4C7C-8151-295E03EA1E2B}" dt="2024-10-17T01:33:25.798" v="7345" actId="1076"/>
          <ac:picMkLst>
            <pc:docMk/>
            <pc:sldMk cId="2665704268" sldId="291"/>
            <ac:picMk id="5" creationId="{892238D5-6457-8F35-4DA9-C3339418F213}"/>
          </ac:picMkLst>
        </pc:picChg>
      </pc:sldChg>
      <pc:sldChg chg="add del">
        <pc:chgData name="Pohl, Alexander (Student)" userId="ab27e8a6-6b0c-40f6-b26e-e9cfdb5312d5" providerId="ADAL" clId="{FD3A647E-5E7E-4C7C-8151-295E03EA1E2B}" dt="2024-10-16T02:46:09.581" v="4231" actId="47"/>
        <pc:sldMkLst>
          <pc:docMk/>
          <pc:sldMk cId="1790854317" sldId="292"/>
        </pc:sldMkLst>
      </pc:sldChg>
      <pc:sldChg chg="add del">
        <pc:chgData name="Pohl, Alexander (Student)" userId="ab27e8a6-6b0c-40f6-b26e-e9cfdb5312d5" providerId="ADAL" clId="{FD3A647E-5E7E-4C7C-8151-295E03EA1E2B}" dt="2024-10-16T02:15:11.526" v="2966" actId="47"/>
        <pc:sldMkLst>
          <pc:docMk/>
          <pc:sldMk cId="2725637368" sldId="292"/>
        </pc:sldMkLst>
      </pc:sldChg>
      <pc:sldChg chg="addSp delSp modSp add mod ord">
        <pc:chgData name="Pohl, Alexander (Student)" userId="ab27e8a6-6b0c-40f6-b26e-e9cfdb5312d5" providerId="ADAL" clId="{FD3A647E-5E7E-4C7C-8151-295E03EA1E2B}" dt="2024-10-16T20:45:53.062" v="7147" actId="122"/>
        <pc:sldMkLst>
          <pc:docMk/>
          <pc:sldMk cId="3115256554" sldId="292"/>
        </pc:sldMkLst>
        <pc:spChg chg="mod">
          <ac:chgData name="Pohl, Alexander (Student)" userId="ab27e8a6-6b0c-40f6-b26e-e9cfdb5312d5" providerId="ADAL" clId="{FD3A647E-5E7E-4C7C-8151-295E03EA1E2B}" dt="2024-10-16T20:42:22.898" v="7127" actId="255"/>
          <ac:spMkLst>
            <pc:docMk/>
            <pc:sldMk cId="3115256554" sldId="292"/>
            <ac:spMk id="2" creationId="{266E382D-66B0-999B-E7D8-E5D3141DDCDE}"/>
          </ac:spMkLst>
        </pc:spChg>
        <pc:spChg chg="del mod">
          <ac:chgData name="Pohl, Alexander (Student)" userId="ab27e8a6-6b0c-40f6-b26e-e9cfdb5312d5" providerId="ADAL" clId="{FD3A647E-5E7E-4C7C-8151-295E03EA1E2B}" dt="2024-10-16T02:53:31.677" v="4267"/>
          <ac:spMkLst>
            <pc:docMk/>
            <pc:sldMk cId="3115256554" sldId="292"/>
            <ac:spMk id="3" creationId="{CAEDEBBE-30B5-63B6-42A6-3542408C6A6F}"/>
          </ac:spMkLst>
        </pc:spChg>
        <pc:spChg chg="add del mod">
          <ac:chgData name="Pohl, Alexander (Student)" userId="ab27e8a6-6b0c-40f6-b26e-e9cfdb5312d5" providerId="ADAL" clId="{FD3A647E-5E7E-4C7C-8151-295E03EA1E2B}" dt="2024-10-16T02:58:25.449" v="4406" actId="478"/>
          <ac:spMkLst>
            <pc:docMk/>
            <pc:sldMk cId="3115256554" sldId="292"/>
            <ac:spMk id="8" creationId="{3EAEB9DE-4254-B8CD-C9FD-A10E78D32D51}"/>
          </ac:spMkLst>
        </pc:spChg>
        <pc:graphicFrameChg chg="add del mod modGraphic">
          <ac:chgData name="Pohl, Alexander (Student)" userId="ab27e8a6-6b0c-40f6-b26e-e9cfdb5312d5" providerId="ADAL" clId="{FD3A647E-5E7E-4C7C-8151-295E03EA1E2B}" dt="2024-10-16T02:58:22.187" v="4405" actId="478"/>
          <ac:graphicFrameMkLst>
            <pc:docMk/>
            <pc:sldMk cId="3115256554" sldId="292"/>
            <ac:graphicFrameMk id="4" creationId="{F475C89B-E05A-265F-1C83-A8968266D416}"/>
          </ac:graphicFrameMkLst>
        </pc:graphicFrameChg>
        <pc:graphicFrameChg chg="add mod modGraphic">
          <ac:chgData name="Pohl, Alexander (Student)" userId="ab27e8a6-6b0c-40f6-b26e-e9cfdb5312d5" providerId="ADAL" clId="{FD3A647E-5E7E-4C7C-8151-295E03EA1E2B}" dt="2024-10-16T20:45:48.920" v="7146" actId="122"/>
          <ac:graphicFrameMkLst>
            <pc:docMk/>
            <pc:sldMk cId="3115256554" sldId="292"/>
            <ac:graphicFrameMk id="5" creationId="{C46B5ED4-61A9-B6E8-52D9-2545C2971493}"/>
          </ac:graphicFrameMkLst>
        </pc:graphicFrameChg>
        <pc:graphicFrameChg chg="add mod modGraphic">
          <ac:chgData name="Pohl, Alexander (Student)" userId="ab27e8a6-6b0c-40f6-b26e-e9cfdb5312d5" providerId="ADAL" clId="{FD3A647E-5E7E-4C7C-8151-295E03EA1E2B}" dt="2024-10-16T20:45:53.062" v="7147" actId="122"/>
          <ac:graphicFrameMkLst>
            <pc:docMk/>
            <pc:sldMk cId="3115256554" sldId="292"/>
            <ac:graphicFrameMk id="6" creationId="{AC9118D2-26CE-C5AE-A533-370F12CFEA99}"/>
          </ac:graphicFrameMkLst>
        </pc:graphicFrameChg>
      </pc:sldChg>
      <pc:sldChg chg="add del">
        <pc:chgData name="Pohl, Alexander (Student)" userId="ab27e8a6-6b0c-40f6-b26e-e9cfdb5312d5" providerId="ADAL" clId="{FD3A647E-5E7E-4C7C-8151-295E03EA1E2B}" dt="2024-10-16T02:46:08.434" v="4230" actId="47"/>
        <pc:sldMkLst>
          <pc:docMk/>
          <pc:sldMk cId="845677294" sldId="293"/>
        </pc:sldMkLst>
      </pc:sldChg>
      <pc:sldChg chg="addSp delSp modSp add mod">
        <pc:chgData name="Pohl, Alexander (Student)" userId="ab27e8a6-6b0c-40f6-b26e-e9cfdb5312d5" providerId="ADAL" clId="{FD3A647E-5E7E-4C7C-8151-295E03EA1E2B}" dt="2024-10-17T02:21:03.062" v="7556" actId="1076"/>
        <pc:sldMkLst>
          <pc:docMk/>
          <pc:sldMk cId="2887291784" sldId="293"/>
        </pc:sldMkLst>
        <pc:spChg chg="mod">
          <ac:chgData name="Pohl, Alexander (Student)" userId="ab27e8a6-6b0c-40f6-b26e-e9cfdb5312d5" providerId="ADAL" clId="{FD3A647E-5E7E-4C7C-8151-295E03EA1E2B}" dt="2024-10-16T20:42:29.602" v="7128" actId="255"/>
          <ac:spMkLst>
            <pc:docMk/>
            <pc:sldMk cId="2887291784" sldId="293"/>
            <ac:spMk id="2" creationId="{266E382D-66B0-999B-E7D8-E5D3141DDCDE}"/>
          </ac:spMkLst>
        </pc:spChg>
        <pc:spChg chg="add del mod">
          <ac:chgData name="Pohl, Alexander (Student)" userId="ab27e8a6-6b0c-40f6-b26e-e9cfdb5312d5" providerId="ADAL" clId="{FD3A647E-5E7E-4C7C-8151-295E03EA1E2B}" dt="2024-10-16T02:54:11.308" v="4316"/>
          <ac:spMkLst>
            <pc:docMk/>
            <pc:sldMk cId="2887291784" sldId="293"/>
            <ac:spMk id="5" creationId="{6BA0AAB2-CDE2-7DF3-BC81-91920FAD9EFB}"/>
          </ac:spMkLst>
        </pc:spChg>
        <pc:graphicFrameChg chg="del">
          <ac:chgData name="Pohl, Alexander (Student)" userId="ab27e8a6-6b0c-40f6-b26e-e9cfdb5312d5" providerId="ADAL" clId="{FD3A647E-5E7E-4C7C-8151-295E03EA1E2B}" dt="2024-10-16T02:53:52.139" v="4270" actId="478"/>
          <ac:graphicFrameMkLst>
            <pc:docMk/>
            <pc:sldMk cId="2887291784" sldId="293"/>
            <ac:graphicFrameMk id="4" creationId="{F475C89B-E05A-265F-1C83-A8968266D416}"/>
          </ac:graphicFrameMkLst>
        </pc:graphicFrameChg>
        <pc:graphicFrameChg chg="add mod modGraphic">
          <ac:chgData name="Pohl, Alexander (Student)" userId="ab27e8a6-6b0c-40f6-b26e-e9cfdb5312d5" providerId="ADAL" clId="{FD3A647E-5E7E-4C7C-8151-295E03EA1E2B}" dt="2024-10-17T02:21:03.062" v="7556" actId="1076"/>
          <ac:graphicFrameMkLst>
            <pc:docMk/>
            <pc:sldMk cId="2887291784" sldId="293"/>
            <ac:graphicFrameMk id="6" creationId="{A8323BC2-5388-21CE-0040-8A7474319010}"/>
          </ac:graphicFrameMkLst>
        </pc:graphicFrameChg>
        <pc:picChg chg="add del mod">
          <ac:chgData name="Pohl, Alexander (Student)" userId="ab27e8a6-6b0c-40f6-b26e-e9cfdb5312d5" providerId="ADAL" clId="{FD3A647E-5E7E-4C7C-8151-295E03EA1E2B}" dt="2024-10-17T02:20:56.046" v="7555" actId="478"/>
          <ac:picMkLst>
            <pc:docMk/>
            <pc:sldMk cId="2887291784" sldId="293"/>
            <ac:picMk id="7" creationId="{D085AEFD-6AE4-62D2-EE62-49D86E2E80B7}"/>
          </ac:picMkLst>
        </pc:picChg>
      </pc:sldChg>
      <pc:sldChg chg="addSp delSp modSp add mod ord">
        <pc:chgData name="Pohl, Alexander (Student)" userId="ab27e8a6-6b0c-40f6-b26e-e9cfdb5312d5" providerId="ADAL" clId="{FD3A647E-5E7E-4C7C-8151-295E03EA1E2B}" dt="2024-10-16T20:42:17.399" v="7126" actId="255"/>
        <pc:sldMkLst>
          <pc:docMk/>
          <pc:sldMk cId="1564609547" sldId="294"/>
        </pc:sldMkLst>
        <pc:spChg chg="mod">
          <ac:chgData name="Pohl, Alexander (Student)" userId="ab27e8a6-6b0c-40f6-b26e-e9cfdb5312d5" providerId="ADAL" clId="{FD3A647E-5E7E-4C7C-8151-295E03EA1E2B}" dt="2024-10-16T20:42:17.399" v="7126" actId="255"/>
          <ac:spMkLst>
            <pc:docMk/>
            <pc:sldMk cId="1564609547" sldId="294"/>
            <ac:spMk id="2" creationId="{266E382D-66B0-999B-E7D8-E5D3141DDCDE}"/>
          </ac:spMkLst>
        </pc:spChg>
        <pc:spChg chg="add del mod">
          <ac:chgData name="Pohl, Alexander (Student)" userId="ab27e8a6-6b0c-40f6-b26e-e9cfdb5312d5" providerId="ADAL" clId="{FD3A647E-5E7E-4C7C-8151-295E03EA1E2B}" dt="2024-10-16T02:55:49.143" v="4347" actId="478"/>
          <ac:spMkLst>
            <pc:docMk/>
            <pc:sldMk cId="1564609547" sldId="294"/>
            <ac:spMk id="4" creationId="{BE526E5F-2BD6-D51F-D1C5-E5D9D6FBC8B2}"/>
          </ac:spMkLst>
        </pc:spChg>
        <pc:graphicFrameChg chg="del">
          <ac:chgData name="Pohl, Alexander (Student)" userId="ab27e8a6-6b0c-40f6-b26e-e9cfdb5312d5" providerId="ADAL" clId="{FD3A647E-5E7E-4C7C-8151-295E03EA1E2B}" dt="2024-10-16T02:55:35.848" v="4342" actId="478"/>
          <ac:graphicFrameMkLst>
            <pc:docMk/>
            <pc:sldMk cId="1564609547" sldId="294"/>
            <ac:graphicFrameMk id="6" creationId="{A8323BC2-5388-21CE-0040-8A7474319010}"/>
          </ac:graphicFrameMkLst>
        </pc:graphicFrameChg>
        <pc:graphicFrameChg chg="add mod">
          <ac:chgData name="Pohl, Alexander (Student)" userId="ab27e8a6-6b0c-40f6-b26e-e9cfdb5312d5" providerId="ADAL" clId="{FD3A647E-5E7E-4C7C-8151-295E03EA1E2B}" dt="2024-10-16T02:58:19.100" v="4404" actId="1076"/>
          <ac:graphicFrameMkLst>
            <pc:docMk/>
            <pc:sldMk cId="1564609547" sldId="294"/>
            <ac:graphicFrameMk id="8" creationId="{366B03D6-9F7E-7BAE-8457-A5C3466D2DB0}"/>
          </ac:graphicFrameMkLst>
        </pc:graphicFrameChg>
        <pc:picChg chg="add mod">
          <ac:chgData name="Pohl, Alexander (Student)" userId="ab27e8a6-6b0c-40f6-b26e-e9cfdb5312d5" providerId="ADAL" clId="{FD3A647E-5E7E-4C7C-8151-295E03EA1E2B}" dt="2024-10-16T02:56:18.670" v="4358" actId="14100"/>
          <ac:picMkLst>
            <pc:docMk/>
            <pc:sldMk cId="1564609547" sldId="294"/>
            <ac:picMk id="5" creationId="{B990C6B2-C4E4-B6A9-9209-D8E1039289E5}"/>
          </ac:picMkLst>
        </pc:picChg>
        <pc:picChg chg="add del mod">
          <ac:chgData name="Pohl, Alexander (Student)" userId="ab27e8a6-6b0c-40f6-b26e-e9cfdb5312d5" providerId="ADAL" clId="{FD3A647E-5E7E-4C7C-8151-295E03EA1E2B}" dt="2024-10-16T02:58:15.469" v="4402" actId="478"/>
          <ac:picMkLst>
            <pc:docMk/>
            <pc:sldMk cId="1564609547" sldId="294"/>
            <ac:picMk id="7" creationId="{DA1C50B0-BE3D-E6F4-D387-DC197D04C2F1}"/>
          </ac:picMkLst>
        </pc:picChg>
      </pc:sldChg>
      <pc:sldChg chg="add del">
        <pc:chgData name="Pohl, Alexander (Student)" userId="ab27e8a6-6b0c-40f6-b26e-e9cfdb5312d5" providerId="ADAL" clId="{FD3A647E-5E7E-4C7C-8151-295E03EA1E2B}" dt="2024-10-16T02:46:07.826" v="4229" actId="47"/>
        <pc:sldMkLst>
          <pc:docMk/>
          <pc:sldMk cId="2876775771" sldId="294"/>
        </pc:sldMkLst>
      </pc:sldChg>
      <pc:sldChg chg="add del">
        <pc:chgData name="Pohl, Alexander (Student)" userId="ab27e8a6-6b0c-40f6-b26e-e9cfdb5312d5" providerId="ADAL" clId="{FD3A647E-5E7E-4C7C-8151-295E03EA1E2B}" dt="2024-10-16T02:46:07.221" v="4228" actId="47"/>
        <pc:sldMkLst>
          <pc:docMk/>
          <pc:sldMk cId="208629223" sldId="295"/>
        </pc:sldMkLst>
      </pc:sldChg>
      <pc:sldChg chg="addSp delSp modSp add mod ord">
        <pc:chgData name="Pohl, Alexander (Student)" userId="ab27e8a6-6b0c-40f6-b26e-e9cfdb5312d5" providerId="ADAL" clId="{FD3A647E-5E7E-4C7C-8151-295E03EA1E2B}" dt="2024-10-16T20:45:16.166" v="7143" actId="113"/>
        <pc:sldMkLst>
          <pc:docMk/>
          <pc:sldMk cId="371546309" sldId="295"/>
        </pc:sldMkLst>
        <pc:spChg chg="add del mod">
          <ac:chgData name="Pohl, Alexander (Student)" userId="ab27e8a6-6b0c-40f6-b26e-e9cfdb5312d5" providerId="ADAL" clId="{FD3A647E-5E7E-4C7C-8151-295E03EA1E2B}" dt="2024-10-16T02:59:33.855" v="4455"/>
          <ac:spMkLst>
            <pc:docMk/>
            <pc:sldMk cId="371546309" sldId="295"/>
            <ac:spMk id="3" creationId="{5A49389E-A4C5-014A-879A-A3E3370D5498}"/>
          </ac:spMkLst>
        </pc:spChg>
        <pc:spChg chg="mod">
          <ac:chgData name="Pohl, Alexander (Student)" userId="ab27e8a6-6b0c-40f6-b26e-e9cfdb5312d5" providerId="ADAL" clId="{FD3A647E-5E7E-4C7C-8151-295E03EA1E2B}" dt="2024-10-16T20:43:54.359" v="7132"/>
          <ac:spMkLst>
            <pc:docMk/>
            <pc:sldMk cId="371546309" sldId="295"/>
            <ac:spMk id="7" creationId="{81CD92C0-7191-251A-99E3-26BF266986CE}"/>
          </ac:spMkLst>
        </pc:spChg>
        <pc:graphicFrameChg chg="add mod modGraphic">
          <ac:chgData name="Pohl, Alexander (Student)" userId="ab27e8a6-6b0c-40f6-b26e-e9cfdb5312d5" providerId="ADAL" clId="{FD3A647E-5E7E-4C7C-8151-295E03EA1E2B}" dt="2024-10-16T20:45:16.166" v="7143" actId="113"/>
          <ac:graphicFrameMkLst>
            <pc:docMk/>
            <pc:sldMk cId="371546309" sldId="295"/>
            <ac:graphicFrameMk id="4" creationId="{C97075C6-9F9B-435D-C592-14DC7BB91475}"/>
          </ac:graphicFrameMkLst>
        </pc:graphicFrameChg>
        <pc:picChg chg="del">
          <ac:chgData name="Pohl, Alexander (Student)" userId="ab27e8a6-6b0c-40f6-b26e-e9cfdb5312d5" providerId="ADAL" clId="{FD3A647E-5E7E-4C7C-8151-295E03EA1E2B}" dt="2024-10-16T02:59:32.805" v="4454" actId="478"/>
          <ac:picMkLst>
            <pc:docMk/>
            <pc:sldMk cId="371546309" sldId="295"/>
            <ac:picMk id="5" creationId="{52BD39EF-5511-839D-F352-CAA56FE0EFAB}"/>
          </ac:picMkLst>
        </pc:picChg>
      </pc:sldChg>
      <pc:sldChg chg="addSp modSp add mod modAnim">
        <pc:chgData name="Pohl, Alexander (Student)" userId="ab27e8a6-6b0c-40f6-b26e-e9cfdb5312d5" providerId="ADAL" clId="{FD3A647E-5E7E-4C7C-8151-295E03EA1E2B}" dt="2024-10-17T08:41:12.330" v="7739" actId="27636"/>
        <pc:sldMkLst>
          <pc:docMk/>
          <pc:sldMk cId="629295333" sldId="296"/>
        </pc:sldMkLst>
        <pc:spChg chg="mod">
          <ac:chgData name="Pohl, Alexander (Student)" userId="ab27e8a6-6b0c-40f6-b26e-e9cfdb5312d5" providerId="ADAL" clId="{FD3A647E-5E7E-4C7C-8151-295E03EA1E2B}" dt="2024-10-17T00:50:34.443" v="7209" actId="2711"/>
          <ac:spMkLst>
            <pc:docMk/>
            <pc:sldMk cId="629295333" sldId="296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FD3A647E-5E7E-4C7C-8151-295E03EA1E2B}" dt="2024-10-17T08:41:12.330" v="7739" actId="27636"/>
          <ac:spMkLst>
            <pc:docMk/>
            <pc:sldMk cId="629295333" sldId="296"/>
            <ac:spMk id="3" creationId="{C137561F-0C90-9BE7-50B4-C68F5C213597}"/>
          </ac:spMkLst>
        </pc:spChg>
        <pc:spChg chg="add mod ord">
          <ac:chgData name="Pohl, Alexander (Student)" userId="ab27e8a6-6b0c-40f6-b26e-e9cfdb5312d5" providerId="ADAL" clId="{FD3A647E-5E7E-4C7C-8151-295E03EA1E2B}" dt="2024-10-17T00:50:24.199" v="7206" actId="167"/>
          <ac:spMkLst>
            <pc:docMk/>
            <pc:sldMk cId="629295333" sldId="296"/>
            <ac:spMk id="4" creationId="{661B15E1-4A5A-7E74-085A-9F4DE01E4AAD}"/>
          </ac:spMkLst>
        </pc:spChg>
      </pc:sldChg>
      <pc:sldChg chg="add del">
        <pc:chgData name="Pohl, Alexander (Student)" userId="ab27e8a6-6b0c-40f6-b26e-e9cfdb5312d5" providerId="ADAL" clId="{FD3A647E-5E7E-4C7C-8151-295E03EA1E2B}" dt="2024-10-16T02:46:06.372" v="4227" actId="47"/>
        <pc:sldMkLst>
          <pc:docMk/>
          <pc:sldMk cId="3106549067" sldId="296"/>
        </pc:sldMkLst>
      </pc:sldChg>
      <pc:sldChg chg="addSp delSp modSp new del mod modAnim">
        <pc:chgData name="Pohl, Alexander (Student)" userId="ab27e8a6-6b0c-40f6-b26e-e9cfdb5312d5" providerId="ADAL" clId="{FD3A647E-5E7E-4C7C-8151-295E03EA1E2B}" dt="2024-10-17T08:51:08.861" v="7740" actId="47"/>
        <pc:sldMkLst>
          <pc:docMk/>
          <pc:sldMk cId="1848040760" sldId="297"/>
        </pc:sldMkLst>
        <pc:spChg chg="del">
          <ac:chgData name="Pohl, Alexander (Student)" userId="ab27e8a6-6b0c-40f6-b26e-e9cfdb5312d5" providerId="ADAL" clId="{FD3A647E-5E7E-4C7C-8151-295E03EA1E2B}" dt="2024-10-17T01:45:16.929" v="7373" actId="478"/>
          <ac:spMkLst>
            <pc:docMk/>
            <pc:sldMk cId="1848040760" sldId="297"/>
            <ac:spMk id="2" creationId="{E7A0659A-9EA8-40B2-E173-3C1E889A4F25}"/>
          </ac:spMkLst>
        </pc:spChg>
        <pc:spChg chg="del">
          <ac:chgData name="Pohl, Alexander (Student)" userId="ab27e8a6-6b0c-40f6-b26e-e9cfdb5312d5" providerId="ADAL" clId="{FD3A647E-5E7E-4C7C-8151-295E03EA1E2B}" dt="2024-10-17T01:45:18.886" v="7374" actId="478"/>
          <ac:spMkLst>
            <pc:docMk/>
            <pc:sldMk cId="1848040760" sldId="297"/>
            <ac:spMk id="3" creationId="{58F92DD6-83D6-3ADA-404D-DB16A833B245}"/>
          </ac:spMkLst>
        </pc:spChg>
        <pc:spChg chg="add mod">
          <ac:chgData name="Pohl, Alexander (Student)" userId="ab27e8a6-6b0c-40f6-b26e-e9cfdb5312d5" providerId="ADAL" clId="{FD3A647E-5E7E-4C7C-8151-295E03EA1E2B}" dt="2024-10-17T01:50:51.537" v="7451" actId="20577"/>
          <ac:spMkLst>
            <pc:docMk/>
            <pc:sldMk cId="1848040760" sldId="297"/>
            <ac:spMk id="4" creationId="{39AB6914-F3B6-074A-B357-16E0C75AAB44}"/>
          </ac:spMkLst>
        </pc:spChg>
        <pc:spChg chg="add mod">
          <ac:chgData name="Pohl, Alexander (Student)" userId="ab27e8a6-6b0c-40f6-b26e-e9cfdb5312d5" providerId="ADAL" clId="{FD3A647E-5E7E-4C7C-8151-295E03EA1E2B}" dt="2024-10-17T01:47:14.954" v="7410" actId="20577"/>
          <ac:spMkLst>
            <pc:docMk/>
            <pc:sldMk cId="1848040760" sldId="297"/>
            <ac:spMk id="5" creationId="{71AA398D-3CB7-1F3B-908D-FA72F28E19B7}"/>
          </ac:spMkLst>
        </pc:spChg>
        <pc:spChg chg="add del mod">
          <ac:chgData name="Pohl, Alexander (Student)" userId="ab27e8a6-6b0c-40f6-b26e-e9cfdb5312d5" providerId="ADAL" clId="{FD3A647E-5E7E-4C7C-8151-295E03EA1E2B}" dt="2024-10-17T01:45:58.714" v="7391" actId="478"/>
          <ac:spMkLst>
            <pc:docMk/>
            <pc:sldMk cId="1848040760" sldId="297"/>
            <ac:spMk id="6" creationId="{5B2470A4-DDC8-B993-9649-514C38B8BB5D}"/>
          </ac:spMkLst>
        </pc:spChg>
        <pc:spChg chg="add mod">
          <ac:chgData name="Pohl, Alexander (Student)" userId="ab27e8a6-6b0c-40f6-b26e-e9cfdb5312d5" providerId="ADAL" clId="{FD3A647E-5E7E-4C7C-8151-295E03EA1E2B}" dt="2024-10-17T01:47:18.108" v="7412" actId="20577"/>
          <ac:spMkLst>
            <pc:docMk/>
            <pc:sldMk cId="1848040760" sldId="297"/>
            <ac:spMk id="9" creationId="{92A29E9A-7E72-6A86-FD2B-395BA91B6FA3}"/>
          </ac:spMkLst>
        </pc:spChg>
        <pc:spChg chg="add mod">
          <ac:chgData name="Pohl, Alexander (Student)" userId="ab27e8a6-6b0c-40f6-b26e-e9cfdb5312d5" providerId="ADAL" clId="{FD3A647E-5E7E-4C7C-8151-295E03EA1E2B}" dt="2024-10-17T01:47:21.206" v="7414" actId="20577"/>
          <ac:spMkLst>
            <pc:docMk/>
            <pc:sldMk cId="1848040760" sldId="297"/>
            <ac:spMk id="10" creationId="{CFBD618F-6FC6-9BD8-93FF-F9C376F0B1A6}"/>
          </ac:spMkLst>
        </pc:spChg>
        <pc:spChg chg="add mod">
          <ac:chgData name="Pohl, Alexander (Student)" userId="ab27e8a6-6b0c-40f6-b26e-e9cfdb5312d5" providerId="ADAL" clId="{FD3A647E-5E7E-4C7C-8151-295E03EA1E2B}" dt="2024-10-17T01:47:30.558" v="7421" actId="20577"/>
          <ac:spMkLst>
            <pc:docMk/>
            <pc:sldMk cId="1848040760" sldId="297"/>
            <ac:spMk id="11" creationId="{96810557-A235-E443-EB79-663127346618}"/>
          </ac:spMkLst>
        </pc:spChg>
        <pc:spChg chg="add del">
          <ac:chgData name="Pohl, Alexander (Student)" userId="ab27e8a6-6b0c-40f6-b26e-e9cfdb5312d5" providerId="ADAL" clId="{FD3A647E-5E7E-4C7C-8151-295E03EA1E2B}" dt="2024-10-17T01:47:42.873" v="7423" actId="11529"/>
          <ac:spMkLst>
            <pc:docMk/>
            <pc:sldMk cId="1848040760" sldId="297"/>
            <ac:spMk id="12" creationId="{B14C3658-1321-C7B1-F0E2-EFE828EF14BB}"/>
          </ac:spMkLst>
        </pc:spChg>
        <pc:spChg chg="add del mod">
          <ac:chgData name="Pohl, Alexander (Student)" userId="ab27e8a6-6b0c-40f6-b26e-e9cfdb5312d5" providerId="ADAL" clId="{FD3A647E-5E7E-4C7C-8151-295E03EA1E2B}" dt="2024-10-17T01:48:31.969" v="7439" actId="478"/>
          <ac:spMkLst>
            <pc:docMk/>
            <pc:sldMk cId="1848040760" sldId="297"/>
            <ac:spMk id="21" creationId="{0A8DD353-D8A6-F2F5-2AAD-738FD8984E5A}"/>
          </ac:spMkLst>
        </pc:spChg>
        <pc:spChg chg="add mod">
          <ac:chgData name="Pohl, Alexander (Student)" userId="ab27e8a6-6b0c-40f6-b26e-e9cfdb5312d5" providerId="ADAL" clId="{FD3A647E-5E7E-4C7C-8151-295E03EA1E2B}" dt="2024-10-17T01:48:29.477" v="7438" actId="20577"/>
          <ac:spMkLst>
            <pc:docMk/>
            <pc:sldMk cId="1848040760" sldId="297"/>
            <ac:spMk id="22" creationId="{6B2B2A77-D681-C55B-46A7-0D6C950FE1E2}"/>
          </ac:spMkLst>
        </pc:spChg>
        <pc:spChg chg="add mod">
          <ac:chgData name="Pohl, Alexander (Student)" userId="ab27e8a6-6b0c-40f6-b26e-e9cfdb5312d5" providerId="ADAL" clId="{FD3A647E-5E7E-4C7C-8151-295E03EA1E2B}" dt="2024-10-17T01:48:18.656" v="7435" actId="1076"/>
          <ac:spMkLst>
            <pc:docMk/>
            <pc:sldMk cId="1848040760" sldId="297"/>
            <ac:spMk id="23" creationId="{AB10F385-8113-D5E1-55F2-E6D4A234768A}"/>
          </ac:spMkLst>
        </pc:spChg>
        <pc:spChg chg="add mod">
          <ac:chgData name="Pohl, Alexander (Student)" userId="ab27e8a6-6b0c-40f6-b26e-e9cfdb5312d5" providerId="ADAL" clId="{FD3A647E-5E7E-4C7C-8151-295E03EA1E2B}" dt="2024-10-17T01:49:46.638" v="7441" actId="1076"/>
          <ac:spMkLst>
            <pc:docMk/>
            <pc:sldMk cId="1848040760" sldId="297"/>
            <ac:spMk id="25" creationId="{BFA22CBE-5B48-96BF-FAF4-1B787E9947F4}"/>
          </ac:spMkLst>
        </pc:spChg>
        <pc:spChg chg="add mod">
          <ac:chgData name="Pohl, Alexander (Student)" userId="ab27e8a6-6b0c-40f6-b26e-e9cfdb5312d5" providerId="ADAL" clId="{FD3A647E-5E7E-4C7C-8151-295E03EA1E2B}" dt="2024-10-17T01:50:00.399" v="7443" actId="1076"/>
          <ac:spMkLst>
            <pc:docMk/>
            <pc:sldMk cId="1848040760" sldId="297"/>
            <ac:spMk id="27" creationId="{AABC736C-36FA-CBB5-B817-DE37AA5C6923}"/>
          </ac:spMkLst>
        </pc:spChg>
        <pc:spChg chg="add mod">
          <ac:chgData name="Pohl, Alexander (Student)" userId="ab27e8a6-6b0c-40f6-b26e-e9cfdb5312d5" providerId="ADAL" clId="{FD3A647E-5E7E-4C7C-8151-295E03EA1E2B}" dt="2024-10-17T01:52:55.198" v="7474" actId="1076"/>
          <ac:spMkLst>
            <pc:docMk/>
            <pc:sldMk cId="1848040760" sldId="297"/>
            <ac:spMk id="33" creationId="{17960E56-8773-56DA-F96D-C27483BA1691}"/>
          </ac:spMkLst>
        </pc:spChg>
        <pc:cxnChg chg="add mod">
          <ac:chgData name="Pohl, Alexander (Student)" userId="ab27e8a6-6b0c-40f6-b26e-e9cfdb5312d5" providerId="ADAL" clId="{FD3A647E-5E7E-4C7C-8151-295E03EA1E2B}" dt="2024-10-17T01:53:23.128" v="7482" actId="14100"/>
          <ac:cxnSpMkLst>
            <pc:docMk/>
            <pc:sldMk cId="1848040760" sldId="297"/>
            <ac:cxnSpMk id="8" creationId="{4B829CB1-768D-A6BB-C8D1-2B8F8AA97852}"/>
          </ac:cxnSpMkLst>
        </pc:cxnChg>
        <pc:cxnChg chg="add mod">
          <ac:chgData name="Pohl, Alexander (Student)" userId="ab27e8a6-6b0c-40f6-b26e-e9cfdb5312d5" providerId="ADAL" clId="{FD3A647E-5E7E-4C7C-8151-295E03EA1E2B}" dt="2024-10-17T01:47:53.727" v="7425" actId="13822"/>
          <ac:cxnSpMkLst>
            <pc:docMk/>
            <pc:sldMk cId="1848040760" sldId="297"/>
            <ac:cxnSpMk id="14" creationId="{EEF2384D-2A64-6613-ECF3-C68C17583FD2}"/>
          </ac:cxnSpMkLst>
        </pc:cxnChg>
        <pc:cxnChg chg="add mod">
          <ac:chgData name="Pohl, Alexander (Student)" userId="ab27e8a6-6b0c-40f6-b26e-e9cfdb5312d5" providerId="ADAL" clId="{FD3A647E-5E7E-4C7C-8151-295E03EA1E2B}" dt="2024-10-17T01:48:08.020" v="7431" actId="14100"/>
          <ac:cxnSpMkLst>
            <pc:docMk/>
            <pc:sldMk cId="1848040760" sldId="297"/>
            <ac:cxnSpMk id="15" creationId="{D8C9B914-10C0-8499-E549-E0F25A15EE72}"/>
          </ac:cxnSpMkLst>
        </pc:cxnChg>
        <pc:cxnChg chg="add mod">
          <ac:chgData name="Pohl, Alexander (Student)" userId="ab27e8a6-6b0c-40f6-b26e-e9cfdb5312d5" providerId="ADAL" clId="{FD3A647E-5E7E-4C7C-8151-295E03EA1E2B}" dt="2024-10-17T01:48:02.359" v="7429" actId="14100"/>
          <ac:cxnSpMkLst>
            <pc:docMk/>
            <pc:sldMk cId="1848040760" sldId="297"/>
            <ac:cxnSpMk id="16" creationId="{62C4047C-406D-4F7F-F1B6-622557CD22F8}"/>
          </ac:cxnSpMkLst>
        </pc:cxnChg>
        <pc:cxnChg chg="add mod">
          <ac:chgData name="Pohl, Alexander (Student)" userId="ab27e8a6-6b0c-40f6-b26e-e9cfdb5312d5" providerId="ADAL" clId="{FD3A647E-5E7E-4C7C-8151-295E03EA1E2B}" dt="2024-10-17T01:57:57.126" v="7486" actId="14100"/>
          <ac:cxnSpMkLst>
            <pc:docMk/>
            <pc:sldMk cId="1848040760" sldId="297"/>
            <ac:cxnSpMk id="29" creationId="{91F5870E-8951-9173-5A4A-7742D9D95768}"/>
          </ac:cxnSpMkLst>
        </pc:cxnChg>
        <pc:cxnChg chg="add mod">
          <ac:chgData name="Pohl, Alexander (Student)" userId="ab27e8a6-6b0c-40f6-b26e-e9cfdb5312d5" providerId="ADAL" clId="{FD3A647E-5E7E-4C7C-8151-295E03EA1E2B}" dt="2024-10-17T01:58:03.068" v="7489" actId="14100"/>
          <ac:cxnSpMkLst>
            <pc:docMk/>
            <pc:sldMk cId="1848040760" sldId="297"/>
            <ac:cxnSpMk id="30" creationId="{33BEB370-0B39-0430-E377-B09B9769EBB4}"/>
          </ac:cxnSpMkLst>
        </pc:cxnChg>
        <pc:cxnChg chg="add mod">
          <ac:chgData name="Pohl, Alexander (Student)" userId="ab27e8a6-6b0c-40f6-b26e-e9cfdb5312d5" providerId="ADAL" clId="{FD3A647E-5E7E-4C7C-8151-295E03EA1E2B}" dt="2024-10-17T01:52:55.198" v="7474" actId="1076"/>
          <ac:cxnSpMkLst>
            <pc:docMk/>
            <pc:sldMk cId="1848040760" sldId="297"/>
            <ac:cxnSpMk id="35" creationId="{1429A1BD-C70D-09D5-7B4D-134797B46DDD}"/>
          </ac:cxnSpMkLst>
        </pc:cxnChg>
        <pc:cxnChg chg="add mod">
          <ac:chgData name="Pohl, Alexander (Student)" userId="ab27e8a6-6b0c-40f6-b26e-e9cfdb5312d5" providerId="ADAL" clId="{FD3A647E-5E7E-4C7C-8151-295E03EA1E2B}" dt="2024-10-17T01:53:08.919" v="7480" actId="14100"/>
          <ac:cxnSpMkLst>
            <pc:docMk/>
            <pc:sldMk cId="1848040760" sldId="297"/>
            <ac:cxnSpMk id="37" creationId="{2B452470-9B51-46FB-098C-CC49D89ED12F}"/>
          </ac:cxnSpMkLst>
        </pc:cxnChg>
      </pc:sldChg>
      <pc:sldChg chg="addSp delSp modSp add mod ord">
        <pc:chgData name="Pohl, Alexander (Student)" userId="ab27e8a6-6b0c-40f6-b26e-e9cfdb5312d5" providerId="ADAL" clId="{FD3A647E-5E7E-4C7C-8151-295E03EA1E2B}" dt="2024-10-17T02:22:33.220" v="7602" actId="20577"/>
        <pc:sldMkLst>
          <pc:docMk/>
          <pc:sldMk cId="3104694196" sldId="298"/>
        </pc:sldMkLst>
        <pc:spChg chg="mod">
          <ac:chgData name="Pohl, Alexander (Student)" userId="ab27e8a6-6b0c-40f6-b26e-e9cfdb5312d5" providerId="ADAL" clId="{FD3A647E-5E7E-4C7C-8151-295E03EA1E2B}" dt="2024-10-17T02:22:33.220" v="7602" actId="20577"/>
          <ac:spMkLst>
            <pc:docMk/>
            <pc:sldMk cId="3104694196" sldId="298"/>
            <ac:spMk id="2" creationId="{AB037088-B257-6887-5754-F1FF04780CB2}"/>
          </ac:spMkLst>
        </pc:spChg>
        <pc:spChg chg="del mod">
          <ac:chgData name="Pohl, Alexander (Student)" userId="ab27e8a6-6b0c-40f6-b26e-e9cfdb5312d5" providerId="ADAL" clId="{FD3A647E-5E7E-4C7C-8151-295E03EA1E2B}" dt="2024-10-17T02:21:18.894" v="7559"/>
          <ac:spMkLst>
            <pc:docMk/>
            <pc:sldMk cId="3104694196" sldId="298"/>
            <ac:spMk id="3" creationId="{B0CAB33A-7B63-9C34-B236-B05BC8740DDC}"/>
          </ac:spMkLst>
        </pc:spChg>
        <pc:picChg chg="add mod">
          <ac:chgData name="Pohl, Alexander (Student)" userId="ab27e8a6-6b0c-40f6-b26e-e9cfdb5312d5" providerId="ADAL" clId="{FD3A647E-5E7E-4C7C-8151-295E03EA1E2B}" dt="2024-10-17T02:21:24.844" v="7561" actId="1076"/>
          <ac:picMkLst>
            <pc:docMk/>
            <pc:sldMk cId="3104694196" sldId="298"/>
            <ac:picMk id="5" creationId="{978213EF-B73A-8C40-7874-642DB81B2743}"/>
          </ac:picMkLst>
        </pc:picChg>
      </pc:sldChg>
      <pc:sldChg chg="addSp delSp modSp add mod">
        <pc:chgData name="Pohl, Alexander (Student)" userId="ab27e8a6-6b0c-40f6-b26e-e9cfdb5312d5" providerId="ADAL" clId="{FD3A647E-5E7E-4C7C-8151-295E03EA1E2B}" dt="2024-10-17T07:58:20.041" v="7727" actId="22"/>
        <pc:sldMkLst>
          <pc:docMk/>
          <pc:sldMk cId="328790495" sldId="299"/>
        </pc:sldMkLst>
        <pc:spChg chg="del">
          <ac:chgData name="Pohl, Alexander (Student)" userId="ab27e8a6-6b0c-40f6-b26e-e9cfdb5312d5" providerId="ADAL" clId="{FD3A647E-5E7E-4C7C-8151-295E03EA1E2B}" dt="2024-10-17T02:23:32.129" v="7610" actId="478"/>
          <ac:spMkLst>
            <pc:docMk/>
            <pc:sldMk cId="328790495" sldId="299"/>
            <ac:spMk id="3" creationId="{B0CAB33A-7B63-9C34-B236-B05BC8740DDC}"/>
          </ac:spMkLst>
        </pc:spChg>
        <pc:spChg chg="add del">
          <ac:chgData name="Pohl, Alexander (Student)" userId="ab27e8a6-6b0c-40f6-b26e-e9cfdb5312d5" providerId="ADAL" clId="{FD3A647E-5E7E-4C7C-8151-295E03EA1E2B}" dt="2024-10-17T07:58:20.041" v="7727" actId="22"/>
          <ac:spMkLst>
            <pc:docMk/>
            <pc:sldMk cId="328790495" sldId="299"/>
            <ac:spMk id="6" creationId="{489595D3-9505-6B83-7139-D393745FE7C9}"/>
          </ac:spMkLst>
        </pc:spChg>
        <pc:graphicFrameChg chg="add del mod">
          <ac:chgData name="Pohl, Alexander (Student)" userId="ab27e8a6-6b0c-40f6-b26e-e9cfdb5312d5" providerId="ADAL" clId="{FD3A647E-5E7E-4C7C-8151-295E03EA1E2B}" dt="2024-10-17T02:23:18.390" v="7606" actId="478"/>
          <ac:graphicFrameMkLst>
            <pc:docMk/>
            <pc:sldMk cId="328790495" sldId="299"/>
            <ac:graphicFrameMk id="6" creationId="{C001394F-B436-1E84-F7B8-D4EA01C6DEA0}"/>
          </ac:graphicFrameMkLst>
        </pc:graphicFrameChg>
        <pc:picChg chg="add mod">
          <ac:chgData name="Pohl, Alexander (Student)" userId="ab27e8a6-6b0c-40f6-b26e-e9cfdb5312d5" providerId="ADAL" clId="{FD3A647E-5E7E-4C7C-8151-295E03EA1E2B}" dt="2024-10-17T02:23:29.059" v="7609" actId="14100"/>
          <ac:picMkLst>
            <pc:docMk/>
            <pc:sldMk cId="328790495" sldId="299"/>
            <ac:picMk id="5" creationId="{FCF97FF6-9245-0CCC-0ABC-0AD9539AA4E3}"/>
          </ac:picMkLst>
        </pc:picChg>
      </pc:sldChg>
      <pc:sldChg chg="delSp new del mod">
        <pc:chgData name="Pohl, Alexander (Student)" userId="ab27e8a6-6b0c-40f6-b26e-e9cfdb5312d5" providerId="ADAL" clId="{FD3A647E-5E7E-4C7C-8151-295E03EA1E2B}" dt="2024-10-17T02:35:14.690" v="7615" actId="47"/>
        <pc:sldMkLst>
          <pc:docMk/>
          <pc:sldMk cId="610874959" sldId="300"/>
        </pc:sldMkLst>
        <pc:spChg chg="del">
          <ac:chgData name="Pohl, Alexander (Student)" userId="ab27e8a6-6b0c-40f6-b26e-e9cfdb5312d5" providerId="ADAL" clId="{FD3A647E-5E7E-4C7C-8151-295E03EA1E2B}" dt="2024-10-17T02:29:19.087" v="7613" actId="478"/>
          <ac:spMkLst>
            <pc:docMk/>
            <pc:sldMk cId="610874959" sldId="300"/>
            <ac:spMk id="2" creationId="{D4C7DEA4-C896-1E6E-EA35-E7E038512F97}"/>
          </ac:spMkLst>
        </pc:spChg>
        <pc:spChg chg="del">
          <ac:chgData name="Pohl, Alexander (Student)" userId="ab27e8a6-6b0c-40f6-b26e-e9cfdb5312d5" providerId="ADAL" clId="{FD3A647E-5E7E-4C7C-8151-295E03EA1E2B}" dt="2024-10-17T02:29:20.598" v="7614" actId="478"/>
          <ac:spMkLst>
            <pc:docMk/>
            <pc:sldMk cId="610874959" sldId="300"/>
            <ac:spMk id="3" creationId="{A49CB6A7-2B96-B2A7-5760-3E303C603F2C}"/>
          </ac:spMkLst>
        </pc:spChg>
      </pc:sldChg>
      <pc:sldChg chg="add del">
        <pc:chgData name="Pohl, Alexander (Student)" userId="ab27e8a6-6b0c-40f6-b26e-e9cfdb5312d5" providerId="ADAL" clId="{FD3A647E-5E7E-4C7C-8151-295E03EA1E2B}" dt="2024-10-17T02:28:36.911" v="7611" actId="47"/>
        <pc:sldMkLst>
          <pc:docMk/>
          <pc:sldMk cId="1111742643" sldId="300"/>
        </pc:sldMkLst>
      </pc:sldChg>
      <pc:sldChg chg="add del">
        <pc:chgData name="Pohl, Alexander (Student)" userId="ab27e8a6-6b0c-40f6-b26e-e9cfdb5312d5" providerId="ADAL" clId="{FD3A647E-5E7E-4C7C-8151-295E03EA1E2B}" dt="2024-10-17T02:22:55.560" v="7604"/>
        <pc:sldMkLst>
          <pc:docMk/>
          <pc:sldMk cId="2950494020" sldId="301"/>
        </pc:sldMkLst>
      </pc:sldChg>
    </pc:docChg>
  </pc:docChgLst>
  <pc:docChgLst>
    <pc:chgData name="Pohl, Alexander (Student)" userId="ab27e8a6-6b0c-40f6-b26e-e9cfdb5312d5" providerId="ADAL" clId="{BE62321B-9AF1-47EE-BA8E-90F2DD9FE989}"/>
    <pc:docChg chg="custSel addSld modSld">
      <pc:chgData name="Pohl, Alexander (Student)" userId="ab27e8a6-6b0c-40f6-b26e-e9cfdb5312d5" providerId="ADAL" clId="{BE62321B-9AF1-47EE-BA8E-90F2DD9FE989}" dt="2024-09-26T05:48:44.299" v="1511" actId="20577"/>
      <pc:docMkLst>
        <pc:docMk/>
      </pc:docMkLst>
      <pc:sldChg chg="modSp new mod">
        <pc:chgData name="Pohl, Alexander (Student)" userId="ab27e8a6-6b0c-40f6-b26e-e9cfdb5312d5" providerId="ADAL" clId="{BE62321B-9AF1-47EE-BA8E-90F2DD9FE989}" dt="2024-09-26T05:48:44.299" v="1511" actId="20577"/>
        <pc:sldMkLst>
          <pc:docMk/>
          <pc:sldMk cId="1337334237" sldId="256"/>
        </pc:sldMkLst>
        <pc:spChg chg="mod">
          <ac:chgData name="Pohl, Alexander (Student)" userId="ab27e8a6-6b0c-40f6-b26e-e9cfdb5312d5" providerId="ADAL" clId="{BE62321B-9AF1-47EE-BA8E-90F2DD9FE989}" dt="2024-09-26T05:41:52.489" v="103" actId="20577"/>
          <ac:spMkLst>
            <pc:docMk/>
            <pc:sldMk cId="1337334237" sldId="256"/>
            <ac:spMk id="2" creationId="{A1712AE8-7610-1286-8F43-241B036D3B7E}"/>
          </ac:spMkLst>
        </pc:spChg>
        <pc:spChg chg="mod">
          <ac:chgData name="Pohl, Alexander (Student)" userId="ab27e8a6-6b0c-40f6-b26e-e9cfdb5312d5" providerId="ADAL" clId="{BE62321B-9AF1-47EE-BA8E-90F2DD9FE989}" dt="2024-09-26T05:48:44.299" v="1511" actId="20577"/>
          <ac:spMkLst>
            <pc:docMk/>
            <pc:sldMk cId="1337334237" sldId="256"/>
            <ac:spMk id="3" creationId="{B0542E93-2DB7-C0A1-5794-6161D74C4745}"/>
          </ac:spMkLst>
        </pc:spChg>
      </pc:sldChg>
    </pc:docChg>
  </pc:docChgLst>
  <pc:docChgLst>
    <pc:chgData name="Pohl, Alexander (Student)" userId="ab27e8a6-6b0c-40f6-b26e-e9cfdb5312d5" providerId="ADAL" clId="{06163BAD-BC59-461C-8E06-8B4B3958151E}"/>
    <pc:docChg chg="undo custSel addSld delSld modSld sldOrd">
      <pc:chgData name="Pohl, Alexander (Student)" userId="ab27e8a6-6b0c-40f6-b26e-e9cfdb5312d5" providerId="ADAL" clId="{06163BAD-BC59-461C-8E06-8B4B3958151E}" dt="2024-11-28T23:40:02.527" v="5412" actId="27636"/>
      <pc:docMkLst>
        <pc:docMk/>
      </pc:docMkLst>
      <pc:sldChg chg="delSp modSp mod ord modAnim modNotesTx">
        <pc:chgData name="Pohl, Alexander (Student)" userId="ab27e8a6-6b0c-40f6-b26e-e9cfdb5312d5" providerId="ADAL" clId="{06163BAD-BC59-461C-8E06-8B4B3958151E}" dt="2024-11-28T10:27:54.702" v="5128"/>
        <pc:sldMkLst>
          <pc:docMk/>
          <pc:sldMk cId="1337334237" sldId="256"/>
        </pc:sldMkLst>
        <pc:spChg chg="mod">
          <ac:chgData name="Pohl, Alexander (Student)" userId="ab27e8a6-6b0c-40f6-b26e-e9cfdb5312d5" providerId="ADAL" clId="{06163BAD-BC59-461C-8E06-8B4B3958151E}" dt="2024-11-27T03:02:11.924" v="4575" actId="1076"/>
          <ac:spMkLst>
            <pc:docMk/>
            <pc:sldMk cId="1337334237" sldId="256"/>
            <ac:spMk id="2" creationId="{A1712AE8-7610-1286-8F43-241B036D3B7E}"/>
          </ac:spMkLst>
        </pc:spChg>
        <pc:spChg chg="mod">
          <ac:chgData name="Pohl, Alexander (Student)" userId="ab27e8a6-6b0c-40f6-b26e-e9cfdb5312d5" providerId="ADAL" clId="{06163BAD-BC59-461C-8E06-8B4B3958151E}" dt="2024-11-27T03:02:09.086" v="4574" actId="1076"/>
          <ac:spMkLst>
            <pc:docMk/>
            <pc:sldMk cId="1337334237" sldId="256"/>
            <ac:spMk id="3" creationId="{62E2B7E7-06C8-EE7C-3E68-3BBD3681DACF}"/>
          </ac:spMkLst>
        </pc:spChg>
        <pc:spChg chg="del">
          <ac:chgData name="Pohl, Alexander (Student)" userId="ab27e8a6-6b0c-40f6-b26e-e9cfdb5312d5" providerId="ADAL" clId="{06163BAD-BC59-461C-8E06-8B4B3958151E}" dt="2024-11-17T23:27:07.763" v="512" actId="478"/>
          <ac:spMkLst>
            <pc:docMk/>
            <pc:sldMk cId="1337334237" sldId="256"/>
            <ac:spMk id="4" creationId="{B504B5FD-09DF-8CD3-8462-A36608765FEF}"/>
          </ac:spMkLst>
        </pc:spChg>
        <pc:spChg chg="mod">
          <ac:chgData name="Pohl, Alexander (Student)" userId="ab27e8a6-6b0c-40f6-b26e-e9cfdb5312d5" providerId="ADAL" clId="{06163BAD-BC59-461C-8E06-8B4B3958151E}" dt="2024-11-17T23:27:16.102" v="513" actId="1076"/>
          <ac:spMkLst>
            <pc:docMk/>
            <pc:sldMk cId="1337334237" sldId="256"/>
            <ac:spMk id="5" creationId="{F6DC8CE3-AFCD-5FBD-6FD0-AF9F1872933C}"/>
          </ac:spMkLst>
        </pc:spChg>
        <pc:spChg chg="mod">
          <ac:chgData name="Pohl, Alexander (Student)" userId="ab27e8a6-6b0c-40f6-b26e-e9cfdb5312d5" providerId="ADAL" clId="{06163BAD-BC59-461C-8E06-8B4B3958151E}" dt="2024-11-28T07:27:21.155" v="5121" actId="20577"/>
          <ac:spMkLst>
            <pc:docMk/>
            <pc:sldMk cId="1337334237" sldId="256"/>
            <ac:spMk id="9" creationId="{8904289A-5B09-399F-8C04-237D527F893A}"/>
          </ac:spMkLst>
        </pc:spChg>
        <pc:picChg chg="mod">
          <ac:chgData name="Pohl, Alexander (Student)" userId="ab27e8a6-6b0c-40f6-b26e-e9cfdb5312d5" providerId="ADAL" clId="{06163BAD-BC59-461C-8E06-8B4B3958151E}" dt="2024-11-17T23:27:24.085" v="516" actId="1076"/>
          <ac:picMkLst>
            <pc:docMk/>
            <pc:sldMk cId="1337334237" sldId="256"/>
            <ac:picMk id="6" creationId="{016E39E6-5542-F14A-2E69-F725CA2ED48D}"/>
          </ac:picMkLst>
        </pc:picChg>
        <pc:picChg chg="mod">
          <ac:chgData name="Pohl, Alexander (Student)" userId="ab27e8a6-6b0c-40f6-b26e-e9cfdb5312d5" providerId="ADAL" clId="{06163BAD-BC59-461C-8E06-8B4B3958151E}" dt="2024-11-17T23:27:29.556" v="517" actId="1076"/>
          <ac:picMkLst>
            <pc:docMk/>
            <pc:sldMk cId="1337334237" sldId="256"/>
            <ac:picMk id="8" creationId="{87CE58FA-7373-E798-B20F-92B3CE06751A}"/>
          </ac:picMkLst>
        </pc:picChg>
        <pc:picChg chg="mod">
          <ac:chgData name="Pohl, Alexander (Student)" userId="ab27e8a6-6b0c-40f6-b26e-e9cfdb5312d5" providerId="ADAL" clId="{06163BAD-BC59-461C-8E06-8B4B3958151E}" dt="2024-11-17T23:27:32.067" v="518" actId="1076"/>
          <ac:picMkLst>
            <pc:docMk/>
            <pc:sldMk cId="1337334237" sldId="256"/>
            <ac:picMk id="13" creationId="{5C7548A9-9033-CE46-FDC8-7960515205EB}"/>
          </ac:picMkLst>
        </pc:picChg>
        <pc:picChg chg="mod">
          <ac:chgData name="Pohl, Alexander (Student)" userId="ab27e8a6-6b0c-40f6-b26e-e9cfdb5312d5" providerId="ADAL" clId="{06163BAD-BC59-461C-8E06-8B4B3958151E}" dt="2024-11-17T23:27:34.167" v="519" actId="1076"/>
          <ac:picMkLst>
            <pc:docMk/>
            <pc:sldMk cId="1337334237" sldId="256"/>
            <ac:picMk id="17" creationId="{0F28260C-E395-238E-CFE1-32A6696C1E44}"/>
          </ac:picMkLst>
        </pc:picChg>
      </pc:sldChg>
      <pc:sldChg chg="delSp modSp mod">
        <pc:chgData name="Pohl, Alexander (Student)" userId="ab27e8a6-6b0c-40f6-b26e-e9cfdb5312d5" providerId="ADAL" clId="{06163BAD-BC59-461C-8E06-8B4B3958151E}" dt="2024-11-28T07:32:12.728" v="5124" actId="20577"/>
        <pc:sldMkLst>
          <pc:docMk/>
          <pc:sldMk cId="844408628" sldId="257"/>
        </pc:sldMkLst>
        <pc:spChg chg="mod">
          <ac:chgData name="Pohl, Alexander (Student)" userId="ab27e8a6-6b0c-40f6-b26e-e9cfdb5312d5" providerId="ADAL" clId="{06163BAD-BC59-461C-8E06-8B4B3958151E}" dt="2024-11-27T03:20:56.338" v="4934" actId="20577"/>
          <ac:spMkLst>
            <pc:docMk/>
            <pc:sldMk cId="844408628" sldId="257"/>
            <ac:spMk id="2" creationId="{00434FBC-8D97-B2C8-D6EC-E2D1FD2DE3EE}"/>
          </ac:spMkLst>
        </pc:spChg>
        <pc:spChg chg="mod">
          <ac:chgData name="Pohl, Alexander (Student)" userId="ab27e8a6-6b0c-40f6-b26e-e9cfdb5312d5" providerId="ADAL" clId="{06163BAD-BC59-461C-8E06-8B4B3958151E}" dt="2024-11-28T07:32:12.728" v="5124" actId="20577"/>
          <ac:spMkLst>
            <pc:docMk/>
            <pc:sldMk cId="844408628" sldId="257"/>
            <ac:spMk id="3" creationId="{F0124956-F390-7192-59A3-207E515B11A9}"/>
          </ac:spMkLst>
        </pc:spChg>
        <pc:spChg chg="mod">
          <ac:chgData name="Pohl, Alexander (Student)" userId="ab27e8a6-6b0c-40f6-b26e-e9cfdb5312d5" providerId="ADAL" clId="{06163BAD-BC59-461C-8E06-8B4B3958151E}" dt="2024-11-27T03:17:18.882" v="4922" actId="1076"/>
          <ac:spMkLst>
            <pc:docMk/>
            <pc:sldMk cId="844408628" sldId="257"/>
            <ac:spMk id="4" creationId="{5A7C7BCF-C20F-ED6F-C9B6-5D514B6B9B9C}"/>
          </ac:spMkLst>
        </pc:spChg>
        <pc:spChg chg="del mod">
          <ac:chgData name="Pohl, Alexander (Student)" userId="ab27e8a6-6b0c-40f6-b26e-e9cfdb5312d5" providerId="ADAL" clId="{06163BAD-BC59-461C-8E06-8B4B3958151E}" dt="2024-11-27T03:14:58.340" v="4896" actId="478"/>
          <ac:spMkLst>
            <pc:docMk/>
            <pc:sldMk cId="844408628" sldId="257"/>
            <ac:spMk id="7" creationId="{0596E038-641A-CEDE-99F5-77009710D290}"/>
          </ac:spMkLst>
        </pc:spChg>
        <pc:grpChg chg="mod">
          <ac:chgData name="Pohl, Alexander (Student)" userId="ab27e8a6-6b0c-40f6-b26e-e9cfdb5312d5" providerId="ADAL" clId="{06163BAD-BC59-461C-8E06-8B4B3958151E}" dt="2024-11-27T03:17:18.882" v="4922" actId="1076"/>
          <ac:grpSpMkLst>
            <pc:docMk/>
            <pc:sldMk cId="844408628" sldId="257"/>
            <ac:grpSpMk id="6" creationId="{151256DA-A24D-38D7-D946-D1515CF395F4}"/>
          </ac:grpSpMkLst>
        </pc:grpChg>
        <pc:picChg chg="mod">
          <ac:chgData name="Pohl, Alexander (Student)" userId="ab27e8a6-6b0c-40f6-b26e-e9cfdb5312d5" providerId="ADAL" clId="{06163BAD-BC59-461C-8E06-8B4B3958151E}" dt="2024-11-27T03:17:18.882" v="4922" actId="1076"/>
          <ac:picMkLst>
            <pc:docMk/>
            <pc:sldMk cId="844408628" sldId="257"/>
            <ac:picMk id="5" creationId="{192FF6F8-7B0C-CDA9-B83C-FB6AE262F3D3}"/>
          </ac:picMkLst>
        </pc:picChg>
        <pc:picChg chg="mod">
          <ac:chgData name="Pohl, Alexander (Student)" userId="ab27e8a6-6b0c-40f6-b26e-e9cfdb5312d5" providerId="ADAL" clId="{06163BAD-BC59-461C-8E06-8B4B3958151E}" dt="2024-11-27T03:17:17.089" v="4921" actId="1076"/>
          <ac:picMkLst>
            <pc:docMk/>
            <pc:sldMk cId="844408628" sldId="257"/>
            <ac:picMk id="1026" creationId="{DE1BB581-E0D1-116B-7143-AD3FA81339D6}"/>
          </ac:picMkLst>
        </pc:picChg>
      </pc:sldChg>
      <pc:sldChg chg="modSp mod">
        <pc:chgData name="Pohl, Alexander (Student)" userId="ab27e8a6-6b0c-40f6-b26e-e9cfdb5312d5" providerId="ADAL" clId="{06163BAD-BC59-461C-8E06-8B4B3958151E}" dt="2024-11-19T21:32:06.428" v="1118" actId="122"/>
        <pc:sldMkLst>
          <pc:docMk/>
          <pc:sldMk cId="3700995246" sldId="259"/>
        </pc:sldMkLst>
        <pc:spChg chg="mod">
          <ac:chgData name="Pohl, Alexander (Student)" userId="ab27e8a6-6b0c-40f6-b26e-e9cfdb5312d5" providerId="ADAL" clId="{06163BAD-BC59-461C-8E06-8B4B3958151E}" dt="2024-11-19T21:32:06.428" v="1118" actId="122"/>
          <ac:spMkLst>
            <pc:docMk/>
            <pc:sldMk cId="3700995246" sldId="259"/>
            <ac:spMk id="2" creationId="{64017FE9-0817-5F75-4F9D-2B9097DB79DA}"/>
          </ac:spMkLst>
        </pc:spChg>
        <pc:spChg chg="mod">
          <ac:chgData name="Pohl, Alexander (Student)" userId="ab27e8a6-6b0c-40f6-b26e-e9cfdb5312d5" providerId="ADAL" clId="{06163BAD-BC59-461C-8E06-8B4B3958151E}" dt="2024-11-19T21:30:21.685" v="1106" actId="1076"/>
          <ac:spMkLst>
            <pc:docMk/>
            <pc:sldMk cId="3700995246" sldId="259"/>
            <ac:spMk id="4" creationId="{BF68F9C0-B65A-4B97-8745-5441A52FE839}"/>
          </ac:spMkLst>
        </pc:spChg>
      </pc:sldChg>
      <pc:sldChg chg="modSp mod">
        <pc:chgData name="Pohl, Alexander (Student)" userId="ab27e8a6-6b0c-40f6-b26e-e9cfdb5312d5" providerId="ADAL" clId="{06163BAD-BC59-461C-8E06-8B4B3958151E}" dt="2024-11-19T21:32:02.854" v="1117" actId="122"/>
        <pc:sldMkLst>
          <pc:docMk/>
          <pc:sldMk cId="840198023" sldId="260"/>
        </pc:sldMkLst>
        <pc:spChg chg="mod">
          <ac:chgData name="Pohl, Alexander (Student)" userId="ab27e8a6-6b0c-40f6-b26e-e9cfdb5312d5" providerId="ADAL" clId="{06163BAD-BC59-461C-8E06-8B4B3958151E}" dt="2024-11-19T21:32:02.854" v="1117" actId="122"/>
          <ac:spMkLst>
            <pc:docMk/>
            <pc:sldMk cId="840198023" sldId="260"/>
            <ac:spMk id="2" creationId="{002535C9-4D12-402A-3B1D-016C75A69A04}"/>
          </ac:spMkLst>
        </pc:spChg>
        <pc:spChg chg="mod">
          <ac:chgData name="Pohl, Alexander (Student)" userId="ab27e8a6-6b0c-40f6-b26e-e9cfdb5312d5" providerId="ADAL" clId="{06163BAD-BC59-461C-8E06-8B4B3958151E}" dt="2024-11-19T21:32:01.025" v="1116" actId="1076"/>
          <ac:spMkLst>
            <pc:docMk/>
            <pc:sldMk cId="840198023" sldId="260"/>
            <ac:spMk id="4" creationId="{4ED59EB9-94EC-FAE4-3EAA-A8FD15831012}"/>
          </ac:spMkLst>
        </pc:spChg>
      </pc:sldChg>
      <pc:sldChg chg="modSp mod modAnim">
        <pc:chgData name="Pohl, Alexander (Student)" userId="ab27e8a6-6b0c-40f6-b26e-e9cfdb5312d5" providerId="ADAL" clId="{06163BAD-BC59-461C-8E06-8B4B3958151E}" dt="2024-11-19T23:36:51.155" v="1562"/>
        <pc:sldMkLst>
          <pc:docMk/>
          <pc:sldMk cId="4283322156" sldId="263"/>
        </pc:sldMkLst>
        <pc:spChg chg="mod">
          <ac:chgData name="Pohl, Alexander (Student)" userId="ab27e8a6-6b0c-40f6-b26e-e9cfdb5312d5" providerId="ADAL" clId="{06163BAD-BC59-461C-8E06-8B4B3958151E}" dt="2024-11-19T21:33:34.781" v="1139" actId="122"/>
          <ac:spMkLst>
            <pc:docMk/>
            <pc:sldMk cId="4283322156" sldId="263"/>
            <ac:spMk id="2" creationId="{AB037088-B257-6887-5754-F1FF04780CB2}"/>
          </ac:spMkLst>
        </pc:spChg>
        <pc:spChg chg="mod">
          <ac:chgData name="Pohl, Alexander (Student)" userId="ab27e8a6-6b0c-40f6-b26e-e9cfdb5312d5" providerId="ADAL" clId="{06163BAD-BC59-461C-8E06-8B4B3958151E}" dt="2024-11-19T23:26:23.519" v="1551" actId="400"/>
          <ac:spMkLst>
            <pc:docMk/>
            <pc:sldMk cId="4283322156" sldId="263"/>
            <ac:spMk id="3" creationId="{B0CAB33A-7B63-9C34-B236-B05BC8740DDC}"/>
          </ac:spMkLst>
        </pc:spChg>
        <pc:spChg chg="mod">
          <ac:chgData name="Pohl, Alexander (Student)" userId="ab27e8a6-6b0c-40f6-b26e-e9cfdb5312d5" providerId="ADAL" clId="{06163BAD-BC59-461C-8E06-8B4B3958151E}" dt="2024-11-19T21:33:36.284" v="1140" actId="1076"/>
          <ac:spMkLst>
            <pc:docMk/>
            <pc:sldMk cId="4283322156" sldId="263"/>
            <ac:spMk id="4" creationId="{8D9CD3CE-26C5-BA68-671A-1160EA0D87F0}"/>
          </ac:spMkLst>
        </pc:spChg>
      </pc:sldChg>
      <pc:sldChg chg="delSp modSp mod">
        <pc:chgData name="Pohl, Alexander (Student)" userId="ab27e8a6-6b0c-40f6-b26e-e9cfdb5312d5" providerId="ADAL" clId="{06163BAD-BC59-461C-8E06-8B4B3958151E}" dt="2024-11-28T10:21:41.843" v="5126" actId="1036"/>
        <pc:sldMkLst>
          <pc:docMk/>
          <pc:sldMk cId="4028881967" sldId="264"/>
        </pc:sldMkLst>
        <pc:spChg chg="mod">
          <ac:chgData name="Pohl, Alexander (Student)" userId="ab27e8a6-6b0c-40f6-b26e-e9cfdb5312d5" providerId="ADAL" clId="{06163BAD-BC59-461C-8E06-8B4B3958151E}" dt="2024-11-28T03:09:59.949" v="5077" actId="6549"/>
          <ac:spMkLst>
            <pc:docMk/>
            <pc:sldMk cId="4028881967" sldId="264"/>
            <ac:spMk id="2" creationId="{4906F2E1-287B-0D71-405C-67B425602F1A}"/>
          </ac:spMkLst>
        </pc:spChg>
        <pc:spChg chg="del">
          <ac:chgData name="Pohl, Alexander (Student)" userId="ab27e8a6-6b0c-40f6-b26e-e9cfdb5312d5" providerId="ADAL" clId="{06163BAD-BC59-461C-8E06-8B4B3958151E}" dt="2024-11-22T01:42:17.049" v="2140" actId="478"/>
          <ac:spMkLst>
            <pc:docMk/>
            <pc:sldMk cId="4028881967" sldId="264"/>
            <ac:spMk id="3" creationId="{FEA3B476-A3D8-C9FD-10B2-AC46AB371599}"/>
          </ac:spMkLst>
        </pc:spChg>
        <pc:spChg chg="mod">
          <ac:chgData name="Pohl, Alexander (Student)" userId="ab27e8a6-6b0c-40f6-b26e-e9cfdb5312d5" providerId="ADAL" clId="{06163BAD-BC59-461C-8E06-8B4B3958151E}" dt="2024-11-19T21:33:56.208" v="1144" actId="1076"/>
          <ac:spMkLst>
            <pc:docMk/>
            <pc:sldMk cId="4028881967" sldId="264"/>
            <ac:spMk id="4" creationId="{BF248054-E9B0-2539-F989-795521F79F96}"/>
          </ac:spMkLst>
        </pc:spChg>
        <pc:graphicFrameChg chg="del">
          <ac:chgData name="Pohl, Alexander (Student)" userId="ab27e8a6-6b0c-40f6-b26e-e9cfdb5312d5" providerId="ADAL" clId="{06163BAD-BC59-461C-8E06-8B4B3958151E}" dt="2024-11-22T01:42:14.633" v="2139" actId="478"/>
          <ac:graphicFrameMkLst>
            <pc:docMk/>
            <pc:sldMk cId="4028881967" sldId="264"/>
            <ac:graphicFrameMk id="9" creationId="{862F145A-7A83-1508-5C61-D68CD48CFDB5}"/>
          </ac:graphicFrameMkLst>
        </pc:graphicFrameChg>
        <pc:picChg chg="mod">
          <ac:chgData name="Pohl, Alexander (Student)" userId="ab27e8a6-6b0c-40f6-b26e-e9cfdb5312d5" providerId="ADAL" clId="{06163BAD-BC59-461C-8E06-8B4B3958151E}" dt="2024-11-28T10:21:41.843" v="5126" actId="1036"/>
          <ac:picMkLst>
            <pc:docMk/>
            <pc:sldMk cId="4028881967" sldId="264"/>
            <ac:picMk id="7" creationId="{852C008D-ABC3-9A53-48DB-1087E1BB2AD7}"/>
          </ac:picMkLst>
        </pc:picChg>
      </pc:sldChg>
      <pc:sldChg chg="modSp mod modAnim">
        <pc:chgData name="Pohl, Alexander (Student)" userId="ab27e8a6-6b0c-40f6-b26e-e9cfdb5312d5" providerId="ADAL" clId="{06163BAD-BC59-461C-8E06-8B4B3958151E}" dt="2024-11-28T22:43:25.610" v="5404" actId="20577"/>
        <pc:sldMkLst>
          <pc:docMk/>
          <pc:sldMk cId="110650413" sldId="265"/>
        </pc:sldMkLst>
        <pc:spChg chg="mod">
          <ac:chgData name="Pohl, Alexander (Student)" userId="ab27e8a6-6b0c-40f6-b26e-e9cfdb5312d5" providerId="ADAL" clId="{06163BAD-BC59-461C-8E06-8B4B3958151E}" dt="2024-11-22T03:28:17.794" v="3305" actId="6549"/>
          <ac:spMkLst>
            <pc:docMk/>
            <pc:sldMk cId="110650413" sldId="265"/>
            <ac:spMk id="2" creationId="{20ED27B4-26BA-D070-20F7-316B624865AE}"/>
          </ac:spMkLst>
        </pc:spChg>
        <pc:spChg chg="mod">
          <ac:chgData name="Pohl, Alexander (Student)" userId="ab27e8a6-6b0c-40f6-b26e-e9cfdb5312d5" providerId="ADAL" clId="{06163BAD-BC59-461C-8E06-8B4B3958151E}" dt="2024-11-28T22:43:25.610" v="5404" actId="20577"/>
          <ac:spMkLst>
            <pc:docMk/>
            <pc:sldMk cId="110650413" sldId="265"/>
            <ac:spMk id="3" creationId="{71D683C9-9170-517C-51F3-CADE027FEFAA}"/>
          </ac:spMkLst>
        </pc:spChg>
        <pc:spChg chg="mod">
          <ac:chgData name="Pohl, Alexander (Student)" userId="ab27e8a6-6b0c-40f6-b26e-e9cfdb5312d5" providerId="ADAL" clId="{06163BAD-BC59-461C-8E06-8B4B3958151E}" dt="2024-11-19T21:34:17.753" v="1150" actId="1076"/>
          <ac:spMkLst>
            <pc:docMk/>
            <pc:sldMk cId="110650413" sldId="265"/>
            <ac:spMk id="4" creationId="{699F76DE-CF76-0973-F812-0C822DA51FB3}"/>
          </ac:spMkLst>
        </pc:spChg>
      </pc:sldChg>
      <pc:sldChg chg="modSp mod">
        <pc:chgData name="Pohl, Alexander (Student)" userId="ab27e8a6-6b0c-40f6-b26e-e9cfdb5312d5" providerId="ADAL" clId="{06163BAD-BC59-461C-8E06-8B4B3958151E}" dt="2024-11-19T21:34:38.772" v="1157" actId="122"/>
        <pc:sldMkLst>
          <pc:docMk/>
          <pc:sldMk cId="4210835017" sldId="266"/>
        </pc:sldMkLst>
        <pc:spChg chg="mod">
          <ac:chgData name="Pohl, Alexander (Student)" userId="ab27e8a6-6b0c-40f6-b26e-e9cfdb5312d5" providerId="ADAL" clId="{06163BAD-BC59-461C-8E06-8B4B3958151E}" dt="2024-11-19T21:34:38.772" v="1157" actId="122"/>
          <ac:spMkLst>
            <pc:docMk/>
            <pc:sldMk cId="4210835017" sldId="266"/>
            <ac:spMk id="2" creationId="{201C027C-F024-F656-119F-8C69651E5116}"/>
          </ac:spMkLst>
        </pc:spChg>
        <pc:spChg chg="mod">
          <ac:chgData name="Pohl, Alexander (Student)" userId="ab27e8a6-6b0c-40f6-b26e-e9cfdb5312d5" providerId="ADAL" clId="{06163BAD-BC59-461C-8E06-8B4B3958151E}" dt="2024-11-19T21:34:37.531" v="1156" actId="1076"/>
          <ac:spMkLst>
            <pc:docMk/>
            <pc:sldMk cId="4210835017" sldId="266"/>
            <ac:spMk id="5" creationId="{B4AD4FEA-C092-2302-3D03-3E47936DF807}"/>
          </ac:spMkLst>
        </pc:spChg>
      </pc:sldChg>
      <pc:sldChg chg="modSp mod">
        <pc:chgData name="Pohl, Alexander (Student)" userId="ab27e8a6-6b0c-40f6-b26e-e9cfdb5312d5" providerId="ADAL" clId="{06163BAD-BC59-461C-8E06-8B4B3958151E}" dt="2024-11-19T21:28:37.698" v="1102" actId="1076"/>
        <pc:sldMkLst>
          <pc:docMk/>
          <pc:sldMk cId="414448637" sldId="267"/>
        </pc:sldMkLst>
        <pc:spChg chg="mod">
          <ac:chgData name="Pohl, Alexander (Student)" userId="ab27e8a6-6b0c-40f6-b26e-e9cfdb5312d5" providerId="ADAL" clId="{06163BAD-BC59-461C-8E06-8B4B3958151E}" dt="2024-11-12T03:04:12.787" v="298" actId="1076"/>
          <ac:spMkLst>
            <pc:docMk/>
            <pc:sldMk cId="414448637" sldId="267"/>
            <ac:spMk id="2" creationId="{CA33F24C-6F70-A0EF-641E-B65B5FA8FDCD}"/>
          </ac:spMkLst>
        </pc:spChg>
        <pc:spChg chg="mod">
          <ac:chgData name="Pohl, Alexander (Student)" userId="ab27e8a6-6b0c-40f6-b26e-e9cfdb5312d5" providerId="ADAL" clId="{06163BAD-BC59-461C-8E06-8B4B3958151E}" dt="2024-11-12T03:05:49.478" v="447" actId="20577"/>
          <ac:spMkLst>
            <pc:docMk/>
            <pc:sldMk cId="414448637" sldId="267"/>
            <ac:spMk id="3" creationId="{E8A28EF8-7CD1-72E0-118E-53DD1751F121}"/>
          </ac:spMkLst>
        </pc:spChg>
        <pc:spChg chg="mod">
          <ac:chgData name="Pohl, Alexander (Student)" userId="ab27e8a6-6b0c-40f6-b26e-e9cfdb5312d5" providerId="ADAL" clId="{06163BAD-BC59-461C-8E06-8B4B3958151E}" dt="2024-11-19T21:28:37.698" v="1102" actId="1076"/>
          <ac:spMkLst>
            <pc:docMk/>
            <pc:sldMk cId="414448637" sldId="267"/>
            <ac:spMk id="5" creationId="{9731DDE0-CAA8-D9A4-1277-BF604231B418}"/>
          </ac:spMkLst>
        </pc:spChg>
        <pc:spChg chg="mod">
          <ac:chgData name="Pohl, Alexander (Student)" userId="ab27e8a6-6b0c-40f6-b26e-e9cfdb5312d5" providerId="ADAL" clId="{06163BAD-BC59-461C-8E06-8B4B3958151E}" dt="2024-11-12T03:04:21.381" v="300" actId="1076"/>
          <ac:spMkLst>
            <pc:docMk/>
            <pc:sldMk cId="414448637" sldId="267"/>
            <ac:spMk id="6" creationId="{85410149-133C-088A-90C4-33AD145E115B}"/>
          </ac:spMkLst>
        </pc:spChg>
      </pc:sldChg>
      <pc:sldChg chg="addSp delSp modSp del mod ord">
        <pc:chgData name="Pohl, Alexander (Student)" userId="ab27e8a6-6b0c-40f6-b26e-e9cfdb5312d5" providerId="ADAL" clId="{06163BAD-BC59-461C-8E06-8B4B3958151E}" dt="2024-11-28T10:28:54.619" v="5129" actId="47"/>
        <pc:sldMkLst>
          <pc:docMk/>
          <pc:sldMk cId="799607907" sldId="268"/>
        </pc:sldMkLst>
        <pc:spChg chg="mod">
          <ac:chgData name="Pohl, Alexander (Student)" userId="ab27e8a6-6b0c-40f6-b26e-e9cfdb5312d5" providerId="ADAL" clId="{06163BAD-BC59-461C-8E06-8B4B3958151E}" dt="2024-11-19T21:32:36.200" v="1122" actId="122"/>
          <ac:spMkLst>
            <pc:docMk/>
            <pc:sldMk cId="799607907" sldId="268"/>
            <ac:spMk id="2" creationId="{326F854D-5B37-D1A7-F9E2-7F72AE037203}"/>
          </ac:spMkLst>
        </pc:spChg>
        <pc:spChg chg="del mod">
          <ac:chgData name="Pohl, Alexander (Student)" userId="ab27e8a6-6b0c-40f6-b26e-e9cfdb5312d5" providerId="ADAL" clId="{06163BAD-BC59-461C-8E06-8B4B3958151E}" dt="2024-11-24T19:16:31.858" v="3855" actId="478"/>
          <ac:spMkLst>
            <pc:docMk/>
            <pc:sldMk cId="799607907" sldId="268"/>
            <ac:spMk id="3" creationId="{2DF4E5A9-552D-71EE-C782-811C25D2C59B}"/>
          </ac:spMkLst>
        </pc:spChg>
        <pc:spChg chg="mod">
          <ac:chgData name="Pohl, Alexander (Student)" userId="ab27e8a6-6b0c-40f6-b26e-e9cfdb5312d5" providerId="ADAL" clId="{06163BAD-BC59-461C-8E06-8B4B3958151E}" dt="2024-11-19T22:08:51.421" v="1545" actId="1076"/>
          <ac:spMkLst>
            <pc:docMk/>
            <pc:sldMk cId="799607907" sldId="268"/>
            <ac:spMk id="4" creationId="{2EF8D2E6-80EA-F70F-84A1-412A853512F0}"/>
          </ac:spMkLst>
        </pc:spChg>
        <pc:spChg chg="add mod">
          <ac:chgData name="Pohl, Alexander (Student)" userId="ab27e8a6-6b0c-40f6-b26e-e9cfdb5312d5" providerId="ADAL" clId="{06163BAD-BC59-461C-8E06-8B4B3958151E}" dt="2024-11-19T22:01:35.874" v="1330" actId="1076"/>
          <ac:spMkLst>
            <pc:docMk/>
            <pc:sldMk cId="799607907" sldId="268"/>
            <ac:spMk id="5" creationId="{E1EA53BD-B0BE-A090-BCBA-DB74960DDB91}"/>
          </ac:spMkLst>
        </pc:spChg>
        <pc:spChg chg="add del mod">
          <ac:chgData name="Pohl, Alexander (Student)" userId="ab27e8a6-6b0c-40f6-b26e-e9cfdb5312d5" providerId="ADAL" clId="{06163BAD-BC59-461C-8E06-8B4B3958151E}" dt="2024-11-24T19:16:13.536" v="3818" actId="478"/>
          <ac:spMkLst>
            <pc:docMk/>
            <pc:sldMk cId="799607907" sldId="268"/>
            <ac:spMk id="6" creationId="{98B08C89-341C-EEE6-02A7-9DE012354CA7}"/>
          </ac:spMkLst>
        </pc:spChg>
        <pc:spChg chg="add del mod ord">
          <ac:chgData name="Pohl, Alexander (Student)" userId="ab27e8a6-6b0c-40f6-b26e-e9cfdb5312d5" providerId="ADAL" clId="{06163BAD-BC59-461C-8E06-8B4B3958151E}" dt="2024-11-24T19:15:51.311" v="3807" actId="478"/>
          <ac:spMkLst>
            <pc:docMk/>
            <pc:sldMk cId="799607907" sldId="268"/>
            <ac:spMk id="7" creationId="{554EB82C-8F7F-5D05-9405-9436F87EDA97}"/>
          </ac:spMkLst>
        </pc:spChg>
        <pc:spChg chg="add del mod ord">
          <ac:chgData name="Pohl, Alexander (Student)" userId="ab27e8a6-6b0c-40f6-b26e-e9cfdb5312d5" providerId="ADAL" clId="{06163BAD-BC59-461C-8E06-8B4B3958151E}" dt="2024-11-19T21:59:48.118" v="1312" actId="478"/>
          <ac:spMkLst>
            <pc:docMk/>
            <pc:sldMk cId="799607907" sldId="268"/>
            <ac:spMk id="8" creationId="{DA506595-9FA3-F5BD-5EDD-EC8BC3BB939E}"/>
          </ac:spMkLst>
        </pc:spChg>
        <pc:spChg chg="add mod">
          <ac:chgData name="Pohl, Alexander (Student)" userId="ab27e8a6-6b0c-40f6-b26e-e9cfdb5312d5" providerId="ADAL" clId="{06163BAD-BC59-461C-8E06-8B4B3958151E}" dt="2024-11-24T19:18:29.858" v="4165" actId="20577"/>
          <ac:spMkLst>
            <pc:docMk/>
            <pc:sldMk cId="799607907" sldId="268"/>
            <ac:spMk id="9" creationId="{0652D125-02B2-5E3B-4042-CEBB495CA696}"/>
          </ac:spMkLst>
        </pc:spChg>
        <pc:spChg chg="add del mod ord">
          <ac:chgData name="Pohl, Alexander (Student)" userId="ab27e8a6-6b0c-40f6-b26e-e9cfdb5312d5" providerId="ADAL" clId="{06163BAD-BC59-461C-8E06-8B4B3958151E}" dt="2024-11-24T19:15:53.524" v="3808" actId="478"/>
          <ac:spMkLst>
            <pc:docMk/>
            <pc:sldMk cId="799607907" sldId="268"/>
            <ac:spMk id="17" creationId="{ED799447-9C5F-B0B9-4C1E-4DCE073EDFDE}"/>
          </ac:spMkLst>
        </pc:spChg>
        <pc:spChg chg="add del mod ord">
          <ac:chgData name="Pohl, Alexander (Student)" userId="ab27e8a6-6b0c-40f6-b26e-e9cfdb5312d5" providerId="ADAL" clId="{06163BAD-BC59-461C-8E06-8B4B3958151E}" dt="2024-11-24T19:15:56.309" v="3810" actId="478"/>
          <ac:spMkLst>
            <pc:docMk/>
            <pc:sldMk cId="799607907" sldId="268"/>
            <ac:spMk id="19" creationId="{87D60041-43BC-F7FB-9F92-F6FF4F21629C}"/>
          </ac:spMkLst>
        </pc:spChg>
        <pc:cxnChg chg="add del mod">
          <ac:chgData name="Pohl, Alexander (Student)" userId="ab27e8a6-6b0c-40f6-b26e-e9cfdb5312d5" providerId="ADAL" clId="{06163BAD-BC59-461C-8E06-8B4B3958151E}" dt="2024-11-24T19:15:54.725" v="3809" actId="478"/>
          <ac:cxnSpMkLst>
            <pc:docMk/>
            <pc:sldMk cId="799607907" sldId="268"/>
            <ac:cxnSpMk id="10" creationId="{6E36AF9A-8846-4C9F-FEAA-462B9892228F}"/>
          </ac:cxnSpMkLst>
        </pc:cxnChg>
        <pc:cxnChg chg="add mod">
          <ac:chgData name="Pohl, Alexander (Student)" userId="ab27e8a6-6b0c-40f6-b26e-e9cfdb5312d5" providerId="ADAL" clId="{06163BAD-BC59-461C-8E06-8B4B3958151E}" dt="2024-11-19T22:08:26.702" v="1544" actId="1076"/>
          <ac:cxnSpMkLst>
            <pc:docMk/>
            <pc:sldMk cId="799607907" sldId="268"/>
            <ac:cxnSpMk id="21" creationId="{0F50C859-DC91-BFAD-D47C-5E6928735894}"/>
          </ac:cxnSpMkLst>
        </pc:cxnChg>
      </pc:sldChg>
      <pc:sldChg chg="modSp mod">
        <pc:chgData name="Pohl, Alexander (Student)" userId="ab27e8a6-6b0c-40f6-b26e-e9cfdb5312d5" providerId="ADAL" clId="{06163BAD-BC59-461C-8E06-8B4B3958151E}" dt="2024-11-28T23:39:53.763" v="5408" actId="5793"/>
        <pc:sldMkLst>
          <pc:docMk/>
          <pc:sldMk cId="2894785803" sldId="269"/>
        </pc:sldMkLst>
        <pc:spChg chg="mod">
          <ac:chgData name="Pohl, Alexander (Student)" userId="ab27e8a6-6b0c-40f6-b26e-e9cfdb5312d5" providerId="ADAL" clId="{06163BAD-BC59-461C-8E06-8B4B3958151E}" dt="2024-11-19T21:32:32.204" v="1121" actId="122"/>
          <ac:spMkLst>
            <pc:docMk/>
            <pc:sldMk cId="2894785803" sldId="269"/>
            <ac:spMk id="2" creationId="{002535C9-4D12-402A-3B1D-016C75A69A04}"/>
          </ac:spMkLst>
        </pc:spChg>
        <pc:spChg chg="mod">
          <ac:chgData name="Pohl, Alexander (Student)" userId="ab27e8a6-6b0c-40f6-b26e-e9cfdb5312d5" providerId="ADAL" clId="{06163BAD-BC59-461C-8E06-8B4B3958151E}" dt="2024-11-28T23:39:53.763" v="5408" actId="5793"/>
          <ac:spMkLst>
            <pc:docMk/>
            <pc:sldMk cId="2894785803" sldId="269"/>
            <ac:spMk id="3" creationId="{26FA86C8-E686-38FF-9C94-C9510C99AF5F}"/>
          </ac:spMkLst>
        </pc:spChg>
        <pc:spChg chg="mod">
          <ac:chgData name="Pohl, Alexander (Student)" userId="ab27e8a6-6b0c-40f6-b26e-e9cfdb5312d5" providerId="ADAL" clId="{06163BAD-BC59-461C-8E06-8B4B3958151E}" dt="2024-11-19T21:37:19.163" v="1158" actId="1076"/>
          <ac:spMkLst>
            <pc:docMk/>
            <pc:sldMk cId="2894785803" sldId="269"/>
            <ac:spMk id="4" creationId="{71666BAE-4423-75FF-1544-58228CBF63EE}"/>
          </ac:spMkLst>
        </pc:spChg>
      </pc:sldChg>
      <pc:sldChg chg="modSp mod">
        <pc:chgData name="Pohl, Alexander (Student)" userId="ab27e8a6-6b0c-40f6-b26e-e9cfdb5312d5" providerId="ADAL" clId="{06163BAD-BC59-461C-8E06-8B4B3958151E}" dt="2024-11-28T23:40:02.527" v="5412" actId="27636"/>
        <pc:sldMkLst>
          <pc:docMk/>
          <pc:sldMk cId="3400567662" sldId="270"/>
        </pc:sldMkLst>
        <pc:spChg chg="mod">
          <ac:chgData name="Pohl, Alexander (Student)" userId="ab27e8a6-6b0c-40f6-b26e-e9cfdb5312d5" providerId="ADAL" clId="{06163BAD-BC59-461C-8E06-8B4B3958151E}" dt="2024-11-19T21:32:38.878" v="1123" actId="122"/>
          <ac:spMkLst>
            <pc:docMk/>
            <pc:sldMk cId="3400567662" sldId="270"/>
            <ac:spMk id="2" creationId="{E7889F8C-C214-91DC-FA68-1B557C6FD5BB}"/>
          </ac:spMkLst>
        </pc:spChg>
        <pc:spChg chg="mod">
          <ac:chgData name="Pohl, Alexander (Student)" userId="ab27e8a6-6b0c-40f6-b26e-e9cfdb5312d5" providerId="ADAL" clId="{06163BAD-BC59-461C-8E06-8B4B3958151E}" dt="2024-11-28T23:40:02.527" v="5412" actId="27636"/>
          <ac:spMkLst>
            <pc:docMk/>
            <pc:sldMk cId="3400567662" sldId="270"/>
            <ac:spMk id="3" creationId="{1BF4BCB5-0F2F-6748-ACC5-44D8FD0257AE}"/>
          </ac:spMkLst>
        </pc:spChg>
        <pc:spChg chg="mod">
          <ac:chgData name="Pohl, Alexander (Student)" userId="ab27e8a6-6b0c-40f6-b26e-e9cfdb5312d5" providerId="ADAL" clId="{06163BAD-BC59-461C-8E06-8B4B3958151E}" dt="2024-11-19T21:32:42.118" v="1124" actId="1076"/>
          <ac:spMkLst>
            <pc:docMk/>
            <pc:sldMk cId="3400567662" sldId="270"/>
            <ac:spMk id="4" creationId="{3D704057-0363-9855-49E3-F22003A5DB7D}"/>
          </ac:spMkLst>
        </pc:spChg>
      </pc:sldChg>
      <pc:sldChg chg="modSp mod">
        <pc:chgData name="Pohl, Alexander (Student)" userId="ab27e8a6-6b0c-40f6-b26e-e9cfdb5312d5" providerId="ADAL" clId="{06163BAD-BC59-461C-8E06-8B4B3958151E}" dt="2024-11-28T10:29:22.518" v="5131" actId="1076"/>
        <pc:sldMkLst>
          <pc:docMk/>
          <pc:sldMk cId="311402712" sldId="271"/>
        </pc:sldMkLst>
        <pc:spChg chg="mod">
          <ac:chgData name="Pohl, Alexander (Student)" userId="ab27e8a6-6b0c-40f6-b26e-e9cfdb5312d5" providerId="ADAL" clId="{06163BAD-BC59-461C-8E06-8B4B3958151E}" dt="2024-11-19T21:34:27.556" v="1153" actId="122"/>
          <ac:spMkLst>
            <pc:docMk/>
            <pc:sldMk cId="311402712" sldId="271"/>
            <ac:spMk id="2" creationId="{0CECF109-7AA6-FE2F-45F1-9A88819D7F8E}"/>
          </ac:spMkLst>
        </pc:spChg>
        <pc:spChg chg="mod">
          <ac:chgData name="Pohl, Alexander (Student)" userId="ab27e8a6-6b0c-40f6-b26e-e9cfdb5312d5" providerId="ADAL" clId="{06163BAD-BC59-461C-8E06-8B4B3958151E}" dt="2024-11-26T21:59:31.827" v="4200" actId="20577"/>
          <ac:spMkLst>
            <pc:docMk/>
            <pc:sldMk cId="311402712" sldId="271"/>
            <ac:spMk id="3" creationId="{3D006281-72B1-EC8F-0BE1-9BCE61D89009}"/>
          </ac:spMkLst>
        </pc:spChg>
        <pc:spChg chg="mod">
          <ac:chgData name="Pohl, Alexander (Student)" userId="ab27e8a6-6b0c-40f6-b26e-e9cfdb5312d5" providerId="ADAL" clId="{06163BAD-BC59-461C-8E06-8B4B3958151E}" dt="2024-11-19T21:34:26.244" v="1152" actId="1076"/>
          <ac:spMkLst>
            <pc:docMk/>
            <pc:sldMk cId="311402712" sldId="271"/>
            <ac:spMk id="4" creationId="{D056368C-2816-A916-F715-A7F23A69407E}"/>
          </ac:spMkLst>
        </pc:spChg>
        <pc:picChg chg="mod">
          <ac:chgData name="Pohl, Alexander (Student)" userId="ab27e8a6-6b0c-40f6-b26e-e9cfdb5312d5" providerId="ADAL" clId="{06163BAD-BC59-461C-8E06-8B4B3958151E}" dt="2024-11-28T10:29:22.518" v="5131" actId="1076"/>
          <ac:picMkLst>
            <pc:docMk/>
            <pc:sldMk cId="311402712" sldId="271"/>
            <ac:picMk id="1026" creationId="{6AA74C6E-4AAA-A524-A579-B57C1A1D6242}"/>
          </ac:picMkLst>
        </pc:picChg>
      </pc:sldChg>
      <pc:sldChg chg="addSp modSp mod ord modNotesTx">
        <pc:chgData name="Pohl, Alexander (Student)" userId="ab27e8a6-6b0c-40f6-b26e-e9cfdb5312d5" providerId="ADAL" clId="{06163BAD-BC59-461C-8E06-8B4B3958151E}" dt="2024-11-19T21:32:53.361" v="1128" actId="1076"/>
        <pc:sldMkLst>
          <pc:docMk/>
          <pc:sldMk cId="1788251255" sldId="274"/>
        </pc:sldMkLst>
        <pc:spChg chg="mod">
          <ac:chgData name="Pohl, Alexander (Student)" userId="ab27e8a6-6b0c-40f6-b26e-e9cfdb5312d5" providerId="ADAL" clId="{06163BAD-BC59-461C-8E06-8B4B3958151E}" dt="2024-11-19T21:32:51.299" v="1127" actId="122"/>
          <ac:spMkLst>
            <pc:docMk/>
            <pc:sldMk cId="1788251255" sldId="274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06163BAD-BC59-461C-8E06-8B4B3958151E}" dt="2024-11-18T22:08:10.408" v="1017" actId="27636"/>
          <ac:spMkLst>
            <pc:docMk/>
            <pc:sldMk cId="1788251255" sldId="274"/>
            <ac:spMk id="3" creationId="{C137561F-0C90-9BE7-50B4-C68F5C213597}"/>
          </ac:spMkLst>
        </pc:spChg>
        <pc:spChg chg="mod">
          <ac:chgData name="Pohl, Alexander (Student)" userId="ab27e8a6-6b0c-40f6-b26e-e9cfdb5312d5" providerId="ADAL" clId="{06163BAD-BC59-461C-8E06-8B4B3958151E}" dt="2024-11-19T21:32:53.361" v="1128" actId="1076"/>
          <ac:spMkLst>
            <pc:docMk/>
            <pc:sldMk cId="1788251255" sldId="274"/>
            <ac:spMk id="4" creationId="{8571C07F-6E3E-3CA8-8F43-4A56F6DCED34}"/>
          </ac:spMkLst>
        </pc:spChg>
        <pc:spChg chg="add mod">
          <ac:chgData name="Pohl, Alexander (Student)" userId="ab27e8a6-6b0c-40f6-b26e-e9cfdb5312d5" providerId="ADAL" clId="{06163BAD-BC59-461C-8E06-8B4B3958151E}" dt="2024-11-18T22:08:48.657" v="1036" actId="14100"/>
          <ac:spMkLst>
            <pc:docMk/>
            <pc:sldMk cId="1788251255" sldId="274"/>
            <ac:spMk id="6" creationId="{D2159648-07A9-0CFF-2C65-BE885FA276AF}"/>
          </ac:spMkLst>
        </pc:spChg>
        <pc:spChg chg="add mod">
          <ac:chgData name="Pohl, Alexander (Student)" userId="ab27e8a6-6b0c-40f6-b26e-e9cfdb5312d5" providerId="ADAL" clId="{06163BAD-BC59-461C-8E06-8B4B3958151E}" dt="2024-11-18T22:08:45.642" v="1035" actId="14100"/>
          <ac:spMkLst>
            <pc:docMk/>
            <pc:sldMk cId="1788251255" sldId="274"/>
            <ac:spMk id="8" creationId="{1D972612-A742-013A-1B3F-CCA17413FA25}"/>
          </ac:spMkLst>
        </pc:spChg>
        <pc:picChg chg="add mod">
          <ac:chgData name="Pohl, Alexander (Student)" userId="ab27e8a6-6b0c-40f6-b26e-e9cfdb5312d5" providerId="ADAL" clId="{06163BAD-BC59-461C-8E06-8B4B3958151E}" dt="2024-11-18T22:04:38.387" v="1003" actId="1076"/>
          <ac:picMkLst>
            <pc:docMk/>
            <pc:sldMk cId="1788251255" sldId="274"/>
            <ac:picMk id="1026" creationId="{3D5837E8-1A07-9D0A-4611-F5E2E2A03720}"/>
          </ac:picMkLst>
        </pc:picChg>
        <pc:picChg chg="add mod">
          <ac:chgData name="Pohl, Alexander (Student)" userId="ab27e8a6-6b0c-40f6-b26e-e9cfdb5312d5" providerId="ADAL" clId="{06163BAD-BC59-461C-8E06-8B4B3958151E}" dt="2024-11-18T22:07:57.316" v="1010" actId="14100"/>
          <ac:picMkLst>
            <pc:docMk/>
            <pc:sldMk cId="1788251255" sldId="274"/>
            <ac:picMk id="1028" creationId="{865E8D86-7FCE-718F-3C50-C462443A796F}"/>
          </ac:picMkLst>
        </pc:picChg>
      </pc:sldChg>
      <pc:sldChg chg="addSp delSp modSp mod modAnim">
        <pc:chgData name="Pohl, Alexander (Student)" userId="ab27e8a6-6b0c-40f6-b26e-e9cfdb5312d5" providerId="ADAL" clId="{06163BAD-BC59-461C-8E06-8B4B3958151E}" dt="2024-11-22T03:16:48.018" v="2670" actId="14100"/>
        <pc:sldMkLst>
          <pc:docMk/>
          <pc:sldMk cId="1028410654" sldId="275"/>
        </pc:sldMkLst>
        <pc:spChg chg="mod">
          <ac:chgData name="Pohl, Alexander (Student)" userId="ab27e8a6-6b0c-40f6-b26e-e9cfdb5312d5" providerId="ADAL" clId="{06163BAD-BC59-461C-8E06-8B4B3958151E}" dt="2024-11-19T21:33:30.459" v="1138" actId="1076"/>
          <ac:spMkLst>
            <pc:docMk/>
            <pc:sldMk cId="1028410654" sldId="275"/>
            <ac:spMk id="2" creationId="{A1712AE8-7610-1286-8F43-241B036D3B7E}"/>
          </ac:spMkLst>
        </pc:spChg>
        <pc:spChg chg="mod">
          <ac:chgData name="Pohl, Alexander (Student)" userId="ab27e8a6-6b0c-40f6-b26e-e9cfdb5312d5" providerId="ADAL" clId="{06163BAD-BC59-461C-8E06-8B4B3958151E}" dt="2024-11-22T01:14:04.747" v="1871" actId="115"/>
          <ac:spMkLst>
            <pc:docMk/>
            <pc:sldMk cId="1028410654" sldId="275"/>
            <ac:spMk id="3" creationId="{BC85E26A-FF49-DC36-6071-18FA7A28A9D7}"/>
          </ac:spMkLst>
        </pc:spChg>
        <pc:spChg chg="mod">
          <ac:chgData name="Pohl, Alexander (Student)" userId="ab27e8a6-6b0c-40f6-b26e-e9cfdb5312d5" providerId="ADAL" clId="{06163BAD-BC59-461C-8E06-8B4B3958151E}" dt="2024-11-19T21:33:16.739" v="1132" actId="1076"/>
          <ac:spMkLst>
            <pc:docMk/>
            <pc:sldMk cId="1028410654" sldId="275"/>
            <ac:spMk id="5" creationId="{FEAB6203-FE5F-DB30-DC92-C09EAC060EBE}"/>
          </ac:spMkLst>
        </pc:spChg>
        <pc:spChg chg="del mod">
          <ac:chgData name="Pohl, Alexander (Student)" userId="ab27e8a6-6b0c-40f6-b26e-e9cfdb5312d5" providerId="ADAL" clId="{06163BAD-BC59-461C-8E06-8B4B3958151E}" dt="2024-11-22T01:13:47.535" v="1864" actId="478"/>
          <ac:spMkLst>
            <pc:docMk/>
            <pc:sldMk cId="1028410654" sldId="275"/>
            <ac:spMk id="6" creationId="{A636A14E-505A-8852-AA1B-E79EADE8E2B7}"/>
          </ac:spMkLst>
        </pc:spChg>
        <pc:spChg chg="add mod">
          <ac:chgData name="Pohl, Alexander (Student)" userId="ab27e8a6-6b0c-40f6-b26e-e9cfdb5312d5" providerId="ADAL" clId="{06163BAD-BC59-461C-8E06-8B4B3958151E}" dt="2024-11-22T01:14:02.670" v="1870" actId="115"/>
          <ac:spMkLst>
            <pc:docMk/>
            <pc:sldMk cId="1028410654" sldId="275"/>
            <ac:spMk id="7" creationId="{4E91EF36-BA8B-6F5D-D0B6-232F3E14EA28}"/>
          </ac:spMkLst>
        </pc:spChg>
        <pc:cxnChg chg="add mod">
          <ac:chgData name="Pohl, Alexander (Student)" userId="ab27e8a6-6b0c-40f6-b26e-e9cfdb5312d5" providerId="ADAL" clId="{06163BAD-BC59-461C-8E06-8B4B3958151E}" dt="2024-11-22T03:16:48.018" v="2670" actId="14100"/>
          <ac:cxnSpMkLst>
            <pc:docMk/>
            <pc:sldMk cId="1028410654" sldId="275"/>
            <ac:cxnSpMk id="9" creationId="{B8C24779-85B4-4596-25DF-A0B1FBFA9E64}"/>
          </ac:cxnSpMkLst>
        </pc:cxnChg>
        <pc:cxnChg chg="add mod">
          <ac:chgData name="Pohl, Alexander (Student)" userId="ab27e8a6-6b0c-40f6-b26e-e9cfdb5312d5" providerId="ADAL" clId="{06163BAD-BC59-461C-8E06-8B4B3958151E}" dt="2024-11-22T01:15:41.425" v="1888" actId="1076"/>
          <ac:cxnSpMkLst>
            <pc:docMk/>
            <pc:sldMk cId="1028410654" sldId="275"/>
            <ac:cxnSpMk id="10" creationId="{468A0813-3D78-0FB7-1587-B7F9B2D78EB1}"/>
          </ac:cxnSpMkLst>
        </pc:cxnChg>
        <pc:cxnChg chg="add mod">
          <ac:chgData name="Pohl, Alexander (Student)" userId="ab27e8a6-6b0c-40f6-b26e-e9cfdb5312d5" providerId="ADAL" clId="{06163BAD-BC59-461C-8E06-8B4B3958151E}" dt="2024-11-22T03:16:42.619" v="2669" actId="1076"/>
          <ac:cxnSpMkLst>
            <pc:docMk/>
            <pc:sldMk cId="1028410654" sldId="275"/>
            <ac:cxnSpMk id="11" creationId="{D91B3D06-7B76-F1AC-12B5-501A32922CD8}"/>
          </ac:cxnSpMkLst>
        </pc:cxnChg>
      </pc:sldChg>
      <pc:sldChg chg="addSp delSp modSp mod delAnim modAnim">
        <pc:chgData name="Pohl, Alexander (Student)" userId="ab27e8a6-6b0c-40f6-b26e-e9cfdb5312d5" providerId="ADAL" clId="{06163BAD-BC59-461C-8E06-8B4B3958151E}" dt="2024-11-28T10:40:30.735" v="5259"/>
        <pc:sldMkLst>
          <pc:docMk/>
          <pc:sldMk cId="2800434970" sldId="276"/>
        </pc:sldMkLst>
        <pc:spChg chg="mod">
          <ac:chgData name="Pohl, Alexander (Student)" userId="ab27e8a6-6b0c-40f6-b26e-e9cfdb5312d5" providerId="ADAL" clId="{06163BAD-BC59-461C-8E06-8B4B3958151E}" dt="2024-11-19T21:34:04.692" v="1147" actId="122"/>
          <ac:spMkLst>
            <pc:docMk/>
            <pc:sldMk cId="2800434970" sldId="276"/>
            <ac:spMk id="2" creationId="{4906F2E1-287B-0D71-405C-67B425602F1A}"/>
          </ac:spMkLst>
        </pc:spChg>
        <pc:spChg chg="mod">
          <ac:chgData name="Pohl, Alexander (Student)" userId="ab27e8a6-6b0c-40f6-b26e-e9cfdb5312d5" providerId="ADAL" clId="{06163BAD-BC59-461C-8E06-8B4B3958151E}" dt="2024-11-20T00:00:14.376" v="1837" actId="122"/>
          <ac:spMkLst>
            <pc:docMk/>
            <pc:sldMk cId="2800434970" sldId="276"/>
            <ac:spMk id="3" creationId="{FEA3B476-A3D8-C9FD-10B2-AC46AB371599}"/>
          </ac:spMkLst>
        </pc:spChg>
        <pc:spChg chg="mod">
          <ac:chgData name="Pohl, Alexander (Student)" userId="ab27e8a6-6b0c-40f6-b26e-e9cfdb5312d5" providerId="ADAL" clId="{06163BAD-BC59-461C-8E06-8B4B3958151E}" dt="2024-11-19T21:34:03.075" v="1146" actId="1076"/>
          <ac:spMkLst>
            <pc:docMk/>
            <pc:sldMk cId="2800434970" sldId="276"/>
            <ac:spMk id="6" creationId="{28FF1856-69C8-4C5D-4CC2-358CB4F86A68}"/>
          </ac:spMkLst>
        </pc:spChg>
        <pc:spChg chg="del mod">
          <ac:chgData name="Pohl, Alexander (Student)" userId="ab27e8a6-6b0c-40f6-b26e-e9cfdb5312d5" providerId="ADAL" clId="{06163BAD-BC59-461C-8E06-8B4B3958151E}" dt="2024-11-19T23:57:45.297" v="1798" actId="478"/>
          <ac:spMkLst>
            <pc:docMk/>
            <pc:sldMk cId="2800434970" sldId="276"/>
            <ac:spMk id="10" creationId="{F6DF637D-9AEF-A1A5-FAE6-8833CDE39C9A}"/>
          </ac:spMkLst>
        </pc:spChg>
        <pc:graphicFrameChg chg="del">
          <ac:chgData name="Pohl, Alexander (Student)" userId="ab27e8a6-6b0c-40f6-b26e-e9cfdb5312d5" providerId="ADAL" clId="{06163BAD-BC59-461C-8E06-8B4B3958151E}" dt="2024-11-19T23:57:19.773" v="1792" actId="478"/>
          <ac:graphicFrameMkLst>
            <pc:docMk/>
            <pc:sldMk cId="2800434970" sldId="276"/>
            <ac:graphicFrameMk id="4" creationId="{670E9CBE-E57B-6310-0AB6-B7A715018D61}"/>
          </ac:graphicFrameMkLst>
        </pc:graphicFrameChg>
        <pc:graphicFrameChg chg="mod modGraphic">
          <ac:chgData name="Pohl, Alexander (Student)" userId="ab27e8a6-6b0c-40f6-b26e-e9cfdb5312d5" providerId="ADAL" clId="{06163BAD-BC59-461C-8E06-8B4B3958151E}" dt="2024-11-28T03:10:30.773" v="5079" actId="2084"/>
          <ac:graphicFrameMkLst>
            <pc:docMk/>
            <pc:sldMk cId="2800434970" sldId="276"/>
            <ac:graphicFrameMk id="5" creationId="{44FEBCE1-E220-4F77-8906-B5CF423933CC}"/>
          </ac:graphicFrameMkLst>
        </pc:graphicFrameChg>
        <pc:cxnChg chg="del mod">
          <ac:chgData name="Pohl, Alexander (Student)" userId="ab27e8a6-6b0c-40f6-b26e-e9cfdb5312d5" providerId="ADAL" clId="{06163BAD-BC59-461C-8E06-8B4B3958151E}" dt="2024-11-19T23:57:43.447" v="1797" actId="478"/>
          <ac:cxnSpMkLst>
            <pc:docMk/>
            <pc:sldMk cId="2800434970" sldId="276"/>
            <ac:cxnSpMk id="8" creationId="{BD76A821-F03F-4F84-D211-93F75B2AFD24}"/>
          </ac:cxnSpMkLst>
        </pc:cxnChg>
        <pc:cxnChg chg="add mod">
          <ac:chgData name="Pohl, Alexander (Student)" userId="ab27e8a6-6b0c-40f6-b26e-e9cfdb5312d5" providerId="ADAL" clId="{06163BAD-BC59-461C-8E06-8B4B3958151E}" dt="2024-11-19T23:59:49.602" v="1826" actId="14100"/>
          <ac:cxnSpMkLst>
            <pc:docMk/>
            <pc:sldMk cId="2800434970" sldId="276"/>
            <ac:cxnSpMk id="9" creationId="{21840A19-0778-D25F-1550-F875E245E2B0}"/>
          </ac:cxnSpMkLst>
        </pc:cxnChg>
      </pc:sldChg>
      <pc:sldChg chg="addSp delSp modSp mod">
        <pc:chgData name="Pohl, Alexander (Student)" userId="ab27e8a6-6b0c-40f6-b26e-e9cfdb5312d5" providerId="ADAL" clId="{06163BAD-BC59-461C-8E06-8B4B3958151E}" dt="2024-11-28T11:07:30.322" v="5394" actId="20577"/>
        <pc:sldMkLst>
          <pc:docMk/>
          <pc:sldMk cId="3133285307" sldId="279"/>
        </pc:sldMkLst>
        <pc:spChg chg="mod">
          <ac:chgData name="Pohl, Alexander (Student)" userId="ab27e8a6-6b0c-40f6-b26e-e9cfdb5312d5" providerId="ADAL" clId="{06163BAD-BC59-461C-8E06-8B4B3958151E}" dt="2024-11-19T21:33:44.724" v="1142" actId="122"/>
          <ac:spMkLst>
            <pc:docMk/>
            <pc:sldMk cId="3133285307" sldId="279"/>
            <ac:spMk id="2" creationId="{70E6A03D-9A97-A145-A7B6-F135863FB4E7}"/>
          </ac:spMkLst>
        </pc:spChg>
        <pc:spChg chg="del mod">
          <ac:chgData name="Pohl, Alexander (Student)" userId="ab27e8a6-6b0c-40f6-b26e-e9cfdb5312d5" providerId="ADAL" clId="{06163BAD-BC59-461C-8E06-8B4B3958151E}" dt="2024-11-18T23:39:12.033" v="1096" actId="478"/>
          <ac:spMkLst>
            <pc:docMk/>
            <pc:sldMk cId="3133285307" sldId="279"/>
            <ac:spMk id="3" creationId="{6E529457-0EE8-A984-67A0-EB9E68FE79A0}"/>
          </ac:spMkLst>
        </pc:spChg>
        <pc:spChg chg="mod">
          <ac:chgData name="Pohl, Alexander (Student)" userId="ab27e8a6-6b0c-40f6-b26e-e9cfdb5312d5" providerId="ADAL" clId="{06163BAD-BC59-461C-8E06-8B4B3958151E}" dt="2024-11-19T21:33:42.955" v="1141" actId="1076"/>
          <ac:spMkLst>
            <pc:docMk/>
            <pc:sldMk cId="3133285307" sldId="279"/>
            <ac:spMk id="5" creationId="{31D4C6E7-F6AC-BF47-F1B2-4F6D0810DE51}"/>
          </ac:spMkLst>
        </pc:spChg>
        <pc:spChg chg="mod">
          <ac:chgData name="Pohl, Alexander (Student)" userId="ab27e8a6-6b0c-40f6-b26e-e9cfdb5312d5" providerId="ADAL" clId="{06163BAD-BC59-461C-8E06-8B4B3958151E}" dt="2024-11-28T11:07:30.322" v="5394" actId="20577"/>
          <ac:spMkLst>
            <pc:docMk/>
            <pc:sldMk cId="3133285307" sldId="279"/>
            <ac:spMk id="6" creationId="{5C78AC69-ACC3-365D-EEF7-53F3B68CBE22}"/>
          </ac:spMkLst>
        </pc:spChg>
        <pc:spChg chg="add del mod">
          <ac:chgData name="Pohl, Alexander (Student)" userId="ab27e8a6-6b0c-40f6-b26e-e9cfdb5312d5" providerId="ADAL" clId="{06163BAD-BC59-461C-8E06-8B4B3958151E}" dt="2024-11-18T23:39:15.643" v="1097" actId="478"/>
          <ac:spMkLst>
            <pc:docMk/>
            <pc:sldMk cId="3133285307" sldId="279"/>
            <ac:spMk id="8" creationId="{3781B295-46DB-77C4-A97F-46C96163D3DE}"/>
          </ac:spMkLst>
        </pc:spChg>
        <pc:graphicFrameChg chg="mod modGraphic">
          <ac:chgData name="Pohl, Alexander (Student)" userId="ab27e8a6-6b0c-40f6-b26e-e9cfdb5312d5" providerId="ADAL" clId="{06163BAD-BC59-461C-8E06-8B4B3958151E}" dt="2024-11-22T01:41:13.351" v="2131" actId="14100"/>
          <ac:graphicFrameMkLst>
            <pc:docMk/>
            <pc:sldMk cId="3133285307" sldId="279"/>
            <ac:graphicFrameMk id="4" creationId="{DF7DE852-1404-0AED-5FF3-89595537572D}"/>
          </ac:graphicFrameMkLst>
        </pc:graphicFrameChg>
        <pc:picChg chg="add mod">
          <ac:chgData name="Pohl, Alexander (Student)" userId="ab27e8a6-6b0c-40f6-b26e-e9cfdb5312d5" providerId="ADAL" clId="{06163BAD-BC59-461C-8E06-8B4B3958151E}" dt="2024-11-22T01:41:18.633" v="2132" actId="1076"/>
          <ac:picMkLst>
            <pc:docMk/>
            <pc:sldMk cId="3133285307" sldId="279"/>
            <ac:picMk id="3" creationId="{57B14C21-1912-89E9-7EA9-E23AAF716B17}"/>
          </ac:picMkLst>
        </pc:picChg>
      </pc:sldChg>
      <pc:sldChg chg="modSp mod">
        <pc:chgData name="Pohl, Alexander (Student)" userId="ab27e8a6-6b0c-40f6-b26e-e9cfdb5312d5" providerId="ADAL" clId="{06163BAD-BC59-461C-8E06-8B4B3958151E}" dt="2024-11-24T19:19:22.364" v="4193" actId="20577"/>
        <pc:sldMkLst>
          <pc:docMk/>
          <pc:sldMk cId="3212207551" sldId="284"/>
        </pc:sldMkLst>
        <pc:spChg chg="mod">
          <ac:chgData name="Pohl, Alexander (Student)" userId="ab27e8a6-6b0c-40f6-b26e-e9cfdb5312d5" providerId="ADAL" clId="{06163BAD-BC59-461C-8E06-8B4B3958151E}" dt="2024-11-24T19:19:22.364" v="4193" actId="20577"/>
          <ac:spMkLst>
            <pc:docMk/>
            <pc:sldMk cId="3212207551" sldId="284"/>
            <ac:spMk id="2" creationId="{3C6BE9A1-A805-C262-151F-AEA231BE5135}"/>
          </ac:spMkLst>
        </pc:spChg>
        <pc:spChg chg="mod">
          <ac:chgData name="Pohl, Alexander (Student)" userId="ab27e8a6-6b0c-40f6-b26e-e9cfdb5312d5" providerId="ADAL" clId="{06163BAD-BC59-461C-8E06-8B4B3958151E}" dt="2024-11-12T02:53:57.290" v="148"/>
          <ac:spMkLst>
            <pc:docMk/>
            <pc:sldMk cId="3212207551" sldId="284"/>
            <ac:spMk id="3" creationId="{DAC28C91-089B-14F5-A6CB-F24DFAA68E62}"/>
          </ac:spMkLst>
        </pc:spChg>
      </pc:sldChg>
      <pc:sldChg chg="del">
        <pc:chgData name="Pohl, Alexander (Student)" userId="ab27e8a6-6b0c-40f6-b26e-e9cfdb5312d5" providerId="ADAL" clId="{06163BAD-BC59-461C-8E06-8B4B3958151E}" dt="2024-11-22T01:41:45.475" v="2135" actId="47"/>
        <pc:sldMkLst>
          <pc:docMk/>
          <pc:sldMk cId="2631667506" sldId="285"/>
        </pc:sldMkLst>
      </pc:sldChg>
      <pc:sldChg chg="addSp delSp modSp mod">
        <pc:chgData name="Pohl, Alexander (Student)" userId="ab27e8a6-6b0c-40f6-b26e-e9cfdb5312d5" providerId="ADAL" clId="{06163BAD-BC59-461C-8E06-8B4B3958151E}" dt="2024-11-22T01:43:52.238" v="2158" actId="1076"/>
        <pc:sldMkLst>
          <pc:docMk/>
          <pc:sldMk cId="3685707419" sldId="288"/>
        </pc:sldMkLst>
        <pc:spChg chg="mod">
          <ac:chgData name="Pohl, Alexander (Student)" userId="ab27e8a6-6b0c-40f6-b26e-e9cfdb5312d5" providerId="ADAL" clId="{06163BAD-BC59-461C-8E06-8B4B3958151E}" dt="2024-11-22T01:43:52.238" v="2158" actId="1076"/>
          <ac:spMkLst>
            <pc:docMk/>
            <pc:sldMk cId="3685707419" sldId="288"/>
            <ac:spMk id="2" creationId="{3339FA99-B5D4-8533-60D7-30FFC80E5BA2}"/>
          </ac:spMkLst>
        </pc:spChg>
        <pc:spChg chg="add del mod">
          <ac:chgData name="Pohl, Alexander (Student)" userId="ab27e8a6-6b0c-40f6-b26e-e9cfdb5312d5" providerId="ADAL" clId="{06163BAD-BC59-461C-8E06-8B4B3958151E}" dt="2024-11-22T01:43:02.504" v="2149" actId="478"/>
          <ac:spMkLst>
            <pc:docMk/>
            <pc:sldMk cId="3685707419" sldId="288"/>
            <ac:spMk id="4" creationId="{C85F5DAD-EC40-1348-63E0-8A1E9B971EDC}"/>
          </ac:spMkLst>
        </pc:spChg>
        <pc:graphicFrameChg chg="del mod">
          <ac:chgData name="Pohl, Alexander (Student)" userId="ab27e8a6-6b0c-40f6-b26e-e9cfdb5312d5" providerId="ADAL" clId="{06163BAD-BC59-461C-8E06-8B4B3958151E}" dt="2024-11-20T00:02:00.349" v="1842" actId="478"/>
          <ac:graphicFrameMkLst>
            <pc:docMk/>
            <pc:sldMk cId="3685707419" sldId="288"/>
            <ac:graphicFrameMk id="40" creationId="{2465861E-24FB-09DB-6EA6-E0B5854F3DB4}"/>
          </ac:graphicFrameMkLst>
        </pc:graphicFrameChg>
        <pc:graphicFrameChg chg="del">
          <ac:chgData name="Pohl, Alexander (Student)" userId="ab27e8a6-6b0c-40f6-b26e-e9cfdb5312d5" providerId="ADAL" clId="{06163BAD-BC59-461C-8E06-8B4B3958151E}" dt="2024-11-20T00:02:02.001" v="1843" actId="478"/>
          <ac:graphicFrameMkLst>
            <pc:docMk/>
            <pc:sldMk cId="3685707419" sldId="288"/>
            <ac:graphicFrameMk id="41" creationId="{186A9C70-4761-A636-22C6-E2B879F9B1D2}"/>
          </ac:graphicFrameMkLst>
        </pc:graphicFrameChg>
        <pc:cxnChg chg="add del mod">
          <ac:chgData name="Pohl, Alexander (Student)" userId="ab27e8a6-6b0c-40f6-b26e-e9cfdb5312d5" providerId="ADAL" clId="{06163BAD-BC59-461C-8E06-8B4B3958151E}" dt="2024-11-20T00:02:45.358" v="1855" actId="478"/>
          <ac:cxnSpMkLst>
            <pc:docMk/>
            <pc:sldMk cId="3685707419" sldId="288"/>
            <ac:cxnSpMk id="6" creationId="{B06FBD8A-9648-ADDE-CEB6-F9D2E5BDF5BA}"/>
          </ac:cxnSpMkLst>
        </pc:cxnChg>
      </pc:sldChg>
      <pc:sldChg chg="modSp mod">
        <pc:chgData name="Pohl, Alexander (Student)" userId="ab27e8a6-6b0c-40f6-b26e-e9cfdb5312d5" providerId="ADAL" clId="{06163BAD-BC59-461C-8E06-8B4B3958151E}" dt="2024-11-19T21:34:13.267" v="1149" actId="122"/>
        <pc:sldMkLst>
          <pc:docMk/>
          <pc:sldMk cId="990623124" sldId="289"/>
        </pc:sldMkLst>
        <pc:spChg chg="mod">
          <ac:chgData name="Pohl, Alexander (Student)" userId="ab27e8a6-6b0c-40f6-b26e-e9cfdb5312d5" providerId="ADAL" clId="{06163BAD-BC59-461C-8E06-8B4B3958151E}" dt="2024-11-19T21:34:11.589" v="1148" actId="1076"/>
          <ac:spMkLst>
            <pc:docMk/>
            <pc:sldMk cId="990623124" sldId="289"/>
            <ac:spMk id="2" creationId="{596AC95F-874C-B08C-3AA4-2A15E7D49257}"/>
          </ac:spMkLst>
        </pc:spChg>
        <pc:spChg chg="mod">
          <ac:chgData name="Pohl, Alexander (Student)" userId="ab27e8a6-6b0c-40f6-b26e-e9cfdb5312d5" providerId="ADAL" clId="{06163BAD-BC59-461C-8E06-8B4B3958151E}" dt="2024-11-19T21:34:13.267" v="1149" actId="122"/>
          <ac:spMkLst>
            <pc:docMk/>
            <pc:sldMk cId="990623124" sldId="289"/>
            <ac:spMk id="8" creationId="{7D3108E5-19F5-3B98-E21A-77D6C611798A}"/>
          </ac:spMkLst>
        </pc:spChg>
      </pc:sldChg>
      <pc:sldChg chg="addSp delSp modSp mod modNotesTx">
        <pc:chgData name="Pohl, Alexander (Student)" userId="ab27e8a6-6b0c-40f6-b26e-e9cfdb5312d5" providerId="ADAL" clId="{06163BAD-BC59-461C-8E06-8B4B3958151E}" dt="2024-11-28T10:42:14.616" v="5336" actId="20577"/>
        <pc:sldMkLst>
          <pc:docMk/>
          <pc:sldMk cId="2665704268" sldId="291"/>
        </pc:sldMkLst>
        <pc:spChg chg="mod">
          <ac:chgData name="Pohl, Alexander (Student)" userId="ab27e8a6-6b0c-40f6-b26e-e9cfdb5312d5" providerId="ADAL" clId="{06163BAD-BC59-461C-8E06-8B4B3958151E}" dt="2024-11-28T10:41:08.215" v="5263" actId="20577"/>
          <ac:spMkLst>
            <pc:docMk/>
            <pc:sldMk cId="2665704268" sldId="291"/>
            <ac:spMk id="2" creationId="{0DE23224-A8C5-3115-3E2D-B16991CC567A}"/>
          </ac:spMkLst>
        </pc:spChg>
        <pc:spChg chg="add del mod">
          <ac:chgData name="Pohl, Alexander (Student)" userId="ab27e8a6-6b0c-40f6-b26e-e9cfdb5312d5" providerId="ADAL" clId="{06163BAD-BC59-461C-8E06-8B4B3958151E}" dt="2024-11-28T03:11:23.815" v="5083" actId="478"/>
          <ac:spMkLst>
            <pc:docMk/>
            <pc:sldMk cId="2665704268" sldId="291"/>
            <ac:spMk id="4" creationId="{EDBFA7F9-2234-2A88-59E9-63276AFDF2B5}"/>
          </ac:spMkLst>
        </pc:spChg>
      </pc:sldChg>
      <pc:sldChg chg="modSp mod">
        <pc:chgData name="Pohl, Alexander (Student)" userId="ab27e8a6-6b0c-40f6-b26e-e9cfdb5312d5" providerId="ADAL" clId="{06163BAD-BC59-461C-8E06-8B4B3958151E}" dt="2024-11-22T03:16:17.051" v="2668" actId="20577"/>
        <pc:sldMkLst>
          <pc:docMk/>
          <pc:sldMk cId="3115256554" sldId="292"/>
        </pc:sldMkLst>
        <pc:spChg chg="mod">
          <ac:chgData name="Pohl, Alexander (Student)" userId="ab27e8a6-6b0c-40f6-b26e-e9cfdb5312d5" providerId="ADAL" clId="{06163BAD-BC59-461C-8E06-8B4B3958151E}" dt="2024-11-22T03:16:17.051" v="2668" actId="20577"/>
          <ac:spMkLst>
            <pc:docMk/>
            <pc:sldMk cId="3115256554" sldId="292"/>
            <ac:spMk id="2" creationId="{266E382D-66B0-999B-E7D8-E5D3141DDCDE}"/>
          </ac:spMkLst>
        </pc:spChg>
      </pc:sldChg>
      <pc:sldChg chg="modSp mod ord">
        <pc:chgData name="Pohl, Alexander (Student)" userId="ab27e8a6-6b0c-40f6-b26e-e9cfdb5312d5" providerId="ADAL" clId="{06163BAD-BC59-461C-8E06-8B4B3958151E}" dt="2024-11-18T00:59:51.042" v="978"/>
        <pc:sldMkLst>
          <pc:docMk/>
          <pc:sldMk cId="2887291784" sldId="293"/>
        </pc:sldMkLst>
        <pc:graphicFrameChg chg="mod modGraphic">
          <ac:chgData name="Pohl, Alexander (Student)" userId="ab27e8a6-6b0c-40f6-b26e-e9cfdb5312d5" providerId="ADAL" clId="{06163BAD-BC59-461C-8E06-8B4B3958151E}" dt="2024-11-18T00:59:48.648" v="976" actId="1076"/>
          <ac:graphicFrameMkLst>
            <pc:docMk/>
            <pc:sldMk cId="2887291784" sldId="293"/>
            <ac:graphicFrameMk id="6" creationId="{A8323BC2-5388-21CE-0040-8A7474319010}"/>
          </ac:graphicFrameMkLst>
        </pc:graphicFrameChg>
      </pc:sldChg>
      <pc:sldChg chg="delSp modSp mod">
        <pc:chgData name="Pohl, Alexander (Student)" userId="ab27e8a6-6b0c-40f6-b26e-e9cfdb5312d5" providerId="ADAL" clId="{06163BAD-BC59-461C-8E06-8B4B3958151E}" dt="2024-11-22T03:22:47.376" v="3283" actId="1076"/>
        <pc:sldMkLst>
          <pc:docMk/>
          <pc:sldMk cId="1564609547" sldId="294"/>
        </pc:sldMkLst>
        <pc:graphicFrameChg chg="mod">
          <ac:chgData name="Pohl, Alexander (Student)" userId="ab27e8a6-6b0c-40f6-b26e-e9cfdb5312d5" providerId="ADAL" clId="{06163BAD-BC59-461C-8E06-8B4B3958151E}" dt="2024-11-22T03:22:47.376" v="3283" actId="1076"/>
          <ac:graphicFrameMkLst>
            <pc:docMk/>
            <pc:sldMk cId="1564609547" sldId="294"/>
            <ac:graphicFrameMk id="8" creationId="{366B03D6-9F7E-7BAE-8457-A5C3466D2DB0}"/>
          </ac:graphicFrameMkLst>
        </pc:graphicFrameChg>
        <pc:picChg chg="del">
          <ac:chgData name="Pohl, Alexander (Student)" userId="ab27e8a6-6b0c-40f6-b26e-e9cfdb5312d5" providerId="ADAL" clId="{06163BAD-BC59-461C-8E06-8B4B3958151E}" dt="2024-11-22T03:22:38.711" v="3282" actId="478"/>
          <ac:picMkLst>
            <pc:docMk/>
            <pc:sldMk cId="1564609547" sldId="294"/>
            <ac:picMk id="5" creationId="{B990C6B2-C4E4-B6A9-9209-D8E1039289E5}"/>
          </ac:picMkLst>
        </pc:picChg>
      </pc:sldChg>
      <pc:sldChg chg="addSp delSp modSp mod modAnim">
        <pc:chgData name="Pohl, Alexander (Student)" userId="ab27e8a6-6b0c-40f6-b26e-e9cfdb5312d5" providerId="ADAL" clId="{06163BAD-BC59-461C-8E06-8B4B3958151E}" dt="2024-11-28T02:33:02.382" v="5049" actId="1076"/>
        <pc:sldMkLst>
          <pc:docMk/>
          <pc:sldMk cId="629295333" sldId="296"/>
        </pc:sldMkLst>
        <pc:spChg chg="mod">
          <ac:chgData name="Pohl, Alexander (Student)" userId="ab27e8a6-6b0c-40f6-b26e-e9cfdb5312d5" providerId="ADAL" clId="{06163BAD-BC59-461C-8E06-8B4B3958151E}" dt="2024-11-19T21:33:08.908" v="1130" actId="122"/>
          <ac:spMkLst>
            <pc:docMk/>
            <pc:sldMk cId="629295333" sldId="296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06163BAD-BC59-461C-8E06-8B4B3958151E}" dt="2024-11-28T02:32:39.467" v="5037"/>
          <ac:spMkLst>
            <pc:docMk/>
            <pc:sldMk cId="629295333" sldId="296"/>
            <ac:spMk id="3" creationId="{C137561F-0C90-9BE7-50B4-C68F5C213597}"/>
          </ac:spMkLst>
        </pc:spChg>
        <pc:spChg chg="mod">
          <ac:chgData name="Pohl, Alexander (Student)" userId="ab27e8a6-6b0c-40f6-b26e-e9cfdb5312d5" providerId="ADAL" clId="{06163BAD-BC59-461C-8E06-8B4B3958151E}" dt="2024-11-19T21:33:07.243" v="1129" actId="1076"/>
          <ac:spMkLst>
            <pc:docMk/>
            <pc:sldMk cId="629295333" sldId="296"/>
            <ac:spMk id="4" creationId="{661B15E1-4A5A-7E74-085A-9F4DE01E4AAD}"/>
          </ac:spMkLst>
        </pc:spChg>
        <pc:spChg chg="add mod">
          <ac:chgData name="Pohl, Alexander (Student)" userId="ab27e8a6-6b0c-40f6-b26e-e9cfdb5312d5" providerId="ADAL" clId="{06163BAD-BC59-461C-8E06-8B4B3958151E}" dt="2024-11-28T02:33:02.382" v="5049" actId="1076"/>
          <ac:spMkLst>
            <pc:docMk/>
            <pc:sldMk cId="629295333" sldId="296"/>
            <ac:spMk id="6" creationId="{0A624E00-A7CF-4F7A-3204-9B12F5969970}"/>
          </ac:spMkLst>
        </pc:spChg>
        <pc:spChg chg="add mod">
          <ac:chgData name="Pohl, Alexander (Student)" userId="ab27e8a6-6b0c-40f6-b26e-e9cfdb5312d5" providerId="ADAL" clId="{06163BAD-BC59-461C-8E06-8B4B3958151E}" dt="2024-11-28T02:30:59.472" v="5034" actId="14100"/>
          <ac:spMkLst>
            <pc:docMk/>
            <pc:sldMk cId="629295333" sldId="296"/>
            <ac:spMk id="8" creationId="{FD45F563-2A19-C5B7-0AEE-68836CE7BA2D}"/>
          </ac:spMkLst>
        </pc:spChg>
        <pc:spChg chg="add mod">
          <ac:chgData name="Pohl, Alexander (Student)" userId="ab27e8a6-6b0c-40f6-b26e-e9cfdb5312d5" providerId="ADAL" clId="{06163BAD-BC59-461C-8E06-8B4B3958151E}" dt="2024-11-28T02:32:53.377" v="5047" actId="1076"/>
          <ac:spMkLst>
            <pc:docMk/>
            <pc:sldMk cId="629295333" sldId="296"/>
            <ac:spMk id="10" creationId="{6827B6F4-19C9-1ABB-2241-6EEECB3A2460}"/>
          </ac:spMkLst>
        </pc:spChg>
        <pc:picChg chg="add mod">
          <ac:chgData name="Pohl, Alexander (Student)" userId="ab27e8a6-6b0c-40f6-b26e-e9cfdb5312d5" providerId="ADAL" clId="{06163BAD-BC59-461C-8E06-8B4B3958151E}" dt="2024-11-28T02:21:42.438" v="4999" actId="14100"/>
          <ac:picMkLst>
            <pc:docMk/>
            <pc:sldMk cId="629295333" sldId="296"/>
            <ac:picMk id="1026" creationId="{F70A39B4-1412-3CDA-1591-DCCA01F0289E}"/>
          </ac:picMkLst>
        </pc:picChg>
        <pc:picChg chg="add del mod">
          <ac:chgData name="Pohl, Alexander (Student)" userId="ab27e8a6-6b0c-40f6-b26e-e9cfdb5312d5" providerId="ADAL" clId="{06163BAD-BC59-461C-8E06-8B4B3958151E}" dt="2024-11-28T02:28:10.926" v="5018" actId="478"/>
          <ac:picMkLst>
            <pc:docMk/>
            <pc:sldMk cId="629295333" sldId="296"/>
            <ac:picMk id="1028" creationId="{B70372AE-7F54-3D9D-4835-12A17AC45C04}"/>
          </ac:picMkLst>
        </pc:picChg>
        <pc:picChg chg="add mod">
          <ac:chgData name="Pohl, Alexander (Student)" userId="ab27e8a6-6b0c-40f6-b26e-e9cfdb5312d5" providerId="ADAL" clId="{06163BAD-BC59-461C-8E06-8B4B3958151E}" dt="2024-11-28T02:21:44.970" v="5000" actId="14100"/>
          <ac:picMkLst>
            <pc:docMk/>
            <pc:sldMk cId="629295333" sldId="296"/>
            <ac:picMk id="1030" creationId="{42500825-F851-C489-BC2C-B27C4713037F}"/>
          </ac:picMkLst>
        </pc:picChg>
        <pc:picChg chg="add mod">
          <ac:chgData name="Pohl, Alexander (Student)" userId="ab27e8a6-6b0c-40f6-b26e-e9cfdb5312d5" providerId="ADAL" clId="{06163BAD-BC59-461C-8E06-8B4B3958151E}" dt="2024-11-28T02:28:16.805" v="5020" actId="1076"/>
          <ac:picMkLst>
            <pc:docMk/>
            <pc:sldMk cId="629295333" sldId="296"/>
            <ac:picMk id="1032" creationId="{F728E3EF-C916-F0F9-E6BC-EB25A2ADC833}"/>
          </ac:picMkLst>
        </pc:picChg>
      </pc:sldChg>
      <pc:sldChg chg="addSp delSp modSp mod ord">
        <pc:chgData name="Pohl, Alexander (Student)" userId="ab27e8a6-6b0c-40f6-b26e-e9cfdb5312d5" providerId="ADAL" clId="{06163BAD-BC59-461C-8E06-8B4B3958151E}" dt="2024-11-22T03:22:55.154" v="3285"/>
        <pc:sldMkLst>
          <pc:docMk/>
          <pc:sldMk cId="3104694196" sldId="298"/>
        </pc:sldMkLst>
        <pc:spChg chg="del">
          <ac:chgData name="Pohl, Alexander (Student)" userId="ab27e8a6-6b0c-40f6-b26e-e9cfdb5312d5" providerId="ADAL" clId="{06163BAD-BC59-461C-8E06-8B4B3958151E}" dt="2024-11-18T00:53:02.196" v="881" actId="478"/>
          <ac:spMkLst>
            <pc:docMk/>
            <pc:sldMk cId="3104694196" sldId="298"/>
            <ac:spMk id="4" creationId="{8D9CD3CE-26C5-BA68-671A-1160EA0D87F0}"/>
          </ac:spMkLst>
        </pc:spChg>
        <pc:spChg chg="add del mod">
          <ac:chgData name="Pohl, Alexander (Student)" userId="ab27e8a6-6b0c-40f6-b26e-e9cfdb5312d5" providerId="ADAL" clId="{06163BAD-BC59-461C-8E06-8B4B3958151E}" dt="2024-11-18T00:53:21.208" v="887" actId="478"/>
          <ac:spMkLst>
            <pc:docMk/>
            <pc:sldMk cId="3104694196" sldId="298"/>
            <ac:spMk id="6" creationId="{BD3D5B5A-EFCA-F1C1-657E-741F2F459A04}"/>
          </ac:spMkLst>
        </pc:spChg>
        <pc:spChg chg="add mod">
          <ac:chgData name="Pohl, Alexander (Student)" userId="ab27e8a6-6b0c-40f6-b26e-e9cfdb5312d5" providerId="ADAL" clId="{06163BAD-BC59-461C-8E06-8B4B3958151E}" dt="2024-11-18T00:54:30.453" v="971" actId="1076"/>
          <ac:spMkLst>
            <pc:docMk/>
            <pc:sldMk cId="3104694196" sldId="298"/>
            <ac:spMk id="9" creationId="{B9D28006-2871-5815-10F2-7F55741BE448}"/>
          </ac:spMkLst>
        </pc:spChg>
        <pc:picChg chg="del">
          <ac:chgData name="Pohl, Alexander (Student)" userId="ab27e8a6-6b0c-40f6-b26e-e9cfdb5312d5" providerId="ADAL" clId="{06163BAD-BC59-461C-8E06-8B4B3958151E}" dt="2024-11-18T00:47:14.192" v="806" actId="478"/>
          <ac:picMkLst>
            <pc:docMk/>
            <pc:sldMk cId="3104694196" sldId="298"/>
            <ac:picMk id="5" creationId="{978213EF-B73A-8C40-7874-642DB81B2743}"/>
          </ac:picMkLst>
        </pc:picChg>
        <pc:picChg chg="add del mod">
          <ac:chgData name="Pohl, Alexander (Student)" userId="ab27e8a6-6b0c-40f6-b26e-e9cfdb5312d5" providerId="ADAL" clId="{06163BAD-BC59-461C-8E06-8B4B3958151E}" dt="2024-11-18T00:47:46.744" v="810" actId="478"/>
          <ac:picMkLst>
            <pc:docMk/>
            <pc:sldMk cId="3104694196" sldId="298"/>
            <ac:picMk id="7" creationId="{9996914C-D846-9329-BCAF-E8794F6052FD}"/>
          </ac:picMkLst>
        </pc:picChg>
        <pc:picChg chg="add mod">
          <ac:chgData name="Pohl, Alexander (Student)" userId="ab27e8a6-6b0c-40f6-b26e-e9cfdb5312d5" providerId="ADAL" clId="{06163BAD-BC59-461C-8E06-8B4B3958151E}" dt="2024-11-18T00:54:11.218" v="960" actId="1076"/>
          <ac:picMkLst>
            <pc:docMk/>
            <pc:sldMk cId="3104694196" sldId="298"/>
            <ac:picMk id="8" creationId="{4718B1E2-968D-278F-F183-28220A61FA6F}"/>
          </ac:picMkLst>
        </pc:picChg>
      </pc:sldChg>
      <pc:sldChg chg="addSp delSp modSp mod ord">
        <pc:chgData name="Pohl, Alexander (Student)" userId="ab27e8a6-6b0c-40f6-b26e-e9cfdb5312d5" providerId="ADAL" clId="{06163BAD-BC59-461C-8E06-8B4B3958151E}" dt="2024-11-22T01:19:20.908" v="1909"/>
        <pc:sldMkLst>
          <pc:docMk/>
          <pc:sldMk cId="328790495" sldId="299"/>
        </pc:sldMkLst>
        <pc:spChg chg="del">
          <ac:chgData name="Pohl, Alexander (Student)" userId="ab27e8a6-6b0c-40f6-b26e-e9cfdb5312d5" providerId="ADAL" clId="{06163BAD-BC59-461C-8E06-8B4B3958151E}" dt="2024-11-18T00:49:34.877" v="817" actId="478"/>
          <ac:spMkLst>
            <pc:docMk/>
            <pc:sldMk cId="328790495" sldId="299"/>
            <ac:spMk id="4" creationId="{8D9CD3CE-26C5-BA68-671A-1160EA0D87F0}"/>
          </ac:spMkLst>
        </pc:spChg>
        <pc:spChg chg="add mod">
          <ac:chgData name="Pohl, Alexander (Student)" userId="ab27e8a6-6b0c-40f6-b26e-e9cfdb5312d5" providerId="ADAL" clId="{06163BAD-BC59-461C-8E06-8B4B3958151E}" dt="2024-11-18T00:51:23.899" v="880" actId="20577"/>
          <ac:spMkLst>
            <pc:docMk/>
            <pc:sldMk cId="328790495" sldId="299"/>
            <ac:spMk id="6" creationId="{FE7626F2-E521-27FD-5E73-D3A99623536E}"/>
          </ac:spMkLst>
        </pc:spChg>
        <pc:picChg chg="add mod">
          <ac:chgData name="Pohl, Alexander (Student)" userId="ab27e8a6-6b0c-40f6-b26e-e9cfdb5312d5" providerId="ADAL" clId="{06163BAD-BC59-461C-8E06-8B4B3958151E}" dt="2024-11-18T00:53:42.185" v="890" actId="1076"/>
          <ac:picMkLst>
            <pc:docMk/>
            <pc:sldMk cId="328790495" sldId="299"/>
            <ac:picMk id="3" creationId="{F5205516-A9BE-3D69-5AD8-6815AD32BCC7}"/>
          </ac:picMkLst>
        </pc:picChg>
        <pc:picChg chg="del">
          <ac:chgData name="Pohl, Alexander (Student)" userId="ab27e8a6-6b0c-40f6-b26e-e9cfdb5312d5" providerId="ADAL" clId="{06163BAD-BC59-461C-8E06-8B4B3958151E}" dt="2024-11-18T00:47:10.277" v="805" actId="478"/>
          <ac:picMkLst>
            <pc:docMk/>
            <pc:sldMk cId="328790495" sldId="299"/>
            <ac:picMk id="5" creationId="{FCF97FF6-9245-0CCC-0ABC-0AD9539AA4E3}"/>
          </ac:picMkLst>
        </pc:picChg>
      </pc:sldChg>
      <pc:sldChg chg="add del">
        <pc:chgData name="Pohl, Alexander (Student)" userId="ab27e8a6-6b0c-40f6-b26e-e9cfdb5312d5" providerId="ADAL" clId="{06163BAD-BC59-461C-8E06-8B4B3958151E}" dt="2024-11-18T00:42:04.175" v="538" actId="47"/>
        <pc:sldMkLst>
          <pc:docMk/>
          <pc:sldMk cId="2456795547" sldId="300"/>
        </pc:sldMkLst>
      </pc:sldChg>
      <pc:sldChg chg="addSp delSp modSp add del mod ord">
        <pc:chgData name="Pohl, Alexander (Student)" userId="ab27e8a6-6b0c-40f6-b26e-e9cfdb5312d5" providerId="ADAL" clId="{06163BAD-BC59-461C-8E06-8B4B3958151E}" dt="2024-11-12T03:00:11.088" v="224" actId="47"/>
        <pc:sldMkLst>
          <pc:docMk/>
          <pc:sldMk cId="3681092881" sldId="300"/>
        </pc:sldMkLst>
        <pc:spChg chg="del">
          <ac:chgData name="Pohl, Alexander (Student)" userId="ab27e8a6-6b0c-40f6-b26e-e9cfdb5312d5" providerId="ADAL" clId="{06163BAD-BC59-461C-8E06-8B4B3958151E}" dt="2024-11-12T02:56:38.787" v="150" actId="478"/>
          <ac:spMkLst>
            <pc:docMk/>
            <pc:sldMk cId="3681092881" sldId="300"/>
            <ac:spMk id="3" creationId="{2DF4E5A9-552D-71EE-C782-811C25D2C59B}"/>
          </ac:spMkLst>
        </pc:spChg>
        <pc:spChg chg="add del mod">
          <ac:chgData name="Pohl, Alexander (Student)" userId="ab27e8a6-6b0c-40f6-b26e-e9cfdb5312d5" providerId="ADAL" clId="{06163BAD-BC59-461C-8E06-8B4B3958151E}" dt="2024-11-12T02:57:00.234" v="154" actId="478"/>
          <ac:spMkLst>
            <pc:docMk/>
            <pc:sldMk cId="3681092881" sldId="300"/>
            <ac:spMk id="6" creationId="{1EAFEAED-81C2-8971-8CAD-BB5CC16AC918}"/>
          </ac:spMkLst>
        </pc:spChg>
        <pc:spChg chg="add del mod">
          <ac:chgData name="Pohl, Alexander (Student)" userId="ab27e8a6-6b0c-40f6-b26e-e9cfdb5312d5" providerId="ADAL" clId="{06163BAD-BC59-461C-8E06-8B4B3958151E}" dt="2024-11-12T02:58:28.231" v="185" actId="478"/>
          <ac:spMkLst>
            <pc:docMk/>
            <pc:sldMk cId="3681092881" sldId="300"/>
            <ac:spMk id="7" creationId="{01237C57-09EF-0D80-2FB8-0924806B2570}"/>
          </ac:spMkLst>
        </pc:spChg>
        <pc:spChg chg="add del mod">
          <ac:chgData name="Pohl, Alexander (Student)" userId="ab27e8a6-6b0c-40f6-b26e-e9cfdb5312d5" providerId="ADAL" clId="{06163BAD-BC59-461C-8E06-8B4B3958151E}" dt="2024-11-12T02:59:04.421" v="194" actId="478"/>
          <ac:spMkLst>
            <pc:docMk/>
            <pc:sldMk cId="3681092881" sldId="300"/>
            <ac:spMk id="8" creationId="{DBAC5E07-F180-8D56-3EBC-78DD1C29A345}"/>
          </ac:spMkLst>
        </pc:spChg>
        <pc:spChg chg="add del mod">
          <ac:chgData name="Pohl, Alexander (Student)" userId="ab27e8a6-6b0c-40f6-b26e-e9cfdb5312d5" providerId="ADAL" clId="{06163BAD-BC59-461C-8E06-8B4B3958151E}" dt="2024-11-12T02:59:07.715" v="201" actId="478"/>
          <ac:spMkLst>
            <pc:docMk/>
            <pc:sldMk cId="3681092881" sldId="300"/>
            <ac:spMk id="9" creationId="{BEF90C30-F0E0-0F0F-BF56-26CB6E1B6A48}"/>
          </ac:spMkLst>
        </pc:spChg>
        <pc:spChg chg="add del mod">
          <ac:chgData name="Pohl, Alexander (Student)" userId="ab27e8a6-6b0c-40f6-b26e-e9cfdb5312d5" providerId="ADAL" clId="{06163BAD-BC59-461C-8E06-8B4B3958151E}" dt="2024-11-12T02:59:05.916" v="197" actId="478"/>
          <ac:spMkLst>
            <pc:docMk/>
            <pc:sldMk cId="3681092881" sldId="300"/>
            <ac:spMk id="10" creationId="{03F76C5B-CDB6-35A0-8EFB-BB242CFB89EB}"/>
          </ac:spMkLst>
        </pc:spChg>
        <pc:spChg chg="add del mod">
          <ac:chgData name="Pohl, Alexander (Student)" userId="ab27e8a6-6b0c-40f6-b26e-e9cfdb5312d5" providerId="ADAL" clId="{06163BAD-BC59-461C-8E06-8B4B3958151E}" dt="2024-11-12T02:59:06.384" v="198" actId="478"/>
          <ac:spMkLst>
            <pc:docMk/>
            <pc:sldMk cId="3681092881" sldId="300"/>
            <ac:spMk id="11" creationId="{D6B78C80-9F56-C6D4-A468-F2F311EC2BCD}"/>
          </ac:spMkLst>
        </pc:spChg>
        <pc:spChg chg="add del mod">
          <ac:chgData name="Pohl, Alexander (Student)" userId="ab27e8a6-6b0c-40f6-b26e-e9cfdb5312d5" providerId="ADAL" clId="{06163BAD-BC59-461C-8E06-8B4B3958151E}" dt="2024-11-12T02:59:04.986" v="195" actId="478"/>
          <ac:spMkLst>
            <pc:docMk/>
            <pc:sldMk cId="3681092881" sldId="300"/>
            <ac:spMk id="12" creationId="{24867647-33EF-4B27-B519-3A2A40B43EC7}"/>
          </ac:spMkLst>
        </pc:spChg>
        <pc:spChg chg="add del mod">
          <ac:chgData name="Pohl, Alexander (Student)" userId="ab27e8a6-6b0c-40f6-b26e-e9cfdb5312d5" providerId="ADAL" clId="{06163BAD-BC59-461C-8E06-8B4B3958151E}" dt="2024-11-12T02:59:05.515" v="196" actId="478"/>
          <ac:spMkLst>
            <pc:docMk/>
            <pc:sldMk cId="3681092881" sldId="300"/>
            <ac:spMk id="13" creationId="{F845BD5A-CC8E-64FE-331B-5F8DD4F5E1CF}"/>
          </ac:spMkLst>
        </pc:spChg>
        <pc:spChg chg="add mod">
          <ac:chgData name="Pohl, Alexander (Student)" userId="ab27e8a6-6b0c-40f6-b26e-e9cfdb5312d5" providerId="ADAL" clId="{06163BAD-BC59-461C-8E06-8B4B3958151E}" dt="2024-11-12T02:59:47.145" v="214" actId="1076"/>
          <ac:spMkLst>
            <pc:docMk/>
            <pc:sldMk cId="3681092881" sldId="300"/>
            <ac:spMk id="14" creationId="{8A44212A-7F56-61DC-2DE1-C245CD37AAE5}"/>
          </ac:spMkLst>
        </pc:spChg>
        <pc:spChg chg="add mod">
          <ac:chgData name="Pohl, Alexander (Student)" userId="ab27e8a6-6b0c-40f6-b26e-e9cfdb5312d5" providerId="ADAL" clId="{06163BAD-BC59-461C-8E06-8B4B3958151E}" dt="2024-11-12T02:58:32.842" v="189" actId="1076"/>
          <ac:spMkLst>
            <pc:docMk/>
            <pc:sldMk cId="3681092881" sldId="300"/>
            <ac:spMk id="15" creationId="{B59DD0D4-8E43-BB33-AA9F-D26F17110C7B}"/>
          </ac:spMkLst>
        </pc:spChg>
        <pc:spChg chg="add del mod">
          <ac:chgData name="Pohl, Alexander (Student)" userId="ab27e8a6-6b0c-40f6-b26e-e9cfdb5312d5" providerId="ADAL" clId="{06163BAD-BC59-461C-8E06-8B4B3958151E}" dt="2024-11-12T02:59:06.734" v="200" actId="478"/>
          <ac:spMkLst>
            <pc:docMk/>
            <pc:sldMk cId="3681092881" sldId="300"/>
            <ac:spMk id="16" creationId="{C4D7969A-BB84-EF6C-58F5-553BDE2F5179}"/>
          </ac:spMkLst>
        </pc:spChg>
        <pc:spChg chg="add mod">
          <ac:chgData name="Pohl, Alexander (Student)" userId="ab27e8a6-6b0c-40f6-b26e-e9cfdb5312d5" providerId="ADAL" clId="{06163BAD-BC59-461C-8E06-8B4B3958151E}" dt="2024-11-12T02:59:55.888" v="223" actId="20577"/>
          <ac:spMkLst>
            <pc:docMk/>
            <pc:sldMk cId="3681092881" sldId="300"/>
            <ac:spMk id="17" creationId="{635D2769-DE61-6833-EF42-30EA8CD5C996}"/>
          </ac:spMkLst>
        </pc:spChg>
      </pc:sldChg>
      <pc:sldChg chg="addSp modSp add mod">
        <pc:chgData name="Pohl, Alexander (Student)" userId="ab27e8a6-6b0c-40f6-b26e-e9cfdb5312d5" providerId="ADAL" clId="{06163BAD-BC59-461C-8E06-8B4B3958151E}" dt="2024-11-19T21:32:47.466" v="1126" actId="122"/>
        <pc:sldMkLst>
          <pc:docMk/>
          <pc:sldMk cId="2020052453" sldId="301"/>
        </pc:sldMkLst>
        <pc:spChg chg="mod">
          <ac:chgData name="Pohl, Alexander (Student)" userId="ab27e8a6-6b0c-40f6-b26e-e9cfdb5312d5" providerId="ADAL" clId="{06163BAD-BC59-461C-8E06-8B4B3958151E}" dt="2024-11-19T21:32:47.466" v="1126" actId="122"/>
          <ac:spMkLst>
            <pc:docMk/>
            <pc:sldMk cId="2020052453" sldId="301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06163BAD-BC59-461C-8E06-8B4B3958151E}" dt="2024-11-18T22:10:58.772" v="1070" actId="1076"/>
          <ac:spMkLst>
            <pc:docMk/>
            <pc:sldMk cId="2020052453" sldId="301"/>
            <ac:spMk id="3" creationId="{C137561F-0C90-9BE7-50B4-C68F5C213597}"/>
          </ac:spMkLst>
        </pc:spChg>
        <pc:spChg chg="mod">
          <ac:chgData name="Pohl, Alexander (Student)" userId="ab27e8a6-6b0c-40f6-b26e-e9cfdb5312d5" providerId="ADAL" clId="{06163BAD-BC59-461C-8E06-8B4B3958151E}" dt="2024-11-19T21:32:45.802" v="1125" actId="1076"/>
          <ac:spMkLst>
            <pc:docMk/>
            <pc:sldMk cId="2020052453" sldId="301"/>
            <ac:spMk id="4" creationId="{8571C07F-6E3E-3CA8-8F43-4A56F6DCED34}"/>
          </ac:spMkLst>
        </pc:spChg>
        <pc:spChg chg="add mod">
          <ac:chgData name="Pohl, Alexander (Student)" userId="ab27e8a6-6b0c-40f6-b26e-e9cfdb5312d5" providerId="ADAL" clId="{06163BAD-BC59-461C-8E06-8B4B3958151E}" dt="2024-11-18T22:25:08.098" v="1094" actId="1076"/>
          <ac:spMkLst>
            <pc:docMk/>
            <pc:sldMk cId="2020052453" sldId="301"/>
            <ac:spMk id="6" creationId="{5AC80B76-13C7-BFC9-2FF0-8D031BF29D76}"/>
          </ac:spMkLst>
        </pc:spChg>
        <pc:picChg chg="add mod">
          <ac:chgData name="Pohl, Alexander (Student)" userId="ab27e8a6-6b0c-40f6-b26e-e9cfdb5312d5" providerId="ADAL" clId="{06163BAD-BC59-461C-8E06-8B4B3958151E}" dt="2024-11-18T22:17:55.186" v="1073" actId="1076"/>
          <ac:picMkLst>
            <pc:docMk/>
            <pc:sldMk cId="2020052453" sldId="301"/>
            <ac:picMk id="2050" creationId="{3ECE441B-4FD4-1BA8-D9EA-E69F2F360DF1}"/>
          </ac:picMkLst>
        </pc:picChg>
        <pc:picChg chg="add mod">
          <ac:chgData name="Pohl, Alexander (Student)" userId="ab27e8a6-6b0c-40f6-b26e-e9cfdb5312d5" providerId="ADAL" clId="{06163BAD-BC59-461C-8E06-8B4B3958151E}" dt="2024-11-18T22:25:05.457" v="1093" actId="1076"/>
          <ac:picMkLst>
            <pc:docMk/>
            <pc:sldMk cId="2020052453" sldId="301"/>
            <ac:picMk id="2052" creationId="{64ECB4A2-049A-04F5-17F8-BF0A6DD28264}"/>
          </ac:picMkLst>
        </pc:picChg>
      </pc:sldChg>
      <pc:sldChg chg="new del">
        <pc:chgData name="Pohl, Alexander (Student)" userId="ab27e8a6-6b0c-40f6-b26e-e9cfdb5312d5" providerId="ADAL" clId="{06163BAD-BC59-461C-8E06-8B4B3958151E}" dt="2024-11-19T23:38:00.391" v="1565" actId="47"/>
        <pc:sldMkLst>
          <pc:docMk/>
          <pc:sldMk cId="923892583" sldId="302"/>
        </pc:sldMkLst>
      </pc:sldChg>
      <pc:sldChg chg="addSp delSp modSp add mod modAnim">
        <pc:chgData name="Pohl, Alexander (Student)" userId="ab27e8a6-6b0c-40f6-b26e-e9cfdb5312d5" providerId="ADAL" clId="{06163BAD-BC59-461C-8E06-8B4B3958151E}" dt="2024-11-27T03:18:40.866" v="4928" actId="20577"/>
        <pc:sldMkLst>
          <pc:docMk/>
          <pc:sldMk cId="1087764523" sldId="303"/>
        </pc:sldMkLst>
        <pc:spChg chg="mod">
          <ac:chgData name="Pohl, Alexander (Student)" userId="ab27e8a6-6b0c-40f6-b26e-e9cfdb5312d5" providerId="ADAL" clId="{06163BAD-BC59-461C-8E06-8B4B3958151E}" dt="2024-11-22T01:19:18.179" v="1907" actId="20577"/>
          <ac:spMkLst>
            <pc:docMk/>
            <pc:sldMk cId="1087764523" sldId="303"/>
            <ac:spMk id="2" creationId="{AB037088-B257-6887-5754-F1FF04780CB2}"/>
          </ac:spMkLst>
        </pc:spChg>
        <pc:spChg chg="del mod">
          <ac:chgData name="Pohl, Alexander (Student)" userId="ab27e8a6-6b0c-40f6-b26e-e9cfdb5312d5" providerId="ADAL" clId="{06163BAD-BC59-461C-8E06-8B4B3958151E}" dt="2024-11-20T00:01:18.797" v="1841" actId="478"/>
          <ac:spMkLst>
            <pc:docMk/>
            <pc:sldMk cId="1087764523" sldId="303"/>
            <ac:spMk id="3" creationId="{B0CAB33A-7B63-9C34-B236-B05BC8740DDC}"/>
          </ac:spMkLst>
        </pc:spChg>
        <pc:spChg chg="mod">
          <ac:chgData name="Pohl, Alexander (Student)" userId="ab27e8a6-6b0c-40f6-b26e-e9cfdb5312d5" providerId="ADAL" clId="{06163BAD-BC59-461C-8E06-8B4B3958151E}" dt="2024-11-22T01:19:01.462" v="1901"/>
          <ac:spMkLst>
            <pc:docMk/>
            <pc:sldMk cId="1087764523" sldId="303"/>
            <ac:spMk id="4" creationId="{8D9CD3CE-26C5-BA68-671A-1160EA0D87F0}"/>
          </ac:spMkLst>
        </pc:spChg>
        <pc:graphicFrameChg chg="add del mod modGraphic">
          <ac:chgData name="Pohl, Alexander (Student)" userId="ab27e8a6-6b0c-40f6-b26e-e9cfdb5312d5" providerId="ADAL" clId="{06163BAD-BC59-461C-8E06-8B4B3958151E}" dt="2024-11-22T01:18:21.782" v="1899" actId="478"/>
          <ac:graphicFrameMkLst>
            <pc:docMk/>
            <pc:sldMk cId="1087764523" sldId="303"/>
            <ac:graphicFrameMk id="3" creationId="{066291AE-BB87-C653-9C3A-0BF5A3819D01}"/>
          </ac:graphicFrameMkLst>
        </pc:graphicFrameChg>
        <pc:graphicFrameChg chg="add mod modGraphic">
          <ac:chgData name="Pohl, Alexander (Student)" userId="ab27e8a6-6b0c-40f6-b26e-e9cfdb5312d5" providerId="ADAL" clId="{06163BAD-BC59-461C-8E06-8B4B3958151E}" dt="2024-11-22T01:20:27.402" v="1917" actId="14100"/>
          <ac:graphicFrameMkLst>
            <pc:docMk/>
            <pc:sldMk cId="1087764523" sldId="303"/>
            <ac:graphicFrameMk id="5" creationId="{8373E47B-4090-AB4D-BD99-1D275D91C628}"/>
          </ac:graphicFrameMkLst>
        </pc:graphicFrameChg>
        <pc:graphicFrameChg chg="add mod modGraphic">
          <ac:chgData name="Pohl, Alexander (Student)" userId="ab27e8a6-6b0c-40f6-b26e-e9cfdb5312d5" providerId="ADAL" clId="{06163BAD-BC59-461C-8E06-8B4B3958151E}" dt="2024-11-22T01:20:26.729" v="1916" actId="14100"/>
          <ac:graphicFrameMkLst>
            <pc:docMk/>
            <pc:sldMk cId="1087764523" sldId="303"/>
            <ac:graphicFrameMk id="6" creationId="{A33AFB48-D671-13C8-0FEF-6B11344AAD38}"/>
          </ac:graphicFrameMkLst>
        </pc:graphicFrameChg>
        <pc:graphicFrameChg chg="add mod">
          <ac:chgData name="Pohl, Alexander (Student)" userId="ab27e8a6-6b0c-40f6-b26e-e9cfdb5312d5" providerId="ADAL" clId="{06163BAD-BC59-461C-8E06-8B4B3958151E}" dt="2024-11-22T01:21:00.798" v="1920" actId="1076"/>
          <ac:graphicFrameMkLst>
            <pc:docMk/>
            <pc:sldMk cId="1087764523" sldId="303"/>
            <ac:graphicFrameMk id="7" creationId="{99FA62AD-5676-3A3E-5441-6402F8E66E44}"/>
          </ac:graphicFrameMkLst>
        </pc:graphicFrameChg>
        <pc:graphicFrameChg chg="add del mod modGraphic">
          <ac:chgData name="Pohl, Alexander (Student)" userId="ab27e8a6-6b0c-40f6-b26e-e9cfdb5312d5" providerId="ADAL" clId="{06163BAD-BC59-461C-8E06-8B4B3958151E}" dt="2024-11-22T01:28:01.148" v="2001" actId="478"/>
          <ac:graphicFrameMkLst>
            <pc:docMk/>
            <pc:sldMk cId="1087764523" sldId="303"/>
            <ac:graphicFrameMk id="8" creationId="{7D0EDD3D-D281-BD71-DB76-AB45273DD24F}"/>
          </ac:graphicFrameMkLst>
        </pc:graphicFrameChg>
        <pc:graphicFrameChg chg="add del mod modGraphic">
          <ac:chgData name="Pohl, Alexander (Student)" userId="ab27e8a6-6b0c-40f6-b26e-e9cfdb5312d5" providerId="ADAL" clId="{06163BAD-BC59-461C-8E06-8B4B3958151E}" dt="2024-11-22T02:03:48.739" v="2220" actId="478"/>
          <ac:graphicFrameMkLst>
            <pc:docMk/>
            <pc:sldMk cId="1087764523" sldId="303"/>
            <ac:graphicFrameMk id="9" creationId="{BC7BBE4E-E81A-5A7F-C3B3-657A6DB5BEA7}"/>
          </ac:graphicFrameMkLst>
        </pc:graphicFrameChg>
        <pc:graphicFrameChg chg="add del mod modGraphic">
          <ac:chgData name="Pohl, Alexander (Student)" userId="ab27e8a6-6b0c-40f6-b26e-e9cfdb5312d5" providerId="ADAL" clId="{06163BAD-BC59-461C-8E06-8B4B3958151E}" dt="2024-11-22T02:03:50.044" v="2221" actId="478"/>
          <ac:graphicFrameMkLst>
            <pc:docMk/>
            <pc:sldMk cId="1087764523" sldId="303"/>
            <ac:graphicFrameMk id="10" creationId="{5031A956-A187-F794-0DF7-CBD60EC1C683}"/>
          </ac:graphicFrameMkLst>
        </pc:graphicFrameChg>
        <pc:graphicFrameChg chg="add mod modGraphic">
          <ac:chgData name="Pohl, Alexander (Student)" userId="ab27e8a6-6b0c-40f6-b26e-e9cfdb5312d5" providerId="ADAL" clId="{06163BAD-BC59-461C-8E06-8B4B3958151E}" dt="2024-11-27T03:18:37.827" v="4926" actId="20577"/>
          <ac:graphicFrameMkLst>
            <pc:docMk/>
            <pc:sldMk cId="1087764523" sldId="303"/>
            <ac:graphicFrameMk id="11" creationId="{92A1E417-BE8A-6C41-530C-56AF23093EC2}"/>
          </ac:graphicFrameMkLst>
        </pc:graphicFrameChg>
        <pc:graphicFrameChg chg="add mod modGraphic">
          <ac:chgData name="Pohl, Alexander (Student)" userId="ab27e8a6-6b0c-40f6-b26e-e9cfdb5312d5" providerId="ADAL" clId="{06163BAD-BC59-461C-8E06-8B4B3958151E}" dt="2024-11-27T03:18:40.866" v="4928" actId="20577"/>
          <ac:graphicFrameMkLst>
            <pc:docMk/>
            <pc:sldMk cId="1087764523" sldId="303"/>
            <ac:graphicFrameMk id="12" creationId="{A41232E7-2C72-FE84-DBED-FB3770563A85}"/>
          </ac:graphicFrameMkLst>
        </pc:graphicFrameChg>
      </pc:sldChg>
      <pc:sldChg chg="add ord">
        <pc:chgData name="Pohl, Alexander (Student)" userId="ab27e8a6-6b0c-40f6-b26e-e9cfdb5312d5" providerId="ADAL" clId="{06163BAD-BC59-461C-8E06-8B4B3958151E}" dt="2024-11-22T01:42:08.985" v="2138"/>
        <pc:sldMkLst>
          <pc:docMk/>
          <pc:sldMk cId="978682340" sldId="304"/>
        </pc:sldMkLst>
      </pc:sldChg>
      <pc:sldChg chg="add del">
        <pc:chgData name="Pohl, Alexander (Student)" userId="ab27e8a6-6b0c-40f6-b26e-e9cfdb5312d5" providerId="ADAL" clId="{06163BAD-BC59-461C-8E06-8B4B3958151E}" dt="2024-11-19T23:38:41.451" v="1588" actId="47"/>
        <pc:sldMkLst>
          <pc:docMk/>
          <pc:sldMk cId="1030106577" sldId="304"/>
        </pc:sldMkLst>
      </pc:sldChg>
      <pc:sldChg chg="add del">
        <pc:chgData name="Pohl, Alexander (Student)" userId="ab27e8a6-6b0c-40f6-b26e-e9cfdb5312d5" providerId="ADAL" clId="{06163BAD-BC59-461C-8E06-8B4B3958151E}" dt="2024-11-19T23:53:40.506" v="1613" actId="47"/>
        <pc:sldMkLst>
          <pc:docMk/>
          <pc:sldMk cId="1900062457" sldId="304"/>
        </pc:sldMkLst>
      </pc:sldChg>
      <pc:sldChg chg="modSp add mod modAnim">
        <pc:chgData name="Pohl, Alexander (Student)" userId="ab27e8a6-6b0c-40f6-b26e-e9cfdb5312d5" providerId="ADAL" clId="{06163BAD-BC59-461C-8E06-8B4B3958151E}" dt="2024-11-22T03:33:06.715" v="3795" actId="20577"/>
        <pc:sldMkLst>
          <pc:docMk/>
          <pc:sldMk cId="3981544190" sldId="305"/>
        </pc:sldMkLst>
        <pc:spChg chg="mod">
          <ac:chgData name="Pohl, Alexander (Student)" userId="ab27e8a6-6b0c-40f6-b26e-e9cfdb5312d5" providerId="ADAL" clId="{06163BAD-BC59-461C-8E06-8B4B3958151E}" dt="2024-11-22T03:33:06.715" v="3795" actId="20577"/>
          <ac:spMkLst>
            <pc:docMk/>
            <pc:sldMk cId="3981544190" sldId="305"/>
            <ac:spMk id="3" creationId="{71D683C9-9170-517C-51F3-CADE027FEFAA}"/>
          </ac:spMkLst>
        </pc:spChg>
      </pc:sldChg>
      <pc:sldChg chg="add">
        <pc:chgData name="Pohl, Alexander (Student)" userId="ab27e8a6-6b0c-40f6-b26e-e9cfdb5312d5" providerId="ADAL" clId="{06163BAD-BC59-461C-8E06-8B4B3958151E}" dt="2024-11-24T19:15:47.331" v="3806" actId="2890"/>
        <pc:sldMkLst>
          <pc:docMk/>
          <pc:sldMk cId="4056684959" sldId="306"/>
        </pc:sldMkLst>
      </pc:sldChg>
      <pc:sldChg chg="addSp delSp modSp add mod">
        <pc:chgData name="Pohl, Alexander (Student)" userId="ab27e8a6-6b0c-40f6-b26e-e9cfdb5312d5" providerId="ADAL" clId="{06163BAD-BC59-461C-8E06-8B4B3958151E}" dt="2024-11-26T22:06:37.745" v="4373" actId="1076"/>
        <pc:sldMkLst>
          <pc:docMk/>
          <pc:sldMk cId="1154681975" sldId="307"/>
        </pc:sldMkLst>
        <pc:spChg chg="mod">
          <ac:chgData name="Pohl, Alexander (Student)" userId="ab27e8a6-6b0c-40f6-b26e-e9cfdb5312d5" providerId="ADAL" clId="{06163BAD-BC59-461C-8E06-8B4B3958151E}" dt="2024-11-26T22:06:29.264" v="4370" actId="20577"/>
          <ac:spMkLst>
            <pc:docMk/>
            <pc:sldMk cId="1154681975" sldId="307"/>
            <ac:spMk id="3" creationId="{3D006281-72B1-EC8F-0BE1-9BCE61D89009}"/>
          </ac:spMkLst>
        </pc:spChg>
        <pc:picChg chg="add mod">
          <ac:chgData name="Pohl, Alexander (Student)" userId="ab27e8a6-6b0c-40f6-b26e-e9cfdb5312d5" providerId="ADAL" clId="{06163BAD-BC59-461C-8E06-8B4B3958151E}" dt="2024-11-26T22:03:01.954" v="4256" actId="14100"/>
          <ac:picMkLst>
            <pc:docMk/>
            <pc:sldMk cId="1154681975" sldId="307"/>
            <ac:picMk id="5" creationId="{E4505F91-1395-39DD-A267-092EA3FCBAC5}"/>
          </ac:picMkLst>
        </pc:picChg>
        <pc:picChg chg="del">
          <ac:chgData name="Pohl, Alexander (Student)" userId="ab27e8a6-6b0c-40f6-b26e-e9cfdb5312d5" providerId="ADAL" clId="{06163BAD-BC59-461C-8E06-8B4B3958151E}" dt="2024-11-26T21:59:48.243" v="4204" actId="478"/>
          <ac:picMkLst>
            <pc:docMk/>
            <pc:sldMk cId="1154681975" sldId="307"/>
            <ac:picMk id="1026" creationId="{6AA74C6E-4AAA-A524-A579-B57C1A1D6242}"/>
          </ac:picMkLst>
        </pc:picChg>
        <pc:picChg chg="add mod">
          <ac:chgData name="Pohl, Alexander (Student)" userId="ab27e8a6-6b0c-40f6-b26e-e9cfdb5312d5" providerId="ADAL" clId="{06163BAD-BC59-461C-8E06-8B4B3958151E}" dt="2024-11-26T22:06:37.745" v="4373" actId="1076"/>
          <ac:picMkLst>
            <pc:docMk/>
            <pc:sldMk cId="1154681975" sldId="307"/>
            <ac:picMk id="1028" creationId="{A77718F4-2263-5CF7-D91C-D88A35C9181F}"/>
          </ac:picMkLst>
        </pc:picChg>
        <pc:picChg chg="add mod">
          <ac:chgData name="Pohl, Alexander (Student)" userId="ab27e8a6-6b0c-40f6-b26e-e9cfdb5312d5" providerId="ADAL" clId="{06163BAD-BC59-461C-8E06-8B4B3958151E}" dt="2024-11-26T22:06:31.780" v="4371" actId="1076"/>
          <ac:picMkLst>
            <pc:docMk/>
            <pc:sldMk cId="1154681975" sldId="307"/>
            <ac:picMk id="1030" creationId="{E9F92AE6-875B-0DC8-9219-8E92C3E6F20E}"/>
          </ac:picMkLst>
        </pc:picChg>
        <pc:picChg chg="add mod">
          <ac:chgData name="Pohl, Alexander (Student)" userId="ab27e8a6-6b0c-40f6-b26e-e9cfdb5312d5" providerId="ADAL" clId="{06163BAD-BC59-461C-8E06-8B4B3958151E}" dt="2024-11-26T22:04:28.750" v="4361" actId="1076"/>
          <ac:picMkLst>
            <pc:docMk/>
            <pc:sldMk cId="1154681975" sldId="307"/>
            <ac:picMk id="1032" creationId="{3389C4EA-7043-8246-889D-FDFBF47D0390}"/>
          </ac:picMkLst>
        </pc:picChg>
      </pc:sldChg>
      <pc:sldChg chg="addSp delSp modSp add del mod">
        <pc:chgData name="Pohl, Alexander (Student)" userId="ab27e8a6-6b0c-40f6-b26e-e9cfdb5312d5" providerId="ADAL" clId="{06163BAD-BC59-461C-8E06-8B4B3958151E}" dt="2024-11-27T02:08:54.789" v="4545" actId="47"/>
        <pc:sldMkLst>
          <pc:docMk/>
          <pc:sldMk cId="1063960212" sldId="308"/>
        </pc:sldMkLst>
        <pc:spChg chg="del mod">
          <ac:chgData name="Pohl, Alexander (Student)" userId="ab27e8a6-6b0c-40f6-b26e-e9cfdb5312d5" providerId="ADAL" clId="{06163BAD-BC59-461C-8E06-8B4B3958151E}" dt="2024-11-27T02:08:48.297" v="4543" actId="478"/>
          <ac:spMkLst>
            <pc:docMk/>
            <pc:sldMk cId="1063960212" sldId="308"/>
            <ac:spMk id="2" creationId="{CA33F24C-6F70-A0EF-641E-B65B5FA8FDCD}"/>
          </ac:spMkLst>
        </pc:spChg>
        <pc:spChg chg="del">
          <ac:chgData name="Pohl, Alexander (Student)" userId="ab27e8a6-6b0c-40f6-b26e-e9cfdb5312d5" providerId="ADAL" clId="{06163BAD-BC59-461C-8E06-8B4B3958151E}" dt="2024-11-27T00:22:17.007" v="4376" actId="478"/>
          <ac:spMkLst>
            <pc:docMk/>
            <pc:sldMk cId="1063960212" sldId="308"/>
            <ac:spMk id="3" creationId="{E8A28EF8-7CD1-72E0-118E-53DD1751F121}"/>
          </ac:spMkLst>
        </pc:spChg>
        <pc:spChg chg="add del mod">
          <ac:chgData name="Pohl, Alexander (Student)" userId="ab27e8a6-6b0c-40f6-b26e-e9cfdb5312d5" providerId="ADAL" clId="{06163BAD-BC59-461C-8E06-8B4B3958151E}" dt="2024-11-27T02:08:50.601" v="4544" actId="478"/>
          <ac:spMkLst>
            <pc:docMk/>
            <pc:sldMk cId="1063960212" sldId="308"/>
            <ac:spMk id="4" creationId="{9BD1A61A-56E4-A4BF-518E-40BF935FDA4C}"/>
          </ac:spMkLst>
        </pc:spChg>
        <pc:spChg chg="del">
          <ac:chgData name="Pohl, Alexander (Student)" userId="ab27e8a6-6b0c-40f6-b26e-e9cfdb5312d5" providerId="ADAL" clId="{06163BAD-BC59-461C-8E06-8B4B3958151E}" dt="2024-11-27T00:22:15.106" v="4375" actId="478"/>
          <ac:spMkLst>
            <pc:docMk/>
            <pc:sldMk cId="1063960212" sldId="308"/>
            <ac:spMk id="5" creationId="{9731DDE0-CAA8-D9A4-1277-BF604231B418}"/>
          </ac:spMkLst>
        </pc:spChg>
        <pc:spChg chg="del">
          <ac:chgData name="Pohl, Alexander (Student)" userId="ab27e8a6-6b0c-40f6-b26e-e9cfdb5312d5" providerId="ADAL" clId="{06163BAD-BC59-461C-8E06-8B4B3958151E}" dt="2024-11-27T00:22:31.909" v="4406" actId="478"/>
          <ac:spMkLst>
            <pc:docMk/>
            <pc:sldMk cId="1063960212" sldId="308"/>
            <ac:spMk id="6" creationId="{85410149-133C-088A-90C4-33AD145E115B}"/>
          </ac:spMkLst>
        </pc:spChg>
        <pc:spChg chg="add mod">
          <ac:chgData name="Pohl, Alexander (Student)" userId="ab27e8a6-6b0c-40f6-b26e-e9cfdb5312d5" providerId="ADAL" clId="{06163BAD-BC59-461C-8E06-8B4B3958151E}" dt="2024-11-27T00:33:35.239" v="4541" actId="20577"/>
          <ac:spMkLst>
            <pc:docMk/>
            <pc:sldMk cId="1063960212" sldId="308"/>
            <ac:spMk id="7" creationId="{8BF2925F-9BB3-DB01-6384-460E3D8BCBA9}"/>
          </ac:spMkLst>
        </pc:spChg>
      </pc:sldChg>
      <pc:sldChg chg="addSp delSp modSp add mod">
        <pc:chgData name="Pohl, Alexander (Student)" userId="ab27e8a6-6b0c-40f6-b26e-e9cfdb5312d5" providerId="ADAL" clId="{06163BAD-BC59-461C-8E06-8B4B3958151E}" dt="2024-11-28T03:03:37.688" v="5054" actId="1076"/>
        <pc:sldMkLst>
          <pc:docMk/>
          <pc:sldMk cId="1646433879" sldId="308"/>
        </pc:sldMkLst>
        <pc:spChg chg="mod">
          <ac:chgData name="Pohl, Alexander (Student)" userId="ab27e8a6-6b0c-40f6-b26e-e9cfdb5312d5" providerId="ADAL" clId="{06163BAD-BC59-461C-8E06-8B4B3958151E}" dt="2024-11-27T03:11:33.229" v="4809" actId="207"/>
          <ac:spMkLst>
            <pc:docMk/>
            <pc:sldMk cId="1646433879" sldId="308"/>
            <ac:spMk id="2" creationId="{CA33F24C-6F70-A0EF-641E-B65B5FA8FDCD}"/>
          </ac:spMkLst>
        </pc:spChg>
        <pc:spChg chg="del mod">
          <ac:chgData name="Pohl, Alexander (Student)" userId="ab27e8a6-6b0c-40f6-b26e-e9cfdb5312d5" providerId="ADAL" clId="{06163BAD-BC59-461C-8E06-8B4B3958151E}" dt="2024-11-27T03:06:14.633" v="4579" actId="478"/>
          <ac:spMkLst>
            <pc:docMk/>
            <pc:sldMk cId="1646433879" sldId="308"/>
            <ac:spMk id="3" creationId="{E8A28EF8-7CD1-72E0-118E-53DD1751F121}"/>
          </ac:spMkLst>
        </pc:spChg>
        <pc:spChg chg="del">
          <ac:chgData name="Pohl, Alexander (Student)" userId="ab27e8a6-6b0c-40f6-b26e-e9cfdb5312d5" providerId="ADAL" clId="{06163BAD-BC59-461C-8E06-8B4B3958151E}" dt="2024-11-27T03:06:11.907" v="4577" actId="478"/>
          <ac:spMkLst>
            <pc:docMk/>
            <pc:sldMk cId="1646433879" sldId="308"/>
            <ac:spMk id="5" creationId="{9731DDE0-CAA8-D9A4-1277-BF604231B418}"/>
          </ac:spMkLst>
        </pc:spChg>
        <pc:spChg chg="del">
          <ac:chgData name="Pohl, Alexander (Student)" userId="ab27e8a6-6b0c-40f6-b26e-e9cfdb5312d5" providerId="ADAL" clId="{06163BAD-BC59-461C-8E06-8B4B3958151E}" dt="2024-11-27T03:07:56.599" v="4771" actId="478"/>
          <ac:spMkLst>
            <pc:docMk/>
            <pc:sldMk cId="1646433879" sldId="308"/>
            <ac:spMk id="6" creationId="{85410149-133C-088A-90C4-33AD145E115B}"/>
          </ac:spMkLst>
        </pc:spChg>
        <pc:spChg chg="add mod">
          <ac:chgData name="Pohl, Alexander (Student)" userId="ab27e8a6-6b0c-40f6-b26e-e9cfdb5312d5" providerId="ADAL" clId="{06163BAD-BC59-461C-8E06-8B4B3958151E}" dt="2024-11-28T03:02:25.203" v="5051" actId="20577"/>
          <ac:spMkLst>
            <pc:docMk/>
            <pc:sldMk cId="1646433879" sldId="308"/>
            <ac:spMk id="7" creationId="{1BA38553-7D35-FE24-38D6-0F4836304A34}"/>
          </ac:spMkLst>
        </pc:spChg>
        <pc:spChg chg="add mod ord">
          <ac:chgData name="Pohl, Alexander (Student)" userId="ab27e8a6-6b0c-40f6-b26e-e9cfdb5312d5" providerId="ADAL" clId="{06163BAD-BC59-461C-8E06-8B4B3958151E}" dt="2024-11-27T03:11:29.541" v="4808" actId="167"/>
          <ac:spMkLst>
            <pc:docMk/>
            <pc:sldMk cId="1646433879" sldId="308"/>
            <ac:spMk id="8" creationId="{84CF1728-A701-5088-6AF4-96E98888EA6C}"/>
          </ac:spMkLst>
        </pc:spChg>
        <pc:picChg chg="add mod">
          <ac:chgData name="Pohl, Alexander (Student)" userId="ab27e8a6-6b0c-40f6-b26e-e9cfdb5312d5" providerId="ADAL" clId="{06163BAD-BC59-461C-8E06-8B4B3958151E}" dt="2024-11-28T03:03:37.688" v="5054" actId="1076"/>
          <ac:picMkLst>
            <pc:docMk/>
            <pc:sldMk cId="1646433879" sldId="308"/>
            <ac:picMk id="1026" creationId="{34D05DAA-B61B-04AE-062E-DEDABE4F92C9}"/>
          </ac:picMkLst>
        </pc:picChg>
      </pc:sldChg>
      <pc:sldChg chg="modSp add mod">
        <pc:chgData name="Pohl, Alexander (Student)" userId="ab27e8a6-6b0c-40f6-b26e-e9cfdb5312d5" providerId="ADAL" clId="{06163BAD-BC59-461C-8E06-8B4B3958151E}" dt="2024-11-28T03:07:45.474" v="5073" actId="20577"/>
        <pc:sldMkLst>
          <pc:docMk/>
          <pc:sldMk cId="3800813098" sldId="309"/>
        </pc:sldMkLst>
        <pc:spChg chg="mod">
          <ac:chgData name="Pohl, Alexander (Student)" userId="ab27e8a6-6b0c-40f6-b26e-e9cfdb5312d5" providerId="ADAL" clId="{06163BAD-BC59-461C-8E06-8B4B3958151E}" dt="2024-11-28T03:07:45.474" v="5073" actId="20577"/>
          <ac:spMkLst>
            <pc:docMk/>
            <pc:sldMk cId="3800813098" sldId="309"/>
            <ac:spMk id="3" creationId="{C137561F-0C90-9BE7-50B4-C68F5C21359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1C1A8-E735-4418-AA2A-D921998DECF2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B9E48-2DA7-41D3-981F-5C1595AFBD3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428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/>
              <a:t>Meaning of loanwords cannot be assumed on the meaning of a them within their respective source languages.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Then, I want to have a short explanation of onomasiology as in, </a:t>
            </a:r>
            <a:r>
              <a:rPr lang="en-NZ" dirty="0" err="1"/>
              <a:t>peopeple</a:t>
            </a:r>
            <a:r>
              <a:rPr lang="en-NZ" dirty="0"/>
              <a:t> </a:t>
            </a:r>
            <a:r>
              <a:rPr lang="en-NZ" dirty="0" err="1"/>
              <a:t>ar</a:t>
            </a:r>
            <a:r>
              <a:rPr lang="en-NZ" dirty="0"/>
              <a:t> </a:t>
            </a:r>
            <a:r>
              <a:rPr lang="en-NZ" dirty="0" err="1"/>
              <a:t>emore</a:t>
            </a:r>
            <a:r>
              <a:rPr lang="en-NZ" dirty="0"/>
              <a:t> interesting why people </a:t>
            </a:r>
            <a:r>
              <a:rPr lang="en-NZ" dirty="0" err="1"/>
              <a:t>ue</a:t>
            </a:r>
            <a:r>
              <a:rPr lang="en-NZ" dirty="0"/>
              <a:t> a loanword instead of an already existing alternative </a:t>
            </a:r>
            <a:r>
              <a:rPr lang="en-NZ" dirty="0">
                <a:sym typeface="Wingdings" panose="05000000000000000000" pitchFamily="2" charset="2"/>
              </a:rPr>
              <a:t> Then onomasiology comes in, as we must know which words express the same concepts in order to investigate this type of variation.</a:t>
            </a:r>
          </a:p>
          <a:p>
            <a:pPr marL="0" indent="0">
              <a:buNone/>
            </a:pPr>
            <a:endParaRPr lang="en-NZ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NZ" dirty="0">
                <a:sym typeface="Wingdings" panose="05000000000000000000" pitchFamily="2" charset="2"/>
              </a:rPr>
              <a:t>Which also relates to the most fundamental tenant of sociolinguistics, namely that there are different ways a speaker may say the same thing based on their communicative needs.</a:t>
            </a: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Recent studies on meaning of loanwords has seen a sociopragmatic shift.</a:t>
            </a:r>
          </a:p>
          <a:p>
            <a:pPr marL="0" indent="0">
              <a:buNone/>
            </a:pPr>
            <a:r>
              <a:rPr lang="en-NZ" dirty="0"/>
              <a:t>	By necessity, researcher are increasingly becoming more		 interested in onomasiology.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Return to the most basic tenant of sociolinguistic variations as by Labov ‘(quote about saying different things in the same manner)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0226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24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626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Stress that neither TRMO nor time lived in Aotearoa NZ was able to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25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6561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If onomasiology is one side of the coin, </a:t>
            </a:r>
          </a:p>
          <a:p>
            <a:r>
              <a:rPr lang="en-NZ" dirty="0"/>
              <a:t>Then, the other side is semasiology, which is the field of linguistics interested in.</a:t>
            </a:r>
          </a:p>
          <a:p>
            <a:endParaRPr lang="en-NZ" dirty="0"/>
          </a:p>
          <a:p>
            <a:r>
              <a:rPr lang="en-NZ" dirty="0"/>
              <a:t>And semasiology is important because it is in a somewhat</a:t>
            </a:r>
            <a:r>
              <a:rPr lang="en-NZ" baseline="0" dirty="0"/>
              <a:t> paradoxical relationship with onomasiology. That is, without knowing which concepts a word can express, we cannot know which meaning nuances are inherent to it, compared to another word.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6100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06817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  <a:p>
            <a:endParaRPr lang="en-NZ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dirty="0"/>
              <a:t>marks the beginning of profound changes for the indigenous language.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254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  <a:p>
            <a:endParaRPr lang="en-NZ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dirty="0"/>
              <a:t>marks the beginning of profound changes for the indigenous language.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54479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With all these things known, what is left to investigate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02042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With all these things known, what is left to investigate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8397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536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59743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F0A0D-4D3C-C1EF-7F56-BA75E7077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B99C29-1D9B-2926-8C1D-3949488525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C922A6-1156-5131-8988-985E887CF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B537A-88D4-2074-641E-C2C3068B7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5A2AA-067E-4FDE-48DE-C106F02B7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8880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4C955-B37C-3BC8-4CBE-3098AE366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00B2A2-AAD0-37D6-F369-31DEC2ECC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E66C9-C451-CCCB-A380-DBDB35C5D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E2134-193B-0B41-0DE8-D3F6B507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5BABB-BB3C-3889-73EE-1A26D66CF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1110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B5C196-33C7-B8A7-D033-0570A47391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95B0ED-3CE1-14E0-1DF0-1FD84B9D55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20802-4E7B-16B9-9110-56F05C537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E9226-A313-C43C-37D6-3CE780D8D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95768-6BEA-5F9D-E5B4-706D74BB1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9700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54C36-9B64-ACEE-2148-F88626607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B71B1-0673-2BA9-DE29-E821A24C7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2FC07-9F8E-441A-70AB-74161C0C3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0F1AF-4681-C108-59D8-0E1C8BE16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E3108-350E-E9EF-2468-251F5D062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3381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EC66F-975D-26D6-93BA-6A4A9511A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639B7A-A86A-3714-8DCC-DE93E5EFA8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BB6AD-A4E6-C481-BD29-EFD0DA429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E157B-BABA-D117-472A-DF42C0AEE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1CDEC-B9F7-0756-1E06-289E0AA44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79578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AECC9-CE1F-0249-E772-7446BAB9C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78549-BFC9-A500-3EC5-F1F828726B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F80D55-030F-3723-CF1B-EF4DEC4095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E3A3CC-F7C6-2D0A-D5F7-6C72A19F9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0A402-A932-17C9-A776-1C5684B09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8A17EE-8CD7-D093-74D2-D7A8C7FBA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2586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9D487-2358-5827-4455-8ECF93B43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376A9A-DB5C-5B94-244B-7BDED99A8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BE15B0-A9D4-A50E-318A-34088A24C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E106C1-F984-E08C-287E-5E3D13BCD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F4860-B7A2-5F59-7270-FA38287914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1C3552-654C-88DA-F065-7B4D6899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82AB9B-6FDB-21BF-DECC-0A9330DDA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A26FCF-F8EC-D2F7-3611-C8A5B4E6A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58453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7B60B-623D-E841-FEEA-7FDD6BF80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B3A7AB-E1E4-1A06-1DD6-136C54641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2CF44D-7A2B-7A85-FE12-827B1B5F2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FD2605-EE28-3B32-C886-97A0248BE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217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956EBC-F4AE-BB5F-F922-A87AC1E99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B72BC-B9BF-48B3-A2DB-A785FE98D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F3CE2B-BF6C-C8C3-D370-60867CE63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48018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B36BB-A28A-0906-D7FD-81CC9827C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29B7D-D532-99A6-E148-DEE6B95F0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2AF1E-A7AD-FC3B-6D11-5C35C785E4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500CBF-1309-A3FB-3B8F-E162CF922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A7A897-5E07-E0FC-F411-2988405A5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80B02-E0DB-63BB-B1AC-ED1DA1DD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5502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69E06-A2DE-8B36-C117-C26D78767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24E73-EB45-9D89-22A3-8D78B92BEE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CAF15B-C047-68FB-4435-412D08DE33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D3EA9-AFCF-4555-C0BE-540676790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F76C3-CE9F-EADF-E0B2-60AED5C74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F28ED-2FE9-631F-A6AE-3B4B1D546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75985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367EB7-1FFE-A656-5ED6-368627561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59BD5D-7617-3981-F180-C6E30A3AA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0BD55-941B-D139-0958-3E1A110D03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9A0D1A-97CE-4819-8DF8-7E4856FD0C6D}" type="datetimeFigureOut">
              <a:rPr lang="en-NZ" smtClean="0"/>
              <a:t>10/12/2024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FAEE2-8E1F-4D8F-01BC-49E330AD63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05396-FB82-90FC-10D4-33B63FE97D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9627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7" Type="http://schemas.openxmlformats.org/officeDocument/2006/relationships/image" Target="../media/image11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tmp"/><Relationship Id="rId5" Type="http://schemas.openxmlformats.org/officeDocument/2006/relationships/image" Target="../media/image9.tmp"/><Relationship Id="rId4" Type="http://schemas.openxmlformats.org/officeDocument/2006/relationships/image" Target="../media/image8.tm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5410149-133C-088A-90C4-33AD145E115B}"/>
              </a:ext>
            </a:extLst>
          </p:cNvPr>
          <p:cNvSpPr/>
          <p:nvPr/>
        </p:nvSpPr>
        <p:spPr>
          <a:xfrm>
            <a:off x="1190335" y="3429000"/>
            <a:ext cx="9811327" cy="235774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731DDE0-CAA8-D9A4-1277-BF604231B418}"/>
              </a:ext>
            </a:extLst>
          </p:cNvPr>
          <p:cNvSpPr/>
          <p:nvPr/>
        </p:nvSpPr>
        <p:spPr>
          <a:xfrm>
            <a:off x="838200" y="237744"/>
            <a:ext cx="10651836" cy="284344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33F24C-6F70-A0EF-641E-B65B5FA8F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4089"/>
            <a:ext cx="10515600" cy="2724912"/>
          </a:xfrm>
        </p:spPr>
        <p:txBody>
          <a:bodyPr>
            <a:normAutofit fontScale="90000"/>
          </a:bodyPr>
          <a:lstStyle/>
          <a:p>
            <a:pPr marL="0" indent="0" algn="ctr"/>
            <a:r>
              <a:rPr lang="en-NZ" dirty="0">
                <a:solidFill>
                  <a:schemeClr val="bg1"/>
                </a:solidFill>
              </a:rPr>
              <a:t>When your </a:t>
            </a:r>
            <a:r>
              <a:rPr lang="en-NZ" dirty="0" err="1">
                <a:solidFill>
                  <a:schemeClr val="bg1"/>
                </a:solidFill>
              </a:rPr>
              <a:t>maunga</a:t>
            </a:r>
            <a:r>
              <a:rPr lang="en-NZ" dirty="0">
                <a:solidFill>
                  <a:schemeClr val="bg1"/>
                </a:solidFill>
              </a:rPr>
              <a:t> is a mountain but your moana is not a sea;</a:t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dirty="0">
                <a:solidFill>
                  <a:schemeClr val="bg1"/>
                </a:solidFill>
              </a:rPr>
              <a:t> Insights from the perception of synonymy of </a:t>
            </a:r>
            <a:r>
              <a:rPr lang="en-NZ" dirty="0" err="1">
                <a:solidFill>
                  <a:schemeClr val="bg1"/>
                </a:solidFill>
              </a:rPr>
              <a:t>te</a:t>
            </a:r>
            <a:r>
              <a:rPr lang="en-NZ" dirty="0">
                <a:solidFill>
                  <a:schemeClr val="bg1"/>
                </a:solidFill>
              </a:rPr>
              <a:t> </a:t>
            </a:r>
            <a:r>
              <a:rPr lang="en-NZ" dirty="0" err="1">
                <a:solidFill>
                  <a:schemeClr val="bg1"/>
                </a:solidFill>
              </a:rPr>
              <a:t>reo</a:t>
            </a:r>
            <a:r>
              <a:rPr lang="en-NZ" dirty="0">
                <a:solidFill>
                  <a:schemeClr val="bg1"/>
                </a:solidFill>
              </a:rPr>
              <a:t> Māori Loanwords in New Zealand English lexical equivalents</a:t>
            </a:r>
            <a:br>
              <a:rPr lang="en-NZ" dirty="0"/>
            </a:b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28EF8-7CD1-72E0-118E-53DD1751F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081" y="3547529"/>
            <a:ext cx="10651836" cy="231048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mi-NZ" dirty="0" err="1">
                <a:solidFill>
                  <a:schemeClr val="bg1"/>
                </a:solidFill>
              </a:rPr>
              <a:t>Niklas</a:t>
            </a:r>
            <a:r>
              <a:rPr lang="mi-NZ" dirty="0">
                <a:solidFill>
                  <a:schemeClr val="bg1"/>
                </a:solidFill>
              </a:rPr>
              <a:t> Alexander Pohl – </a:t>
            </a:r>
            <a:r>
              <a:rPr lang="mi-NZ" dirty="0" err="1">
                <a:solidFill>
                  <a:schemeClr val="bg1"/>
                </a:solidFill>
              </a:rPr>
              <a:t>University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of</a:t>
            </a:r>
            <a:r>
              <a:rPr lang="mi-NZ" dirty="0">
                <a:solidFill>
                  <a:schemeClr val="bg1"/>
                </a:solidFill>
              </a:rPr>
              <a:t> Waikato </a:t>
            </a:r>
          </a:p>
          <a:p>
            <a:pPr marL="0" indent="0" algn="ctr">
              <a:buNone/>
            </a:pPr>
            <a:r>
              <a:rPr lang="mi-NZ" dirty="0" err="1">
                <a:solidFill>
                  <a:schemeClr val="bg1"/>
                </a:solidFill>
              </a:rPr>
              <a:t>Andreea</a:t>
            </a:r>
            <a:r>
              <a:rPr lang="mi-NZ" dirty="0">
                <a:solidFill>
                  <a:schemeClr val="bg1"/>
                </a:solidFill>
              </a:rPr>
              <a:t> Calude – </a:t>
            </a:r>
            <a:r>
              <a:rPr lang="mi-NZ" dirty="0" err="1">
                <a:solidFill>
                  <a:schemeClr val="bg1"/>
                </a:solidFill>
              </a:rPr>
              <a:t>University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of</a:t>
            </a:r>
            <a:r>
              <a:rPr lang="mi-NZ" dirty="0">
                <a:solidFill>
                  <a:schemeClr val="bg1"/>
                </a:solidFill>
              </a:rPr>
              <a:t> Waikato</a:t>
            </a:r>
          </a:p>
          <a:p>
            <a:pPr marL="0" indent="0" algn="ctr">
              <a:buNone/>
            </a:pPr>
            <a:r>
              <a:rPr lang="mi-NZ" dirty="0">
                <a:solidFill>
                  <a:schemeClr val="bg1"/>
                </a:solidFill>
              </a:rPr>
              <a:t>Hēmi Whaanga – </a:t>
            </a:r>
            <a:r>
              <a:rPr lang="mi-NZ" dirty="0" err="1">
                <a:solidFill>
                  <a:schemeClr val="bg1"/>
                </a:solidFill>
              </a:rPr>
              <a:t>Massey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University</a:t>
            </a:r>
            <a:endParaRPr lang="en-NZ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mi-NZ" dirty="0" err="1">
                <a:solidFill>
                  <a:schemeClr val="bg1"/>
                </a:solidFill>
              </a:rPr>
              <a:t>Eline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Zenner</a:t>
            </a:r>
            <a:r>
              <a:rPr lang="mi-NZ" dirty="0">
                <a:solidFill>
                  <a:schemeClr val="bg1"/>
                </a:solidFill>
              </a:rPr>
              <a:t> – KU </a:t>
            </a:r>
            <a:r>
              <a:rPr lang="mi-NZ" dirty="0" err="1">
                <a:solidFill>
                  <a:schemeClr val="bg1"/>
                </a:solidFill>
              </a:rPr>
              <a:t>Leuven</a:t>
            </a:r>
            <a:endParaRPr lang="mi-NZ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mi-NZ" dirty="0" err="1">
                <a:solidFill>
                  <a:schemeClr val="bg1"/>
                </a:solidFill>
              </a:rPr>
              <a:t>Laura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Rosseel</a:t>
            </a:r>
            <a:r>
              <a:rPr lang="mi-NZ" dirty="0">
                <a:solidFill>
                  <a:schemeClr val="bg1"/>
                </a:solidFill>
              </a:rPr>
              <a:t> – </a:t>
            </a:r>
            <a:r>
              <a:rPr lang="mi-NZ" dirty="0" err="1">
                <a:solidFill>
                  <a:schemeClr val="bg1"/>
                </a:solidFill>
              </a:rPr>
              <a:t>Vrije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Universiteit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Brussels</a:t>
            </a:r>
            <a:endParaRPr lang="mi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48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61B15E1-4A5A-7E74-085A-9F4DE01E4AAD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8C3E85-2762-0FCC-F102-16DE0D547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M</a:t>
            </a:r>
            <a:r>
              <a:rPr lang="en-NZ" sz="4000" dirty="0">
                <a:solidFill>
                  <a:schemeClr val="bg1"/>
                </a:solidFill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4000" dirty="0">
                <a:solidFill>
                  <a:schemeClr val="bg1"/>
                </a:solidFill>
              </a:rPr>
              <a:t>ori loanwords in NZE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7561F-0C90-9BE7-50B4-C68F5C213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NZ" dirty="0"/>
              <a:t>Research of usage of </a:t>
            </a:r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reo</a:t>
            </a:r>
            <a:r>
              <a:rPr lang="en-NZ" dirty="0"/>
              <a:t> M</a:t>
            </a:r>
            <a:r>
              <a:rPr lang="en-NZ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dirty="0"/>
              <a:t>ori loanwords:</a:t>
            </a:r>
          </a:p>
          <a:p>
            <a:pPr marL="0" indent="0" algn="just">
              <a:buNone/>
            </a:pPr>
            <a:r>
              <a:rPr lang="en-NZ" dirty="0"/>
              <a:t>	- across media platforms (e.g. Daly 2007; Trye et al. 2019; )</a:t>
            </a:r>
          </a:p>
          <a:p>
            <a:pPr marL="0" indent="0" algn="just">
              <a:buNone/>
            </a:pPr>
            <a:r>
              <a:rPr lang="en-NZ" dirty="0"/>
              <a:t>	- contextual restriction (De Bres 2006)</a:t>
            </a:r>
          </a:p>
          <a:p>
            <a:pPr marL="0" indent="0" algn="just">
              <a:buNone/>
            </a:pPr>
            <a:r>
              <a:rPr lang="en-NZ" dirty="0"/>
              <a:t>	- reinforcement of monolingual status in Aotearoa (</a:t>
            </a:r>
            <a:r>
              <a:rPr lang="en-NZ" dirty="0" err="1"/>
              <a:t>Degani</a:t>
            </a:r>
            <a:r>
              <a:rPr lang="en-NZ" dirty="0"/>
              <a:t> 	2010; Harlow 2005)</a:t>
            </a:r>
          </a:p>
          <a:p>
            <a:pPr marL="0" indent="0" algn="just">
              <a:buNone/>
            </a:pPr>
            <a:r>
              <a:rPr lang="en-NZ" dirty="0"/>
              <a:t>	- sensitivity towards adaptation (Davies &amp; </a:t>
            </a:r>
            <a:r>
              <a:rPr lang="en-NZ" dirty="0" err="1"/>
              <a:t>Maclagen</a:t>
            </a:r>
            <a:r>
              <a:rPr lang="en-NZ" dirty="0"/>
              <a:t> 2007)</a:t>
            </a:r>
          </a:p>
          <a:p>
            <a:pPr marL="0" indent="0" algn="just">
              <a:buNone/>
            </a:pPr>
            <a:r>
              <a:rPr lang="en-NZ" dirty="0"/>
              <a:t>	- flagging (Levendis and Calude 2018)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0081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2E2B7E7-06C8-EE7C-3E68-3BBD3681DACF}"/>
              </a:ext>
            </a:extLst>
          </p:cNvPr>
          <p:cNvSpPr/>
          <p:nvPr/>
        </p:nvSpPr>
        <p:spPr>
          <a:xfrm>
            <a:off x="-2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712AE8-7610-1286-8F43-241B036D3B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2870" y="541179"/>
            <a:ext cx="5066255" cy="554154"/>
          </a:xfrm>
        </p:spPr>
        <p:txBody>
          <a:bodyPr>
            <a:normAutofit fontScale="90000"/>
          </a:bodyPr>
          <a:lstStyle/>
          <a:p>
            <a:r>
              <a:rPr lang="en-NZ" sz="4000" dirty="0">
                <a:solidFill>
                  <a:schemeClr val="bg1"/>
                </a:solidFill>
              </a:rPr>
              <a:t>Why </a:t>
            </a:r>
            <a:r>
              <a:rPr lang="en-NZ" sz="4400" dirty="0">
                <a:solidFill>
                  <a:schemeClr val="bg1"/>
                </a:solidFill>
              </a:rPr>
              <a:t>loanwords</a:t>
            </a:r>
            <a:r>
              <a:rPr lang="en-NZ" sz="4000" dirty="0">
                <a:solidFill>
                  <a:schemeClr val="bg1"/>
                </a:solidFill>
              </a:rPr>
              <a:t> in NZE? – </a:t>
            </a:r>
            <a:r>
              <a:rPr lang="en-NZ" sz="4000" dirty="0" err="1">
                <a:solidFill>
                  <a:schemeClr val="bg1"/>
                </a:solidFill>
              </a:rPr>
              <a:t>wahine</a:t>
            </a:r>
            <a:r>
              <a:rPr lang="en-NZ" sz="4000" dirty="0">
                <a:solidFill>
                  <a:schemeClr val="bg1"/>
                </a:solidFill>
              </a:rPr>
              <a:t> and mokopuna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016E39E6-5542-F14A-2E69-F725CA2ED4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50"/>
          <a:stretch/>
        </p:blipFill>
        <p:spPr>
          <a:xfrm>
            <a:off x="7198018" y="2564953"/>
            <a:ext cx="4348015" cy="3503952"/>
          </a:xfrm>
          <a:prstGeom prst="rect">
            <a:avLst/>
          </a:prstGeom>
        </p:spPr>
      </p:pic>
      <p:pic>
        <p:nvPicPr>
          <p:cNvPr id="8" name="Picture 7" descr="A white rectangular object with text&#10;&#10;Description automatically generated">
            <a:extLst>
              <a:ext uri="{FF2B5EF4-FFF2-40B4-BE49-F238E27FC236}">
                <a16:creationId xmlns:a16="http://schemas.microsoft.com/office/drawing/2014/main" id="{87CE58FA-7373-E798-B20F-92B3CE0675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" t="26416" r="8507" b="408"/>
          <a:stretch/>
        </p:blipFill>
        <p:spPr>
          <a:xfrm>
            <a:off x="6561916" y="1503088"/>
            <a:ext cx="5077917" cy="938666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8904289A-5B09-399F-8C04-237D527F893A}"/>
              </a:ext>
            </a:extLst>
          </p:cNvPr>
          <p:cNvSpPr txBox="1">
            <a:spLocks/>
          </p:cNvSpPr>
          <p:nvPr/>
        </p:nvSpPr>
        <p:spPr>
          <a:xfrm>
            <a:off x="457258" y="5303415"/>
            <a:ext cx="5542961" cy="1664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NZ" b="1" dirty="0"/>
          </a:p>
          <a:p>
            <a:pPr algn="just"/>
            <a:r>
              <a:rPr lang="en-NZ" b="1" dirty="0"/>
              <a:t>There is almost no systematic evidence of the meaning of </a:t>
            </a:r>
            <a:r>
              <a:rPr lang="en-NZ" b="1" dirty="0" err="1"/>
              <a:t>te</a:t>
            </a:r>
            <a:r>
              <a:rPr lang="en-NZ" b="1" dirty="0"/>
              <a:t> </a:t>
            </a:r>
            <a:r>
              <a:rPr lang="en-NZ" b="1" dirty="0" err="1"/>
              <a:t>reo</a:t>
            </a:r>
            <a:r>
              <a:rPr lang="en-NZ" b="1" dirty="0"/>
              <a:t> M</a:t>
            </a:r>
            <a:r>
              <a:rPr lang="en-NZ" b="1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b="1" dirty="0"/>
              <a:t>ori </a:t>
            </a:r>
            <a:r>
              <a:rPr lang="en-NZ" b="1" u="sng" dirty="0"/>
              <a:t>loanwords</a:t>
            </a:r>
            <a:r>
              <a:rPr lang="en-NZ" b="1" dirty="0"/>
              <a:t>!</a:t>
            </a:r>
          </a:p>
        </p:txBody>
      </p:sp>
      <p:pic>
        <p:nvPicPr>
          <p:cNvPr id="13" name="Picture 12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5C7548A9-9033-CE46-FDC8-7960515205E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73"/>
          <a:stretch/>
        </p:blipFill>
        <p:spPr>
          <a:xfrm>
            <a:off x="614827" y="1554585"/>
            <a:ext cx="5302523" cy="8579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DC8CE3-AFCD-5FBD-6FD0-AF9F1872933C}"/>
              </a:ext>
            </a:extLst>
          </p:cNvPr>
          <p:cNvSpPr txBox="1"/>
          <p:nvPr/>
        </p:nvSpPr>
        <p:spPr>
          <a:xfrm>
            <a:off x="7092279" y="6244411"/>
            <a:ext cx="494915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600" dirty="0"/>
              <a:t>https://maoridictionary.co.nz/search?&amp;keywords=wahine (last access 16/10/2024</a:t>
            </a:r>
          </a:p>
          <a:p>
            <a:r>
              <a:rPr lang="en-NZ" sz="600" dirty="0"/>
              <a:t>https://www.oed.com/search/dictionary/?scope=Entries&amp;q=wahine (last access 16/10/2024)</a:t>
            </a:r>
          </a:p>
          <a:p>
            <a:r>
              <a:rPr lang="en-NZ" sz="600" dirty="0"/>
              <a:t>https://maoridictionary.co.nz/search?idiom=&amp;phrase=&amp;proverb=&amp;loan=&amp;histLoanWords=&amp;keywords=mokopuna/10/2024) (last access 16/10/2024</a:t>
            </a:r>
          </a:p>
          <a:p>
            <a:r>
              <a:rPr lang="en-NZ" sz="600" dirty="0"/>
              <a:t>https://www.oed.com/search/dictionary/?scope=Entries&amp;q=mokopuna (last access 16/10/2024)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9A319C-26C9-0E69-AC1F-F985150505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818" y="3416299"/>
            <a:ext cx="260363" cy="25401"/>
          </a:xfrm>
          <a:prstGeom prst="rect">
            <a:avLst/>
          </a:prstGeom>
        </p:spPr>
      </p:pic>
      <p:pic>
        <p:nvPicPr>
          <p:cNvPr id="17" name="Picture 16" descr="A close up of a computer screen&#10;&#10;Description automatically generated">
            <a:extLst>
              <a:ext uri="{FF2B5EF4-FFF2-40B4-BE49-F238E27FC236}">
                <a16:creationId xmlns:a16="http://schemas.microsoft.com/office/drawing/2014/main" id="{0F28260C-E395-238E-CFE1-32A6696C1E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72" y="2637638"/>
            <a:ext cx="4743535" cy="264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3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EAB6203-FE5F-DB30-DC92-C09EAC060EBE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712AE8-7610-1286-8F43-241B036D3B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22373"/>
            <a:ext cx="9144000" cy="938666"/>
          </a:xfrm>
        </p:spPr>
        <p:txBody>
          <a:bodyPr>
            <a:normAutofit/>
          </a:bodyPr>
          <a:lstStyle/>
          <a:p>
            <a:r>
              <a:rPr lang="en-NZ" sz="4000" dirty="0">
                <a:solidFill>
                  <a:schemeClr val="bg1"/>
                </a:solidFill>
              </a:rPr>
              <a:t>(Some) Research Questions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504B5FD-09DF-8CD3-8462-A36608765FEF}"/>
              </a:ext>
            </a:extLst>
          </p:cNvPr>
          <p:cNvSpPr txBox="1">
            <a:spLocks/>
          </p:cNvSpPr>
          <p:nvPr/>
        </p:nvSpPr>
        <p:spPr>
          <a:xfrm>
            <a:off x="1270000" y="1680776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NZ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85E26A-FF49-DC36-6071-18FA7A28A9D7}"/>
              </a:ext>
            </a:extLst>
          </p:cNvPr>
          <p:cNvSpPr txBox="1"/>
          <p:nvPr/>
        </p:nvSpPr>
        <p:spPr>
          <a:xfrm>
            <a:off x="413235" y="1795773"/>
            <a:ext cx="526712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NZ" sz="2400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NZ" sz="24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How synonymous are </a:t>
            </a:r>
            <a:r>
              <a:rPr lang="en-NZ" sz="24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</a:t>
            </a:r>
            <a:r>
              <a:rPr lang="en-NZ" sz="24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NZ" sz="24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reo</a:t>
            </a:r>
            <a:r>
              <a:rPr lang="en-NZ" sz="24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Māori loanwords and NZE lexical equivalents perceived to be by adult speakers of New Zealand English?</a:t>
            </a:r>
          </a:p>
          <a:p>
            <a:pPr algn="just"/>
            <a:endParaRPr lang="en-NZ" sz="2400" kern="1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just"/>
            <a:endParaRPr lang="en-NZ" sz="2400" kern="1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just"/>
            <a:endParaRPr lang="en-NZ" sz="2400" kern="1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just"/>
            <a:endParaRPr lang="en-NZ" sz="2400" kern="1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just"/>
            <a:r>
              <a:rPr lang="en-NZ" sz="2400" u="sng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Dependent Variable: </a:t>
            </a:r>
          </a:p>
          <a:p>
            <a:pPr algn="just"/>
            <a:r>
              <a:rPr lang="en-NZ" sz="24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Synonymy ratings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91EF36-BA8B-6F5D-D0B6-232F3E14EA28}"/>
              </a:ext>
            </a:extLst>
          </p:cNvPr>
          <p:cNvSpPr txBox="1"/>
          <p:nvPr/>
        </p:nvSpPr>
        <p:spPr>
          <a:xfrm>
            <a:off x="6511636" y="1795773"/>
            <a:ext cx="526712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NZ" sz="24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Which sociodemographic parameters can capture variation between participants in their perception of the synonymy status between pairs of </a:t>
            </a:r>
            <a:r>
              <a:rPr lang="en-NZ" sz="2400" dirty="0" err="1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</a:t>
            </a:r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NZ" sz="2400" dirty="0" err="1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reo</a:t>
            </a:r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Māori words and NZE alternatives?</a:t>
            </a:r>
          </a:p>
          <a:p>
            <a:pPr algn="just"/>
            <a:endParaRPr lang="en-NZ" sz="24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just"/>
            <a:endParaRPr lang="en-NZ" sz="24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just"/>
            <a:r>
              <a:rPr lang="en-NZ" sz="2400" u="sng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Independent Variable: </a:t>
            </a:r>
          </a:p>
          <a:p>
            <a:pPr algn="just"/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Semantic fields (RQ1) + Sociodemographic parameters (RQ2)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8C24779-85B4-4596-25DF-A0B1FBFA9E64}"/>
              </a:ext>
            </a:extLst>
          </p:cNvPr>
          <p:cNvCxnSpPr>
            <a:cxnSpLocks/>
          </p:cNvCxnSpPr>
          <p:nvPr/>
        </p:nvCxnSpPr>
        <p:spPr>
          <a:xfrm flipH="1">
            <a:off x="2020455" y="3429000"/>
            <a:ext cx="1429327" cy="12122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68A0813-3D78-0FB7-1587-B7F9B2D78EB1}"/>
              </a:ext>
            </a:extLst>
          </p:cNvPr>
          <p:cNvCxnSpPr>
            <a:cxnSpLocks/>
          </p:cNvCxnSpPr>
          <p:nvPr/>
        </p:nvCxnSpPr>
        <p:spPr>
          <a:xfrm>
            <a:off x="3449782" y="3429000"/>
            <a:ext cx="5695418" cy="12122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1B3D06-7B76-F1AC-12B5-501A32922CD8}"/>
              </a:ext>
            </a:extLst>
          </p:cNvPr>
          <p:cNvCxnSpPr>
            <a:cxnSpLocks/>
          </p:cNvCxnSpPr>
          <p:nvPr/>
        </p:nvCxnSpPr>
        <p:spPr>
          <a:xfrm>
            <a:off x="9256037" y="4164936"/>
            <a:ext cx="0" cy="4763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41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D9CD3CE-26C5-BA68-671A-1160EA0D87F0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037088-B257-6887-5754-F1FF04780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AB33A-7B63-9C34-B236-B05BC8740D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3-tiered questionnaire:</a:t>
            </a:r>
          </a:p>
          <a:p>
            <a:pPr marL="0" indent="0">
              <a:buNone/>
            </a:pPr>
            <a:r>
              <a:rPr lang="en-NZ" dirty="0"/>
              <a:t>	1</a:t>
            </a:r>
            <a:r>
              <a:rPr lang="en-NZ" baseline="30000" dirty="0"/>
              <a:t>st</a:t>
            </a:r>
            <a:r>
              <a:rPr lang="en-NZ" dirty="0"/>
              <a:t> tier: Assessing synonymy rating on analogue slider scales	 (2 x 30 target words + 10 Fillers) 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	2</a:t>
            </a:r>
            <a:r>
              <a:rPr lang="en-NZ" baseline="30000" dirty="0"/>
              <a:t>nd</a:t>
            </a:r>
            <a:r>
              <a:rPr lang="en-NZ" dirty="0"/>
              <a:t> tier: Open-answer follow-up questions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	3</a:t>
            </a:r>
            <a:r>
              <a:rPr lang="en-NZ" baseline="30000" dirty="0"/>
              <a:t>rd</a:t>
            </a:r>
            <a:r>
              <a:rPr lang="en-NZ" dirty="0"/>
              <a:t> tier: Sociodemographic background questionnaire</a:t>
            </a:r>
          </a:p>
        </p:txBody>
      </p:sp>
    </p:spTree>
    <p:extLst>
      <p:ext uri="{BB962C8B-B14F-4D97-AF65-F5344CB8AC3E}">
        <p14:creationId xmlns:p14="http://schemas.microsoft.com/office/powerpoint/2010/main" val="428332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D9CD3CE-26C5-BA68-671A-1160EA0D87F0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037088-B257-6887-5754-F1FF04780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1</a:t>
            </a:r>
            <a:r>
              <a:rPr lang="en-NZ" sz="4000" baseline="30000" dirty="0">
                <a:solidFill>
                  <a:schemeClr val="bg1"/>
                </a:solidFill>
              </a:rPr>
              <a:t>st </a:t>
            </a:r>
            <a:r>
              <a:rPr lang="en-NZ" sz="4000" dirty="0">
                <a:solidFill>
                  <a:schemeClr val="bg1"/>
                </a:solidFill>
              </a:rPr>
              <a:t>Tier: Synonymy Assessment:</a:t>
            </a:r>
            <a:br>
              <a:rPr lang="en-NZ" sz="4000" dirty="0">
                <a:solidFill>
                  <a:schemeClr val="bg1"/>
                </a:solidFill>
              </a:rPr>
            </a:br>
            <a:r>
              <a:rPr lang="en-NZ" sz="4000" dirty="0">
                <a:solidFill>
                  <a:schemeClr val="bg1"/>
                </a:solidFill>
              </a:rPr>
              <a:t>Stimuli and glosses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2A1E417-BE8A-6C41-530C-56AF23093E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476958"/>
              </p:ext>
            </p:extLst>
          </p:nvPr>
        </p:nvGraphicFramePr>
        <p:xfrm>
          <a:off x="0" y="4342306"/>
          <a:ext cx="12192000" cy="225533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16921648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86477091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659137044"/>
                    </a:ext>
                  </a:extLst>
                </a:gridCol>
              </a:tblGrid>
              <a:tr h="3487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Flora and Fauna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Material Culture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Social Culture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2880194"/>
                  </a:ext>
                </a:extLst>
              </a:tr>
              <a:tr h="17129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400" b="0" kern="100" dirty="0" err="1">
                          <a:effectLst/>
                        </a:rPr>
                        <a:t>kurī</a:t>
                      </a:r>
                      <a:r>
                        <a:rPr lang="en-NZ" sz="1400" b="0" kern="100" dirty="0">
                          <a:effectLst/>
                        </a:rPr>
                        <a:t> (dog), </a:t>
                      </a:r>
                      <a:r>
                        <a:rPr lang="en-NZ" sz="1400" b="0" kern="100" dirty="0" err="1">
                          <a:effectLst/>
                        </a:rPr>
                        <a:t>manu</a:t>
                      </a:r>
                      <a:r>
                        <a:rPr lang="en-NZ" sz="1400" b="0" kern="100" dirty="0">
                          <a:effectLst/>
                        </a:rPr>
                        <a:t> (bird), mako (shark), </a:t>
                      </a:r>
                      <a:r>
                        <a:rPr lang="en-NZ" sz="1400" b="0" kern="100" dirty="0" err="1">
                          <a:effectLst/>
                        </a:rPr>
                        <a:t>pīwakawaka</a:t>
                      </a:r>
                      <a:r>
                        <a:rPr lang="en-NZ" sz="1400" b="0" kern="100" dirty="0">
                          <a:effectLst/>
                        </a:rPr>
                        <a:t> (fantail)</a:t>
                      </a:r>
                      <a:endParaRPr lang="en-NZ" sz="1400" b="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400" b="0" kern="100" dirty="0" err="1">
                          <a:effectLst/>
                        </a:rPr>
                        <a:t>tarau</a:t>
                      </a:r>
                      <a:r>
                        <a:rPr lang="en-NZ" sz="1400" b="0" kern="100" dirty="0">
                          <a:effectLst/>
                        </a:rPr>
                        <a:t> (trousers), korowai (cloak), </a:t>
                      </a:r>
                      <a:r>
                        <a:rPr lang="en-NZ" sz="1400" b="0" kern="100" dirty="0" err="1">
                          <a:effectLst/>
                        </a:rPr>
                        <a:t>kete</a:t>
                      </a:r>
                      <a:r>
                        <a:rPr lang="en-NZ" sz="1400" b="0" kern="100" dirty="0">
                          <a:effectLst/>
                        </a:rPr>
                        <a:t> (basket), taonga (treasure), koru (spiral), pounamu (greenstone), </a:t>
                      </a:r>
                      <a:r>
                        <a:rPr lang="en-NZ" sz="1400" b="0" kern="100" dirty="0" err="1">
                          <a:effectLst/>
                        </a:rPr>
                        <a:t>puku</a:t>
                      </a:r>
                      <a:r>
                        <a:rPr lang="en-NZ" sz="1400" b="0" kern="100" dirty="0">
                          <a:effectLst/>
                        </a:rPr>
                        <a:t> (stomach), </a:t>
                      </a:r>
                      <a:r>
                        <a:rPr lang="en-NZ" sz="1400" b="0" kern="100" dirty="0" err="1">
                          <a:effectLst/>
                        </a:rPr>
                        <a:t>hāngī</a:t>
                      </a:r>
                      <a:r>
                        <a:rPr lang="en-NZ" sz="1400" b="0" kern="100" dirty="0">
                          <a:effectLst/>
                        </a:rPr>
                        <a:t> (oven), </a:t>
                      </a:r>
                      <a:r>
                        <a:rPr lang="en-NZ" sz="1400" b="0" kern="100" dirty="0" err="1">
                          <a:effectLst/>
                        </a:rPr>
                        <a:t>moko</a:t>
                      </a:r>
                      <a:r>
                        <a:rPr lang="en-NZ" sz="1400" b="0" kern="100" dirty="0">
                          <a:effectLst/>
                        </a:rPr>
                        <a:t> (tattoo), moana (sea)</a:t>
                      </a:r>
                      <a:endParaRPr lang="en-NZ" sz="1400" b="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400" b="0" kern="100" dirty="0" err="1">
                          <a:effectLst/>
                        </a:rPr>
                        <a:t>rūnanga</a:t>
                      </a:r>
                      <a:r>
                        <a:rPr lang="en-NZ" sz="1400" b="0" kern="100" dirty="0">
                          <a:effectLst/>
                        </a:rPr>
                        <a:t> (council), wero (challenge), manuhiri (visitor), </a:t>
                      </a:r>
                      <a:r>
                        <a:rPr lang="en-NZ" sz="1400" b="0" kern="100" dirty="0" err="1">
                          <a:effectLst/>
                        </a:rPr>
                        <a:t>ākonga</a:t>
                      </a:r>
                      <a:r>
                        <a:rPr lang="en-NZ" sz="1400" b="0" kern="100" dirty="0">
                          <a:effectLst/>
                        </a:rPr>
                        <a:t> (</a:t>
                      </a:r>
                      <a:r>
                        <a:rPr lang="en-NZ" sz="1400" b="0" kern="100" dirty="0" err="1">
                          <a:effectLst/>
                        </a:rPr>
                        <a:t>stuent</a:t>
                      </a:r>
                      <a:r>
                        <a:rPr lang="en-NZ" sz="1400" b="0" kern="100" dirty="0">
                          <a:effectLst/>
                        </a:rPr>
                        <a:t>), rangatiratanga (sovereignty), atua (god), kaitiaki (guardian), tikanga, hui (meeting), mokopuna (grandchildren), </a:t>
                      </a:r>
                      <a:r>
                        <a:rPr lang="en-NZ" sz="1400" b="0" kern="100" dirty="0" err="1">
                          <a:effectLst/>
                        </a:rPr>
                        <a:t>tāne</a:t>
                      </a:r>
                      <a:r>
                        <a:rPr lang="en-NZ" sz="1400" b="0" kern="100" dirty="0">
                          <a:effectLst/>
                        </a:rPr>
                        <a:t> (man), Tamariki (children), </a:t>
                      </a:r>
                      <a:r>
                        <a:rPr lang="en-NZ" sz="1400" b="0" kern="100" dirty="0" err="1">
                          <a:effectLst/>
                        </a:rPr>
                        <a:t>karakia</a:t>
                      </a:r>
                      <a:r>
                        <a:rPr lang="en-NZ" sz="1400" b="0" kern="100" dirty="0">
                          <a:effectLst/>
                        </a:rPr>
                        <a:t> (prayer), iwi (tribe), aroha (love), whānau (family)</a:t>
                      </a:r>
                      <a:endParaRPr lang="en-NZ" sz="1400" b="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83364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1232E7-2C72-FE84-DBED-FB3770563A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709072"/>
              </p:ext>
            </p:extLst>
          </p:nvPr>
        </p:nvGraphicFramePr>
        <p:xfrm>
          <a:off x="0" y="1388027"/>
          <a:ext cx="12192000" cy="2664403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4026568">
                  <a:extLst>
                    <a:ext uri="{9D8B030D-6E8A-4147-A177-3AD203B41FA5}">
                      <a16:colId xmlns:a16="http://schemas.microsoft.com/office/drawing/2014/main" val="3601569752"/>
                    </a:ext>
                  </a:extLst>
                </a:gridCol>
                <a:gridCol w="4106779">
                  <a:extLst>
                    <a:ext uri="{9D8B030D-6E8A-4147-A177-3AD203B41FA5}">
                      <a16:colId xmlns:a16="http://schemas.microsoft.com/office/drawing/2014/main" val="2236748963"/>
                    </a:ext>
                  </a:extLst>
                </a:gridCol>
                <a:gridCol w="4058653">
                  <a:extLst>
                    <a:ext uri="{9D8B030D-6E8A-4147-A177-3AD203B41FA5}">
                      <a16:colId xmlns:a16="http://schemas.microsoft.com/office/drawing/2014/main" val="1041488970"/>
                    </a:ext>
                  </a:extLst>
                </a:gridCol>
              </a:tblGrid>
              <a:tr h="34452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Flora and Fauna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Material Culture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Social Culture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9660561"/>
                  </a:ext>
                </a:extLst>
              </a:tr>
              <a:tr h="23198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400" b="0" kern="100" dirty="0" err="1">
                          <a:effectLst/>
                        </a:rPr>
                        <a:t>paua</a:t>
                      </a:r>
                      <a:r>
                        <a:rPr lang="en-NZ" sz="1400" b="0" kern="100" dirty="0">
                          <a:effectLst/>
                        </a:rPr>
                        <a:t> (abalone), </a:t>
                      </a:r>
                      <a:r>
                        <a:rPr lang="en-NZ" sz="1400" b="0" kern="100" dirty="0" err="1">
                          <a:effectLst/>
                        </a:rPr>
                        <a:t>ika</a:t>
                      </a:r>
                      <a:r>
                        <a:rPr lang="en-NZ" sz="1400" b="0" kern="100" dirty="0">
                          <a:effectLst/>
                        </a:rPr>
                        <a:t> (fish), harakeke (flax), kumara ((sweet)potato)</a:t>
                      </a:r>
                      <a:endParaRPr lang="en-NZ" sz="1400" b="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400" b="0" kern="100" dirty="0" err="1">
                          <a:effectLst/>
                        </a:rPr>
                        <a:t>motukā</a:t>
                      </a:r>
                      <a:r>
                        <a:rPr lang="en-NZ" sz="1400" b="0" kern="100" dirty="0">
                          <a:effectLst/>
                        </a:rPr>
                        <a:t> (car), ahi (fire), </a:t>
                      </a:r>
                      <a:r>
                        <a:rPr lang="en-NZ" sz="1400" b="0" kern="100" dirty="0" err="1">
                          <a:effectLst/>
                        </a:rPr>
                        <a:t>pukapuka</a:t>
                      </a:r>
                      <a:r>
                        <a:rPr lang="en-NZ" sz="1400" b="0" kern="100" dirty="0">
                          <a:effectLst/>
                        </a:rPr>
                        <a:t> (book), </a:t>
                      </a:r>
                      <a:r>
                        <a:rPr lang="en-NZ" sz="1400" b="0" kern="100" dirty="0" err="1">
                          <a:effectLst/>
                        </a:rPr>
                        <a:t>koha</a:t>
                      </a:r>
                      <a:r>
                        <a:rPr lang="en-NZ" sz="1400" b="0" kern="100" dirty="0">
                          <a:effectLst/>
                        </a:rPr>
                        <a:t> (gift), pā (village), </a:t>
                      </a:r>
                      <a:r>
                        <a:rPr lang="en-NZ" sz="1400" b="0" kern="100" dirty="0" err="1">
                          <a:effectLst/>
                        </a:rPr>
                        <a:t>kura</a:t>
                      </a:r>
                      <a:r>
                        <a:rPr lang="en-NZ" sz="1400" b="0" kern="100" dirty="0">
                          <a:effectLst/>
                        </a:rPr>
                        <a:t> (school), whare (house), waka(canoe), </a:t>
                      </a:r>
                      <a:r>
                        <a:rPr lang="en-NZ" sz="1400" b="0" kern="100" dirty="0" err="1">
                          <a:effectLst/>
                        </a:rPr>
                        <a:t>maunga</a:t>
                      </a:r>
                      <a:r>
                        <a:rPr lang="en-NZ" sz="1400" b="0" kern="100" dirty="0">
                          <a:effectLst/>
                        </a:rPr>
                        <a:t> (mountain), kai (food)</a:t>
                      </a:r>
                      <a:endParaRPr lang="en-NZ" sz="1400" b="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400" b="0" kern="100" dirty="0">
                          <a:effectLst/>
                        </a:rPr>
                        <a:t>tauiwi (foreigner), kawa (protocol), tangi (funeral), utu (revenge), </a:t>
                      </a:r>
                      <a:r>
                        <a:rPr lang="en-NZ" sz="1400" b="0" kern="100" dirty="0" err="1">
                          <a:effectLst/>
                        </a:rPr>
                        <a:t>kōtiro</a:t>
                      </a:r>
                      <a:r>
                        <a:rPr lang="en-NZ" sz="1400" b="0" kern="100" dirty="0">
                          <a:effectLst/>
                        </a:rPr>
                        <a:t> (girl), kāwanatanga(government), hikoi (march), Rangatira (chief), kaumātua (elders), </a:t>
                      </a:r>
                      <a:r>
                        <a:rPr lang="en-NZ" sz="1400" b="0" kern="100" dirty="0" err="1">
                          <a:effectLst/>
                        </a:rPr>
                        <a:t>tama</a:t>
                      </a:r>
                      <a:r>
                        <a:rPr lang="en-NZ" sz="1400" b="0" kern="100" dirty="0">
                          <a:effectLst/>
                        </a:rPr>
                        <a:t> (boy), taniwha (monster), whakapapa (lineage), kōrero (talk), </a:t>
                      </a:r>
                      <a:r>
                        <a:rPr lang="en-NZ" sz="1400" b="0" kern="100" dirty="0" err="1">
                          <a:effectLst/>
                        </a:rPr>
                        <a:t>waiata</a:t>
                      </a:r>
                      <a:r>
                        <a:rPr lang="en-NZ" sz="1400" b="0" kern="100" dirty="0">
                          <a:effectLst/>
                        </a:rPr>
                        <a:t> (song), mana (power), </a:t>
                      </a:r>
                      <a:r>
                        <a:rPr lang="en-NZ" sz="1400" b="0" kern="100" dirty="0" err="1">
                          <a:effectLst/>
                        </a:rPr>
                        <a:t>wahine</a:t>
                      </a:r>
                      <a:r>
                        <a:rPr lang="en-NZ" sz="1400" b="0" kern="100" dirty="0">
                          <a:effectLst/>
                        </a:rPr>
                        <a:t> (woman)</a:t>
                      </a:r>
                      <a:endParaRPr lang="en-NZ" sz="1400" b="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674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7764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37088-B257-6887-5754-F1FF04780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9"/>
            <a:ext cx="10515600" cy="1325563"/>
          </a:xfrm>
        </p:spPr>
        <p:txBody>
          <a:bodyPr>
            <a:normAutofit/>
          </a:bodyPr>
          <a:lstStyle/>
          <a:p>
            <a:r>
              <a:rPr lang="en-NZ" sz="4000" dirty="0">
                <a:solidFill>
                  <a:schemeClr val="bg1"/>
                </a:solidFill>
              </a:rPr>
              <a:t>1</a:t>
            </a:r>
            <a:r>
              <a:rPr lang="en-NZ" sz="4000" baseline="30000" dirty="0">
                <a:solidFill>
                  <a:schemeClr val="bg1"/>
                </a:solidFill>
              </a:rPr>
              <a:t>st</a:t>
            </a:r>
            <a:r>
              <a:rPr lang="en-NZ" sz="4000" dirty="0">
                <a:solidFill>
                  <a:schemeClr val="bg1"/>
                </a:solidFill>
              </a:rPr>
              <a:t> Tier: Synonymy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F5205516-A9BE-3D69-5AD8-6815AD32BC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" r="2973"/>
          <a:stretch/>
        </p:blipFill>
        <p:spPr bwMode="auto">
          <a:xfrm>
            <a:off x="2911319" y="2019"/>
            <a:ext cx="6369362" cy="68559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7626F2-E521-27FD-5E73-D3A99623536E}"/>
              </a:ext>
            </a:extLst>
          </p:cNvPr>
          <p:cNvSpPr txBox="1"/>
          <p:nvPr/>
        </p:nvSpPr>
        <p:spPr>
          <a:xfrm>
            <a:off x="377072" y="3195686"/>
            <a:ext cx="2262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1</a:t>
            </a:r>
            <a:r>
              <a:rPr lang="en-NZ" baseline="30000" dirty="0"/>
              <a:t>st </a:t>
            </a:r>
            <a:r>
              <a:rPr lang="en-NZ" dirty="0"/>
              <a:t>Tier: Synonymy Assessment</a:t>
            </a:r>
          </a:p>
        </p:txBody>
      </p:sp>
    </p:spTree>
    <p:extLst>
      <p:ext uri="{BB962C8B-B14F-4D97-AF65-F5344CB8AC3E}">
        <p14:creationId xmlns:p14="http://schemas.microsoft.com/office/powerpoint/2010/main" val="328790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1D4C6E7-F6AC-BF47-F1B2-4F6D0810DE51}"/>
              </a:ext>
            </a:extLst>
          </p:cNvPr>
          <p:cNvSpPr/>
          <p:nvPr/>
        </p:nvSpPr>
        <p:spPr>
          <a:xfrm>
            <a:off x="-12043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E6A03D-9A97-A145-A7B6-F135863FB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5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Participants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F7DE852-1404-0AED-5FF3-8959553757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361134"/>
              </p:ext>
            </p:extLst>
          </p:nvPr>
        </p:nvGraphicFramePr>
        <p:xfrm>
          <a:off x="166418" y="1597891"/>
          <a:ext cx="5486239" cy="4349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3142">
                  <a:extLst>
                    <a:ext uri="{9D8B030D-6E8A-4147-A177-3AD203B41FA5}">
                      <a16:colId xmlns:a16="http://schemas.microsoft.com/office/drawing/2014/main" val="668180318"/>
                    </a:ext>
                  </a:extLst>
                </a:gridCol>
                <a:gridCol w="808288">
                  <a:extLst>
                    <a:ext uri="{9D8B030D-6E8A-4147-A177-3AD203B41FA5}">
                      <a16:colId xmlns:a16="http://schemas.microsoft.com/office/drawing/2014/main" val="1675895878"/>
                    </a:ext>
                  </a:extLst>
                </a:gridCol>
                <a:gridCol w="776587">
                  <a:extLst>
                    <a:ext uri="{9D8B030D-6E8A-4147-A177-3AD203B41FA5}">
                      <a16:colId xmlns:a16="http://schemas.microsoft.com/office/drawing/2014/main" val="3914744794"/>
                    </a:ext>
                  </a:extLst>
                </a:gridCol>
                <a:gridCol w="861717">
                  <a:extLst>
                    <a:ext uri="{9D8B030D-6E8A-4147-A177-3AD203B41FA5}">
                      <a16:colId xmlns:a16="http://schemas.microsoft.com/office/drawing/2014/main" val="512916026"/>
                    </a:ext>
                  </a:extLst>
                </a:gridCol>
                <a:gridCol w="867394">
                  <a:extLst>
                    <a:ext uri="{9D8B030D-6E8A-4147-A177-3AD203B41FA5}">
                      <a16:colId xmlns:a16="http://schemas.microsoft.com/office/drawing/2014/main" val="2823505935"/>
                    </a:ext>
                  </a:extLst>
                </a:gridCol>
                <a:gridCol w="312711">
                  <a:extLst>
                    <a:ext uri="{9D8B030D-6E8A-4147-A177-3AD203B41FA5}">
                      <a16:colId xmlns:a16="http://schemas.microsoft.com/office/drawing/2014/main" val="3687512614"/>
                    </a:ext>
                  </a:extLst>
                </a:gridCol>
                <a:gridCol w="1416400">
                  <a:extLst>
                    <a:ext uri="{9D8B030D-6E8A-4147-A177-3AD203B41FA5}">
                      <a16:colId xmlns:a16="http://schemas.microsoft.com/office/drawing/2014/main" val="1548974040"/>
                    </a:ext>
                  </a:extLst>
                </a:gridCol>
              </a:tblGrid>
              <a:tr h="12877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TRMO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Lived 0-18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Lived 0-18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Lived 19-24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Lived 19-24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Sum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384139645"/>
                  </a:ext>
                </a:extLst>
              </a:tr>
              <a:tr h="6310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NZ" sz="1100" kern="100" dirty="0">
                        <a:effectLst/>
                        <a:latin typeface="+mn-lt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0" kern="100" dirty="0">
                          <a:effectLst/>
                          <a:latin typeface="+mn-lt"/>
                        </a:rPr>
                        <a:t>A</a:t>
                      </a:r>
                      <a:endParaRPr lang="en-NZ" sz="1100" b="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0" kern="100">
                          <a:effectLst/>
                          <a:latin typeface="+mn-lt"/>
                        </a:rPr>
                        <a:t>B</a:t>
                      </a:r>
                      <a:endParaRPr lang="en-NZ" sz="1100" b="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0" kern="100">
                          <a:effectLst/>
                          <a:latin typeface="+mn-lt"/>
                        </a:rPr>
                        <a:t>A</a:t>
                      </a:r>
                      <a:endParaRPr lang="en-NZ" sz="1100" b="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0" kern="100" dirty="0">
                          <a:effectLst/>
                          <a:latin typeface="+mn-lt"/>
                        </a:rPr>
                        <a:t>B</a:t>
                      </a:r>
                      <a:endParaRPr lang="en-NZ" sz="1100" b="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  <a:latin typeface="+mn-lt"/>
                        </a:rPr>
                        <a:t> </a:t>
                      </a:r>
                      <a:endParaRPr lang="en-NZ" sz="1100" b="1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089531323"/>
                  </a:ext>
                </a:extLst>
              </a:tr>
              <a:tr h="52043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High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4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8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17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16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45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79608352"/>
                  </a:ext>
                </a:extLst>
              </a:tr>
              <a:tr h="5409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Mid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11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7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16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18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  <a:latin typeface="+mn-lt"/>
                        </a:rPr>
                        <a:t>52</a:t>
                      </a:r>
                      <a:endParaRPr lang="en-NZ" sz="1100" b="1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81413579"/>
                  </a:ext>
                </a:extLst>
              </a:tr>
              <a:tr h="41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Low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16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26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16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15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73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503196230"/>
                  </a:ext>
                </a:extLst>
              </a:tr>
              <a:tr h="3191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698603628"/>
                  </a:ext>
                </a:extLst>
              </a:tr>
              <a:tr h="6310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Sum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  <a:latin typeface="+mn-lt"/>
                        </a:rPr>
                        <a:t>31</a:t>
                      </a:r>
                      <a:endParaRPr lang="en-NZ" sz="1100" b="1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41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49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49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170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52386252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C78AC69-ACC3-365D-EEF7-53F3B68CBE22}"/>
              </a:ext>
            </a:extLst>
          </p:cNvPr>
          <p:cNvSpPr txBox="1"/>
          <p:nvPr/>
        </p:nvSpPr>
        <p:spPr>
          <a:xfrm>
            <a:off x="166418" y="5790938"/>
            <a:ext cx="1087043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TRMO – exposure to and attitude towards </a:t>
            </a:r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reo</a:t>
            </a:r>
            <a:r>
              <a:rPr lang="en-NZ" dirty="0"/>
              <a:t> Māori (low 0-2; mid 3; high 4-6 ) </a:t>
            </a:r>
          </a:p>
          <a:p>
            <a:pPr marL="0" indent="0">
              <a:buNone/>
            </a:pPr>
            <a:r>
              <a:rPr lang="en-NZ" dirty="0"/>
              <a:t>Time lived in Aotearoa </a:t>
            </a:r>
            <a:r>
              <a:rPr lang="en-NZ"/>
              <a:t>New Zealand (0-18 years; 19-24 years)</a:t>
            </a:r>
            <a:endParaRPr lang="en-NZ" dirty="0"/>
          </a:p>
        </p:txBody>
      </p:sp>
      <p:pic>
        <p:nvPicPr>
          <p:cNvPr id="3" name="Content Placeholder 4" descr="A graph of a number of blue and gray bars&#10;&#10;Description automatically generated with medium confidence">
            <a:extLst>
              <a:ext uri="{FF2B5EF4-FFF2-40B4-BE49-F238E27FC236}">
                <a16:creationId xmlns:a16="http://schemas.microsoft.com/office/drawing/2014/main" id="{57B14C21-1912-89E9-7EA9-E23AAF716B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875" y="2026924"/>
            <a:ext cx="6271082" cy="3870153"/>
          </a:xfrm>
        </p:spPr>
      </p:pic>
    </p:spTree>
    <p:extLst>
      <p:ext uri="{BB962C8B-B14F-4D97-AF65-F5344CB8AC3E}">
        <p14:creationId xmlns:p14="http://schemas.microsoft.com/office/powerpoint/2010/main" val="31332853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F248054-E9B0-2539-F989-795521F79F96}"/>
              </a:ext>
            </a:extLst>
          </p:cNvPr>
          <p:cNvSpPr/>
          <p:nvPr/>
        </p:nvSpPr>
        <p:spPr>
          <a:xfrm>
            <a:off x="0" y="-6848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06F2E1-287B-0D71-405C-67B425602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>
                <a:solidFill>
                  <a:schemeClr val="bg1"/>
                </a:solidFill>
              </a:rPr>
              <a:t>(</a:t>
            </a:r>
            <a:r>
              <a:rPr lang="mi-NZ" sz="4000" dirty="0" err="1">
                <a:solidFill>
                  <a:schemeClr val="bg1"/>
                </a:solidFill>
              </a:rPr>
              <a:t>Some</a:t>
            </a:r>
            <a:r>
              <a:rPr lang="mi-NZ" sz="4000" dirty="0">
                <a:solidFill>
                  <a:schemeClr val="bg1"/>
                </a:solidFill>
              </a:rPr>
              <a:t>) </a:t>
            </a:r>
            <a:r>
              <a:rPr lang="mi-NZ" sz="4000" dirty="0" err="1">
                <a:solidFill>
                  <a:schemeClr val="bg1"/>
                </a:solidFill>
              </a:rPr>
              <a:t>Results</a:t>
            </a:r>
            <a:r>
              <a:rPr lang="mi-NZ" sz="4000" dirty="0">
                <a:solidFill>
                  <a:schemeClr val="bg1"/>
                </a:solidFill>
              </a:rPr>
              <a:t> – </a:t>
            </a:r>
            <a:r>
              <a:rPr lang="mi-NZ" sz="4000" dirty="0" err="1">
                <a:solidFill>
                  <a:schemeClr val="bg1"/>
                </a:solidFill>
              </a:rPr>
              <a:t>The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Synonymy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Ratings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B476-A3D8-C9FD-10B2-AC46AB371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2552" y="1505585"/>
            <a:ext cx="5111496" cy="4351338"/>
          </a:xfrm>
        </p:spPr>
        <p:txBody>
          <a:bodyPr/>
          <a:lstStyle/>
          <a:p>
            <a:pPr marL="0" indent="0">
              <a:buNone/>
            </a:pPr>
            <a:endParaRPr lang="en-NZ" dirty="0"/>
          </a:p>
        </p:txBody>
      </p:sp>
      <p:pic>
        <p:nvPicPr>
          <p:cNvPr id="7" name="Picture 6" descr="A graph with red and orange lines&#10;&#10;Description automatically generated">
            <a:extLst>
              <a:ext uri="{FF2B5EF4-FFF2-40B4-BE49-F238E27FC236}">
                <a16:creationId xmlns:a16="http://schemas.microsoft.com/office/drawing/2014/main" id="{852C008D-ABC3-9A53-48DB-1087E1BB2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52" y="2095898"/>
            <a:ext cx="5946085" cy="3669585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62F145A-7A83-1508-5C61-D68CD48CFDB5}"/>
              </a:ext>
            </a:extLst>
          </p:cNvPr>
          <p:cNvGraphicFramePr>
            <a:graphicFrameLocks noGrp="1"/>
          </p:cNvGraphicFramePr>
          <p:nvPr/>
        </p:nvGraphicFramePr>
        <p:xfrm>
          <a:off x="6702552" y="1594963"/>
          <a:ext cx="5111496" cy="4351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5435">
                  <a:extLst>
                    <a:ext uri="{9D8B030D-6E8A-4147-A177-3AD203B41FA5}">
                      <a16:colId xmlns:a16="http://schemas.microsoft.com/office/drawing/2014/main" val="2346651706"/>
                    </a:ext>
                  </a:extLst>
                </a:gridCol>
                <a:gridCol w="1348413">
                  <a:extLst>
                    <a:ext uri="{9D8B030D-6E8A-4147-A177-3AD203B41FA5}">
                      <a16:colId xmlns:a16="http://schemas.microsoft.com/office/drawing/2014/main" val="748189361"/>
                    </a:ext>
                  </a:extLst>
                </a:gridCol>
                <a:gridCol w="1348413">
                  <a:extLst>
                    <a:ext uri="{9D8B030D-6E8A-4147-A177-3AD203B41FA5}">
                      <a16:colId xmlns:a16="http://schemas.microsoft.com/office/drawing/2014/main" val="4040406053"/>
                    </a:ext>
                  </a:extLst>
                </a:gridCol>
                <a:gridCol w="469235">
                  <a:extLst>
                    <a:ext uri="{9D8B030D-6E8A-4147-A177-3AD203B41FA5}">
                      <a16:colId xmlns:a16="http://schemas.microsoft.com/office/drawing/2014/main" val="972639987"/>
                    </a:ext>
                  </a:extLst>
                </a:gridCol>
              </a:tblGrid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Filler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Mean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SD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P50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3484689501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joy-happiness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83.859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21.589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91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1294219402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unusual-strange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80.871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21.297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86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3477037692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answer-reply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69.429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33.132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80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2203499506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physics-science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55.724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29.966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66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1184106574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portrait-painting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54.894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31.693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64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2294615048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movie-video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53.947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29.299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63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3534935040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jewel-stone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44.182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30.412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41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248381425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love-hate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3.324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7.415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856115494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good-evil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2.847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6.468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2585513172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clean-dirty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2.612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6.983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0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1327815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682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39FA99-B5D4-8533-60D7-30FFC80E5BA2}"/>
              </a:ext>
            </a:extLst>
          </p:cNvPr>
          <p:cNvSpPr txBox="1"/>
          <p:nvPr/>
        </p:nvSpPr>
        <p:spPr>
          <a:xfrm>
            <a:off x="6858000" y="0"/>
            <a:ext cx="473400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/>
              <a:t>RQ 1? – Flora and Fauna</a:t>
            </a:r>
          </a:p>
          <a:p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How synonymous are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reo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Māori loanwords and NZE lexical equivalents perceived to be by adult speakers of New Zealand English?</a:t>
            </a:r>
          </a:p>
          <a:p>
            <a:endParaRPr lang="en-NZ" sz="4000" dirty="0"/>
          </a:p>
        </p:txBody>
      </p:sp>
      <p:pic>
        <p:nvPicPr>
          <p:cNvPr id="9" name="Picture 8" descr="A graph with blue rectangles&#10;&#10;Description automatically generated">
            <a:extLst>
              <a:ext uri="{FF2B5EF4-FFF2-40B4-BE49-F238E27FC236}">
                <a16:creationId xmlns:a16="http://schemas.microsoft.com/office/drawing/2014/main" id="{710697A9-106F-7DC5-AD65-694E061D10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707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39FA99-B5D4-8533-60D7-30FFC80E5BA2}"/>
              </a:ext>
            </a:extLst>
          </p:cNvPr>
          <p:cNvSpPr txBox="1"/>
          <p:nvPr/>
        </p:nvSpPr>
        <p:spPr>
          <a:xfrm>
            <a:off x="6858000" y="0"/>
            <a:ext cx="473400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/>
              <a:t>RQ 1? – Material Culture</a:t>
            </a:r>
          </a:p>
          <a:p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How synonymous are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reo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Māori loanwords and NZE lexical equivalents perceived to be by adult speakers of New Zealand English?</a:t>
            </a:r>
          </a:p>
          <a:p>
            <a:endParaRPr lang="en-NZ" sz="4000" dirty="0"/>
          </a:p>
        </p:txBody>
      </p:sp>
      <p:pic>
        <p:nvPicPr>
          <p:cNvPr id="3" name="Picture 2" descr="A graph with a number of text&#10;&#10;Description automatically generated with medium confidence">
            <a:extLst>
              <a:ext uri="{FF2B5EF4-FFF2-40B4-BE49-F238E27FC236}">
                <a16:creationId xmlns:a16="http://schemas.microsoft.com/office/drawing/2014/main" id="{53D1DC9B-033C-76A5-883C-881EE24C5D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747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F68F9C0-B65A-4B97-8745-5441A52FE839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017FE9-0817-5F75-4F9D-2B9097DB7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 err="1">
                <a:solidFill>
                  <a:schemeClr val="bg1"/>
                </a:solidFill>
              </a:rPr>
              <a:t>Introduction</a:t>
            </a:r>
            <a:r>
              <a:rPr lang="mi-NZ" sz="4000" dirty="0">
                <a:solidFill>
                  <a:schemeClr val="bg1"/>
                </a:solidFill>
              </a:rPr>
              <a:t>: </a:t>
            </a:r>
            <a:r>
              <a:rPr lang="mi-NZ" sz="4000" dirty="0" err="1">
                <a:solidFill>
                  <a:schemeClr val="bg1"/>
                </a:solidFill>
              </a:rPr>
              <a:t>Language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Contact</a:t>
            </a:r>
            <a:r>
              <a:rPr lang="mi-NZ" sz="4000" dirty="0">
                <a:solidFill>
                  <a:schemeClr val="bg1"/>
                </a:solidFill>
              </a:rPr>
              <a:t> and </a:t>
            </a:r>
            <a:r>
              <a:rPr lang="mi-NZ" sz="4000" dirty="0" err="1">
                <a:solidFill>
                  <a:schemeClr val="bg1"/>
                </a:solidFill>
              </a:rPr>
              <a:t>Loanwords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03EBA-F519-E3CF-FBCA-A352D0DCC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NZ" dirty="0"/>
              <a:t>Ongoing contact between languages and their speakers inevitably leads to a flow of words being borrowed from one language (source language) into another (recipient language).</a:t>
            </a:r>
          </a:p>
          <a:p>
            <a:pPr marL="0" indent="0">
              <a:buNone/>
            </a:pPr>
            <a:r>
              <a:rPr lang="en-NZ" dirty="0"/>
              <a:t>	</a:t>
            </a:r>
            <a:r>
              <a:rPr lang="en-NZ" dirty="0">
                <a:sym typeface="Wingdings" panose="05000000000000000000" pitchFamily="2" charset="2"/>
              </a:rPr>
              <a:t> </a:t>
            </a:r>
            <a:r>
              <a:rPr lang="en-NZ" i="1" dirty="0">
                <a:sym typeface="Wingdings" panose="05000000000000000000" pitchFamily="2" charset="2"/>
              </a:rPr>
              <a:t>Loanwords</a:t>
            </a:r>
            <a:r>
              <a:rPr lang="en-NZ" dirty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endParaRPr lang="en-NZ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NZ" dirty="0">
                <a:sym typeface="Wingdings" panose="05000000000000000000" pitchFamily="2" charset="2"/>
              </a:rPr>
              <a:t>Loanwords often adapt to the phonological and morphosyntactic characteristics of the recipient language. (</a:t>
            </a:r>
            <a:r>
              <a:rPr lang="en-NZ" dirty="0" err="1">
                <a:sym typeface="Wingdings" panose="05000000000000000000" pitchFamily="2" charset="2"/>
              </a:rPr>
              <a:t>Haspelmath</a:t>
            </a:r>
            <a:r>
              <a:rPr lang="en-NZ" dirty="0">
                <a:sym typeface="Wingdings" panose="05000000000000000000" pitchFamily="2" charset="2"/>
              </a:rPr>
              <a:t> 2009; Winford 2010)</a:t>
            </a:r>
          </a:p>
          <a:p>
            <a:pPr marL="0" indent="0">
              <a:buNone/>
            </a:pPr>
            <a:endParaRPr lang="en-NZ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NZ" dirty="0">
                <a:sym typeface="Wingdings" panose="05000000000000000000" pitchFamily="2" charset="2"/>
              </a:rPr>
              <a:t>For example: The English word </a:t>
            </a:r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pullover </a:t>
            </a:r>
            <a:r>
              <a:rPr lang="en-NZ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/ˈ</a:t>
            </a:r>
            <a:r>
              <a:rPr lang="en-NZ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pʊlˌəʊvə</a:t>
            </a:r>
            <a:r>
              <a:rPr lang="en-NZ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NZ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endParaRPr lang="en-NZ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				French: /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pylɔˈvɛʁ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/ or /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pulɔˈvoeʁ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/</a:t>
            </a:r>
          </a:p>
          <a:p>
            <a:pPr marL="0" indent="0">
              <a:buNone/>
            </a:pP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				Czech ‘/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pulovr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/ </a:t>
            </a:r>
            <a:r>
              <a:rPr lang="en-NZ" sz="1800" dirty="0">
                <a:latin typeface="Arial" panose="020B0604020202020204" pitchFamily="34" charset="0"/>
                <a:ea typeface="DengXian" panose="02010600030101010101" pitchFamily="2" charset="-122"/>
              </a:rPr>
              <a:t>or /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pulovr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/’</a:t>
            </a:r>
          </a:p>
          <a:p>
            <a:pPr marL="0" indent="0">
              <a:buNone/>
            </a:pP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				</a:t>
            </a:r>
            <a:r>
              <a:rPr lang="en-NZ" sz="1800" dirty="0">
                <a:latin typeface="Arial" panose="020B0604020202020204" pitchFamily="34" charset="0"/>
                <a:ea typeface="DengXian" panose="02010600030101010101" pitchFamily="2" charset="-122"/>
              </a:rPr>
              <a:t>G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erman ‘ /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pʊ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(l)ˈ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loːvɐ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/’  (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Duběda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2020). </a:t>
            </a:r>
            <a:endParaRPr lang="en-NZ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009952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39FA99-B5D4-8533-60D7-30FFC80E5BA2}"/>
              </a:ext>
            </a:extLst>
          </p:cNvPr>
          <p:cNvSpPr txBox="1"/>
          <p:nvPr/>
        </p:nvSpPr>
        <p:spPr>
          <a:xfrm>
            <a:off x="6858000" y="0"/>
            <a:ext cx="473400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/>
              <a:t>RQ 1? – Social Culture</a:t>
            </a:r>
          </a:p>
          <a:p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How synonymous are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reo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Māori loanwords and NZE lexical equivalents perceived to be by adult speakers of New Zealand English?</a:t>
            </a:r>
          </a:p>
          <a:p>
            <a:endParaRPr lang="en-NZ" sz="4000" dirty="0"/>
          </a:p>
        </p:txBody>
      </p:sp>
      <p:pic>
        <p:nvPicPr>
          <p:cNvPr id="3" name="Picture 2" descr="A graph with many blue squares&#10;&#10;Description automatically generated with medium confidence">
            <a:extLst>
              <a:ext uri="{FF2B5EF4-FFF2-40B4-BE49-F238E27FC236}">
                <a16:creationId xmlns:a16="http://schemas.microsoft.com/office/drawing/2014/main" id="{1FF2C530-8CFE-27F6-60A6-685802CB4F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075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E1500AF0-0A84-C35F-8381-0AE6786D2E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208" y="0"/>
            <a:ext cx="6858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39FA99-B5D4-8533-60D7-30FFC80E5BA2}"/>
              </a:ext>
            </a:extLst>
          </p:cNvPr>
          <p:cNvSpPr txBox="1"/>
          <p:nvPr/>
        </p:nvSpPr>
        <p:spPr>
          <a:xfrm>
            <a:off x="6717792" y="-48875"/>
            <a:ext cx="473400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/>
              <a:t>RQ 1?</a:t>
            </a:r>
          </a:p>
          <a:p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How synonymous are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reo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Māori loanwords and NZE lexical equivalents perceived to be by adult speakers of New Zealand English?</a:t>
            </a:r>
          </a:p>
          <a:p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36741565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FF1856-69C8-4C5D-4CC2-358CB4F86A68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06F2E1-287B-0D71-405C-67B425602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>
                <a:solidFill>
                  <a:schemeClr val="bg1"/>
                </a:solidFill>
              </a:rPr>
              <a:t>(</a:t>
            </a:r>
            <a:r>
              <a:rPr lang="mi-NZ" sz="4000" dirty="0" err="1">
                <a:solidFill>
                  <a:schemeClr val="bg1"/>
                </a:solidFill>
              </a:rPr>
              <a:t>Some</a:t>
            </a:r>
            <a:r>
              <a:rPr lang="mi-NZ" sz="4000" dirty="0">
                <a:solidFill>
                  <a:schemeClr val="bg1"/>
                </a:solidFill>
              </a:rPr>
              <a:t>) </a:t>
            </a:r>
            <a:r>
              <a:rPr lang="mi-NZ" sz="4000" dirty="0" err="1">
                <a:solidFill>
                  <a:schemeClr val="bg1"/>
                </a:solidFill>
              </a:rPr>
              <a:t>Results</a:t>
            </a:r>
            <a:r>
              <a:rPr lang="mi-NZ" sz="4000" dirty="0">
                <a:solidFill>
                  <a:schemeClr val="bg1"/>
                </a:solidFill>
              </a:rPr>
              <a:t> – </a:t>
            </a:r>
            <a:r>
              <a:rPr lang="mi-NZ" sz="4000" dirty="0" err="1">
                <a:solidFill>
                  <a:schemeClr val="bg1"/>
                </a:solidFill>
              </a:rPr>
              <a:t>Predicting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synonymy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ratings</a:t>
            </a:r>
            <a:r>
              <a:rPr lang="mi-NZ" sz="4000" dirty="0">
                <a:solidFill>
                  <a:schemeClr val="bg1"/>
                </a:solidFill>
              </a:rPr>
              <a:t>?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B476-A3D8-C9FD-10B2-AC46AB371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3817" y="1988765"/>
            <a:ext cx="5364364" cy="10176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NZ" dirty="0"/>
              <a:t>No statistically significant effects. </a:t>
            </a:r>
          </a:p>
          <a:p>
            <a:pPr marL="0" indent="0" algn="ctr">
              <a:buNone/>
            </a:pPr>
            <a:r>
              <a:rPr lang="en-NZ" dirty="0"/>
              <a:t>However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4FEBCE1-E220-4F77-8906-B5CF423933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222103"/>
              </p:ext>
            </p:extLst>
          </p:nvPr>
        </p:nvGraphicFramePr>
        <p:xfrm>
          <a:off x="3295441" y="3851564"/>
          <a:ext cx="5601115" cy="1813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6831">
                  <a:extLst>
                    <a:ext uri="{9D8B030D-6E8A-4147-A177-3AD203B41FA5}">
                      <a16:colId xmlns:a16="http://schemas.microsoft.com/office/drawing/2014/main" val="174525304"/>
                    </a:ext>
                  </a:extLst>
                </a:gridCol>
                <a:gridCol w="1866831">
                  <a:extLst>
                    <a:ext uri="{9D8B030D-6E8A-4147-A177-3AD203B41FA5}">
                      <a16:colId xmlns:a16="http://schemas.microsoft.com/office/drawing/2014/main" val="3222128032"/>
                    </a:ext>
                  </a:extLst>
                </a:gridCol>
                <a:gridCol w="1867453">
                  <a:extLst>
                    <a:ext uri="{9D8B030D-6E8A-4147-A177-3AD203B41FA5}">
                      <a16:colId xmlns:a16="http://schemas.microsoft.com/office/drawing/2014/main" val="3069307870"/>
                    </a:ext>
                  </a:extLst>
                </a:gridCol>
              </a:tblGrid>
              <a:tr h="4534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Random effects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Variance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Standard deviation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7290470"/>
                  </a:ext>
                </a:extLst>
              </a:tr>
              <a:tr h="4534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Participants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</a:rPr>
                        <a:t>167.4</a:t>
                      </a:r>
                      <a:endParaRPr lang="en-NZ" sz="1100" b="1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12.94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5279492"/>
                  </a:ext>
                </a:extLst>
              </a:tr>
              <a:tr h="4534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Word Pairs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</a:rPr>
                        <a:t>151.4</a:t>
                      </a:r>
                      <a:endParaRPr lang="en-NZ" sz="1100" b="1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12.30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0038897"/>
                  </a:ext>
                </a:extLst>
              </a:tr>
              <a:tr h="4534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Residual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424.2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20.60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9233374"/>
                  </a:ext>
                </a:extLst>
              </a:tr>
            </a:tbl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1840A19-0778-D25F-1550-F875E245E2B0}"/>
              </a:ext>
            </a:extLst>
          </p:cNvPr>
          <p:cNvCxnSpPr>
            <a:cxnSpLocks/>
            <a:stCxn id="3" idx="2"/>
            <a:endCxn id="5" idx="0"/>
          </p:cNvCxnSpPr>
          <p:nvPr/>
        </p:nvCxnSpPr>
        <p:spPr>
          <a:xfrm flipH="1">
            <a:off x="6095998" y="3006436"/>
            <a:ext cx="1" cy="8451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43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96AC95F-874C-B08C-3AA4-2A15E7D49257}"/>
              </a:ext>
            </a:extLst>
          </p:cNvPr>
          <p:cNvSpPr/>
          <p:nvPr/>
        </p:nvSpPr>
        <p:spPr>
          <a:xfrm>
            <a:off x="0" y="-12038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B476-A3D8-C9FD-10B2-AC46AB371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/>
              <a:t>Random effects</a:t>
            </a:r>
            <a:endParaRPr lang="en-NZ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3108E5-19F5-3B98-E21A-77D6C611798A}"/>
              </a:ext>
            </a:extLst>
          </p:cNvPr>
          <p:cNvSpPr txBox="1"/>
          <p:nvPr/>
        </p:nvSpPr>
        <p:spPr>
          <a:xfrm>
            <a:off x="502920" y="265176"/>
            <a:ext cx="1147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>
                <a:solidFill>
                  <a:schemeClr val="bg1"/>
                </a:solidFill>
              </a:rPr>
              <a:t>Random effects: Participants</a:t>
            </a:r>
          </a:p>
        </p:txBody>
      </p:sp>
      <p:pic>
        <p:nvPicPr>
          <p:cNvPr id="7" name="Picture 6" descr="A graph showing a curve&#10;&#10;Description automatically generated">
            <a:extLst>
              <a:ext uri="{FF2B5EF4-FFF2-40B4-BE49-F238E27FC236}">
                <a16:creationId xmlns:a16="http://schemas.microsoft.com/office/drawing/2014/main" id="{0FEB94FF-FA17-99D4-44B9-6EE719798F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0664"/>
            <a:ext cx="12192000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231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8CF8275-1A91-8DFC-3E85-B44C5F187D6A}"/>
              </a:ext>
            </a:extLst>
          </p:cNvPr>
          <p:cNvSpPr/>
          <p:nvPr/>
        </p:nvSpPr>
        <p:spPr>
          <a:xfrm>
            <a:off x="0" y="-12038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5" name="Content Placeholder 4" descr="A graph showing a curve&#10;&#10;Description automatically generated with medium confidence">
            <a:extLst>
              <a:ext uri="{FF2B5EF4-FFF2-40B4-BE49-F238E27FC236}">
                <a16:creationId xmlns:a16="http://schemas.microsoft.com/office/drawing/2014/main" id="{46E8D861-2C2B-362B-4ECE-DF801E37B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71" y="739238"/>
            <a:ext cx="12194971" cy="585358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B5C681-02EB-CC25-80E4-C449B404B399}"/>
              </a:ext>
            </a:extLst>
          </p:cNvPr>
          <p:cNvSpPr txBox="1"/>
          <p:nvPr/>
        </p:nvSpPr>
        <p:spPr>
          <a:xfrm>
            <a:off x="502920" y="265176"/>
            <a:ext cx="1147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>
                <a:solidFill>
                  <a:schemeClr val="bg1"/>
                </a:solidFill>
              </a:rPr>
              <a:t>Random effects: Word Pairs</a:t>
            </a:r>
          </a:p>
        </p:txBody>
      </p:sp>
    </p:spTree>
    <p:extLst>
      <p:ext uri="{BB962C8B-B14F-4D97-AF65-F5344CB8AC3E}">
        <p14:creationId xmlns:p14="http://schemas.microsoft.com/office/powerpoint/2010/main" val="33495367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graph&#10;&#10;Description automatically generated">
            <a:extLst>
              <a:ext uri="{FF2B5EF4-FFF2-40B4-BE49-F238E27FC236}">
                <a16:creationId xmlns:a16="http://schemas.microsoft.com/office/drawing/2014/main" id="{892238D5-6457-8F35-4DA9-C3339418F2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24" y="0"/>
            <a:ext cx="685800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E23224-A8C5-3115-3E2D-B16991CC567A}"/>
              </a:ext>
            </a:extLst>
          </p:cNvPr>
          <p:cNvSpPr txBox="1"/>
          <p:nvPr/>
        </p:nvSpPr>
        <p:spPr>
          <a:xfrm>
            <a:off x="7961745" y="285676"/>
            <a:ext cx="3925455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/>
              <a:t>RQ2 ?</a:t>
            </a:r>
          </a:p>
          <a:p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Which sociodemographic parameters can capture variation between participants in their perception of the synonymy status between pairs of </a:t>
            </a:r>
            <a:r>
              <a:rPr lang="en-NZ" sz="2400" dirty="0" err="1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</a:t>
            </a:r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NZ" sz="2400" dirty="0" err="1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reo</a:t>
            </a:r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Māori words and NZE alternatives?</a:t>
            </a:r>
          </a:p>
        </p:txBody>
      </p:sp>
    </p:spTree>
    <p:extLst>
      <p:ext uri="{BB962C8B-B14F-4D97-AF65-F5344CB8AC3E}">
        <p14:creationId xmlns:p14="http://schemas.microsoft.com/office/powerpoint/2010/main" val="26657042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99F76DE-CF76-0973-F812-0C822DA51FB3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ED27B4-26BA-D070-20F7-316B62486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 Summary -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683C9-9170-517C-51F3-CADE027FE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/>
              <a:t>1. </a:t>
            </a:r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reo</a:t>
            </a:r>
            <a:r>
              <a:rPr lang="en-NZ" dirty="0"/>
              <a:t> Māori loanwords are perceived to be highly synonymous with NZE lexical equivalents.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2. Random effects show extremely high variation between individual word pairs and participants.</a:t>
            </a:r>
          </a:p>
          <a:p>
            <a:endParaRPr lang="en-NZ" dirty="0"/>
          </a:p>
          <a:p>
            <a:pPr marL="0" indent="0">
              <a:buNone/>
            </a:pPr>
            <a:r>
              <a:rPr lang="en-NZ" dirty="0"/>
              <a:t>3. Value of experimental methods for (loanword) meaning research and in particular the integration of onomasiological and semasiological approaches.</a:t>
            </a:r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065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99F76DE-CF76-0973-F812-0C822DA51FB3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ED27B4-26BA-D070-20F7-316B62486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>
                <a:solidFill>
                  <a:schemeClr val="bg1"/>
                </a:solidFill>
              </a:rPr>
              <a:t>Where </a:t>
            </a:r>
            <a:r>
              <a:rPr lang="mi-NZ" sz="4000" dirty="0" err="1">
                <a:solidFill>
                  <a:schemeClr val="bg1"/>
                </a:solidFill>
              </a:rPr>
              <a:t>do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we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go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from</a:t>
            </a:r>
            <a:r>
              <a:rPr lang="mi-NZ" sz="4000" dirty="0">
                <a:solidFill>
                  <a:schemeClr val="bg1"/>
                </a:solidFill>
              </a:rPr>
              <a:t> here?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683C9-9170-517C-51F3-CADE027FE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3200" dirty="0"/>
              <a:t>Next Steps:</a:t>
            </a:r>
          </a:p>
          <a:p>
            <a:pPr lvl="2"/>
            <a:r>
              <a:rPr lang="en-NZ" sz="2400" dirty="0"/>
              <a:t>Thematic Analysis</a:t>
            </a:r>
          </a:p>
          <a:p>
            <a:pPr marL="914400" lvl="2" indent="0">
              <a:buNone/>
            </a:pPr>
            <a:endParaRPr lang="en-NZ" sz="2800" dirty="0"/>
          </a:p>
          <a:p>
            <a:pPr marL="914400" lvl="2" indent="0">
              <a:buNone/>
            </a:pPr>
            <a:r>
              <a:rPr lang="en-NZ" sz="2800" dirty="0"/>
              <a:t>Moving towards Developmental Sociolinguistics: </a:t>
            </a:r>
          </a:p>
          <a:p>
            <a:pPr marL="914400" lvl="2" indent="0">
              <a:buNone/>
            </a:pPr>
            <a:endParaRPr lang="en-NZ" sz="2800" dirty="0"/>
          </a:p>
          <a:p>
            <a:pPr lvl="1"/>
            <a:r>
              <a:rPr lang="en-NZ" sz="2800" dirty="0"/>
              <a:t>Matched-Guise (Study 2)</a:t>
            </a:r>
          </a:p>
          <a:p>
            <a:pPr lvl="1"/>
            <a:endParaRPr lang="en-NZ" sz="2800" dirty="0"/>
          </a:p>
          <a:p>
            <a:pPr lvl="1"/>
            <a:r>
              <a:rPr lang="en-NZ" sz="2800" dirty="0"/>
              <a:t>Implicit Association Test (Study 3)</a:t>
            </a:r>
          </a:p>
          <a:p>
            <a:pPr marL="457200" lvl="1" indent="0">
              <a:buNone/>
            </a:pP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98154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056368C-2816-A916-F715-A7F23A69407E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ECF109-7AA6-FE2F-45F1-9A88819D7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Special 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06281-72B1-EC8F-0BE1-9BCE61D89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22905"/>
            <a:ext cx="5372100" cy="47763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/>
              <a:t>Special thanks are extended towards </a:t>
            </a:r>
          </a:p>
          <a:p>
            <a:pPr marL="0" indent="0">
              <a:buNone/>
            </a:pPr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Ap</a:t>
            </a:r>
            <a:r>
              <a:rPr lang="en-NZ" dirty="0" err="1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dirty="0" err="1"/>
              <a:t>rangi</a:t>
            </a:r>
            <a:r>
              <a:rPr lang="en-NZ" dirty="0"/>
              <a:t> - Royal Society </a:t>
            </a:r>
          </a:p>
          <a:p>
            <a:pPr marL="0" indent="0">
              <a:buNone/>
            </a:pPr>
            <a:r>
              <a:rPr lang="en-NZ" dirty="0"/>
              <a:t>for sponsoring this project and my research with their Marsden Fund.</a:t>
            </a:r>
          </a:p>
          <a:p>
            <a:pPr marL="0" indent="0">
              <a:buNone/>
            </a:pPr>
            <a:endParaRPr lang="en-NZ" dirty="0"/>
          </a:p>
          <a:p>
            <a:pPr marL="0" indent="0" algn="just">
              <a:buNone/>
            </a:pPr>
            <a:endParaRPr lang="en-NZ" dirty="0"/>
          </a:p>
          <a:p>
            <a:pPr marL="0" indent="0" algn="just">
              <a:buNone/>
            </a:pPr>
            <a:endParaRPr lang="en-NZ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AA74C6E-4AAA-A524-A579-B57C1A1D6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196" y="2922905"/>
            <a:ext cx="53721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027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056368C-2816-A916-F715-A7F23A69407E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ECF109-7AA6-FE2F-45F1-9A88819D7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Special 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06281-72B1-EC8F-0BE1-9BCE61D89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17" y="4596408"/>
            <a:ext cx="11919284" cy="1797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/>
              <a:t> </a:t>
            </a:r>
            <a:r>
              <a:rPr lang="en-NZ" dirty="0" err="1"/>
              <a:t>H</a:t>
            </a:r>
            <a:r>
              <a:rPr lang="en-NZ" dirty="0" err="1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ē</a:t>
            </a:r>
            <a:r>
              <a:rPr lang="en-NZ" dirty="0" err="1"/>
              <a:t>mi</a:t>
            </a:r>
            <a:r>
              <a:rPr lang="en-NZ" dirty="0"/>
              <a:t> </a:t>
            </a:r>
            <a:r>
              <a:rPr lang="en-NZ" dirty="0" err="1"/>
              <a:t>Whaanga</a:t>
            </a:r>
            <a:r>
              <a:rPr lang="en-NZ" dirty="0"/>
              <a:t>	        Laura </a:t>
            </a:r>
            <a:r>
              <a:rPr lang="en-NZ" dirty="0" err="1"/>
              <a:t>Rosseel</a:t>
            </a:r>
            <a:r>
              <a:rPr lang="en-NZ" dirty="0"/>
              <a:t>	Eline Zenner	</a:t>
            </a:r>
            <a:r>
              <a:rPr lang="en-NZ" dirty="0" err="1"/>
              <a:t>Andreea</a:t>
            </a:r>
            <a:r>
              <a:rPr lang="en-NZ" dirty="0"/>
              <a:t> Calude</a:t>
            </a:r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5" name="Picture 2" descr="Andreea Calude - Hamilton, Waikato, New Zealand ...">
            <a:extLst>
              <a:ext uri="{FF2B5EF4-FFF2-40B4-BE49-F238E27FC236}">
                <a16:creationId xmlns:a16="http://schemas.microsoft.com/office/drawing/2014/main" id="{E4505F91-1395-39DD-A267-092EA3FCBA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7200" y="1617077"/>
            <a:ext cx="2614278" cy="261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g">
            <a:extLst>
              <a:ext uri="{FF2B5EF4-FFF2-40B4-BE49-F238E27FC236}">
                <a16:creationId xmlns:a16="http://schemas.microsoft.com/office/drawing/2014/main" id="{A77718F4-2263-5CF7-D91C-D88A35C918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2"/>
          <a:stretch/>
        </p:blipFill>
        <p:spPr bwMode="auto">
          <a:xfrm>
            <a:off x="6826507" y="1552071"/>
            <a:ext cx="1854451" cy="2679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aura Rosseel - Vrije Universiteit Brussel">
            <a:extLst>
              <a:ext uri="{FF2B5EF4-FFF2-40B4-BE49-F238E27FC236}">
                <a16:creationId xmlns:a16="http://schemas.microsoft.com/office/drawing/2014/main" id="{E9F92AE6-875B-0DC8-9219-8E92C3E6F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464" y="1552071"/>
            <a:ext cx="2146801" cy="263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rof Hemi Whaanga staff profile picture">
            <a:extLst>
              <a:ext uri="{FF2B5EF4-FFF2-40B4-BE49-F238E27FC236}">
                <a16:creationId xmlns:a16="http://schemas.microsoft.com/office/drawing/2014/main" id="{3389C4EA-7043-8246-889D-FDFBF47D0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17" y="1552072"/>
            <a:ext cx="2638459" cy="263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681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ED59EB9-94EC-FAE4-3EAA-A8FD15831012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2535C9-4D12-402A-3B1D-016C75A6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 err="1">
                <a:solidFill>
                  <a:schemeClr val="bg1"/>
                </a:solidFill>
              </a:rPr>
              <a:t>Loanwords</a:t>
            </a:r>
            <a:r>
              <a:rPr lang="mi-NZ" sz="4000" dirty="0">
                <a:solidFill>
                  <a:schemeClr val="bg1"/>
                </a:solidFill>
              </a:rPr>
              <a:t> and </a:t>
            </a:r>
            <a:r>
              <a:rPr lang="mi-NZ" sz="4000" dirty="0" err="1">
                <a:solidFill>
                  <a:schemeClr val="bg1"/>
                </a:solidFill>
              </a:rPr>
              <a:t>Meaning</a:t>
            </a:r>
            <a:r>
              <a:rPr lang="mi-NZ" sz="4000" dirty="0">
                <a:solidFill>
                  <a:schemeClr val="bg1"/>
                </a:solidFill>
              </a:rPr>
              <a:t> - 1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A86C8-E686-38FF-9C94-C9510C99A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/>
              <a:t>	</a:t>
            </a:r>
            <a:r>
              <a:rPr lang="en-NZ" b="1" dirty="0"/>
              <a:t>Semantic Reduction</a:t>
            </a:r>
            <a:r>
              <a:rPr lang="en-NZ" dirty="0"/>
              <a:t>: a loanword retains only a single 	meaning.</a:t>
            </a:r>
          </a:p>
          <a:p>
            <a:pPr marL="0" indent="0">
              <a:buNone/>
            </a:pPr>
            <a:r>
              <a:rPr lang="en-NZ" dirty="0"/>
              <a:t>		e.g. English word </a:t>
            </a:r>
            <a:r>
              <a:rPr lang="en-NZ" i="1" dirty="0"/>
              <a:t>chat</a:t>
            </a:r>
            <a:r>
              <a:rPr lang="en-NZ" dirty="0"/>
              <a:t> in Italian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	</a:t>
            </a:r>
            <a:r>
              <a:rPr lang="en-NZ" b="1" dirty="0"/>
              <a:t>Taxonomic Specialisation</a:t>
            </a:r>
            <a:r>
              <a:rPr lang="en-NZ" dirty="0"/>
              <a:t>: a loanword takes up a more 	specialised meaning.</a:t>
            </a:r>
          </a:p>
          <a:p>
            <a:pPr marL="0" indent="0">
              <a:buNone/>
            </a:pPr>
            <a:r>
              <a:rPr lang="en-NZ" dirty="0"/>
              <a:t>		e.g.  Spanish word </a:t>
            </a:r>
            <a:r>
              <a:rPr lang="en-NZ" i="1" dirty="0"/>
              <a:t>sombrero </a:t>
            </a:r>
            <a:r>
              <a:rPr lang="en-NZ" dirty="0"/>
              <a:t>in English </a:t>
            </a:r>
          </a:p>
          <a:p>
            <a:pPr marL="0" indent="0">
              <a:buNone/>
            </a:pPr>
            <a:r>
              <a:rPr lang="en-NZ" dirty="0"/>
              <a:t>		(Winter-</a:t>
            </a:r>
            <a:r>
              <a:rPr lang="en-NZ" dirty="0" err="1"/>
              <a:t>Froemel</a:t>
            </a:r>
            <a:r>
              <a:rPr lang="en-NZ" dirty="0"/>
              <a:t> 2011)</a:t>
            </a:r>
          </a:p>
          <a:p>
            <a:pPr marL="0" indent="0">
              <a:buNone/>
            </a:pPr>
            <a:r>
              <a:rPr lang="en-NZ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401980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056368C-2816-A916-F715-A7F23A69407E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ECF109-7AA6-FE2F-45F1-9A88819D7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Special 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06281-72B1-EC8F-0BE1-9BCE61D89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0" y="1606169"/>
            <a:ext cx="10515600" cy="47763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NZ" dirty="0"/>
          </a:p>
          <a:p>
            <a:pPr marL="0" indent="0" algn="just">
              <a:buNone/>
            </a:pPr>
            <a:r>
              <a:rPr lang="en-NZ" dirty="0"/>
              <a:t>Jessie Burnette – PhD-Buddy</a:t>
            </a:r>
          </a:p>
          <a:p>
            <a:pPr marL="0" indent="0" algn="just">
              <a:buNone/>
            </a:pPr>
            <a:endParaRPr lang="en-NZ" dirty="0"/>
          </a:p>
          <a:p>
            <a:pPr marL="0" indent="0" algn="just">
              <a:buNone/>
            </a:pPr>
            <a:r>
              <a:rPr lang="en-NZ" dirty="0"/>
              <a:t>For their continued support and friendship since the beginning of our PhD-journey.</a:t>
            </a:r>
          </a:p>
          <a:p>
            <a:pPr marL="0" indent="0" algn="just">
              <a:buNone/>
            </a:pPr>
            <a:endParaRPr lang="en-NZ" dirty="0"/>
          </a:p>
          <a:p>
            <a:pPr marL="0" indent="0" algn="just">
              <a:buNone/>
            </a:pPr>
            <a:r>
              <a:rPr lang="en-NZ" dirty="0"/>
              <a:t>(And for providing inter-rater reliability for my thematic analysis)</a:t>
            </a:r>
          </a:p>
          <a:p>
            <a:pPr marL="0" indent="0" algn="just">
              <a:buNone/>
            </a:pPr>
            <a:endParaRPr lang="en-NZ" dirty="0"/>
          </a:p>
          <a:p>
            <a:pPr marL="0" indent="0" algn="just">
              <a:buNone/>
            </a:pPr>
            <a:endParaRPr lang="en-NZ" dirty="0"/>
          </a:p>
          <a:p>
            <a:pPr marL="0" indent="0" algn="just">
              <a:buNone/>
            </a:pPr>
            <a:r>
              <a:rPr lang="en-NZ" sz="1400" dirty="0"/>
              <a:t>(See how you get a whole slide dedicated to you, Jessie? I am, hereby, proving to be the morally better PhD student (objectively))</a:t>
            </a:r>
          </a:p>
        </p:txBody>
      </p:sp>
    </p:spTree>
    <p:extLst>
      <p:ext uri="{BB962C8B-B14F-4D97-AF65-F5344CB8AC3E}">
        <p14:creationId xmlns:p14="http://schemas.microsoft.com/office/powerpoint/2010/main" val="24874109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34FBC-8D97-B2C8-D6EC-E2D1FD2DE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648" y="0"/>
            <a:ext cx="5723964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 err="1"/>
              <a:t>Mihimihi</a:t>
            </a:r>
            <a:endParaRPr lang="en-NZ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24956-F390-7192-59A3-207E515B1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60" y="1438110"/>
            <a:ext cx="5960740" cy="45528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/>
              <a:t>E mihi ana ki </a:t>
            </a:r>
            <a:r>
              <a:rPr lang="en-NZ" dirty="0" err="1"/>
              <a:t>te</a:t>
            </a:r>
            <a:r>
              <a:rPr lang="en-NZ" dirty="0"/>
              <a:t> iwi me </a:t>
            </a:r>
            <a:r>
              <a:rPr lang="en-NZ" dirty="0" err="1"/>
              <a:t>te</a:t>
            </a:r>
            <a:r>
              <a:rPr lang="en-NZ" dirty="0"/>
              <a:t> whenua o Waikato, </a:t>
            </a:r>
            <a:r>
              <a:rPr lang="en-NZ" dirty="0" err="1"/>
              <a:t>te</a:t>
            </a:r>
            <a:r>
              <a:rPr lang="en-NZ" dirty="0"/>
              <a:t> whenua </a:t>
            </a:r>
            <a:r>
              <a:rPr lang="en-NZ" dirty="0" err="1"/>
              <a:t>manaaki</a:t>
            </a:r>
            <a:r>
              <a:rPr lang="en-NZ" dirty="0"/>
              <a:t> </a:t>
            </a:r>
            <a:r>
              <a:rPr lang="en-NZ" dirty="0" err="1"/>
              <a:t>i</a:t>
            </a:r>
            <a:r>
              <a:rPr lang="en-NZ" dirty="0"/>
              <a:t> ahau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Ko Tainui </a:t>
            </a:r>
            <a:r>
              <a:rPr lang="en-NZ" dirty="0" err="1"/>
              <a:t>te</a:t>
            </a:r>
            <a:r>
              <a:rPr lang="en-NZ" dirty="0"/>
              <a:t> waka</a:t>
            </a:r>
          </a:p>
          <a:p>
            <a:pPr marL="0" indent="0">
              <a:buNone/>
            </a:pPr>
            <a:r>
              <a:rPr lang="en-NZ" dirty="0"/>
              <a:t>Ko </a:t>
            </a:r>
            <a:r>
              <a:rPr lang="en-NZ" dirty="0" err="1"/>
              <a:t>Pirongia</a:t>
            </a:r>
            <a:r>
              <a:rPr lang="en-NZ" dirty="0"/>
              <a:t> </a:t>
            </a:r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maunga</a:t>
            </a:r>
            <a:endParaRPr lang="en-NZ" dirty="0"/>
          </a:p>
          <a:p>
            <a:pPr marL="0" indent="0">
              <a:buNone/>
            </a:pPr>
            <a:r>
              <a:rPr lang="en-NZ" dirty="0"/>
              <a:t>Ko Waikato </a:t>
            </a:r>
            <a:r>
              <a:rPr lang="en-NZ" dirty="0" err="1"/>
              <a:t>te</a:t>
            </a:r>
            <a:r>
              <a:rPr lang="en-NZ" dirty="0"/>
              <a:t> awa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err="1"/>
              <a:t>Tēnā</a:t>
            </a:r>
            <a:r>
              <a:rPr lang="en-NZ" dirty="0"/>
              <a:t> koutou, </a:t>
            </a:r>
            <a:r>
              <a:rPr lang="en-NZ" dirty="0" err="1"/>
              <a:t>tēnā</a:t>
            </a:r>
            <a:r>
              <a:rPr lang="en-NZ" dirty="0"/>
              <a:t> koutou, </a:t>
            </a:r>
            <a:r>
              <a:rPr lang="en-NZ" dirty="0" err="1"/>
              <a:t>tēnā</a:t>
            </a:r>
            <a:r>
              <a:rPr lang="en-NZ" dirty="0"/>
              <a:t> </a:t>
            </a:r>
            <a:r>
              <a:rPr lang="en-NZ" dirty="0" err="1"/>
              <a:t>tātou</a:t>
            </a:r>
            <a:r>
              <a:rPr lang="en-NZ" dirty="0"/>
              <a:t> </a:t>
            </a:r>
            <a:r>
              <a:rPr lang="en-NZ" dirty="0" err="1"/>
              <a:t>katoa</a:t>
            </a:r>
            <a:r>
              <a:rPr lang="en-NZ" dirty="0"/>
              <a:t>!</a:t>
            </a:r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DE1BB581-E0D1-116B-7143-AD3FA8133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531" y="448587"/>
            <a:ext cx="5057821" cy="281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51256DA-A24D-38D7-D946-D1515CF395F4}"/>
              </a:ext>
            </a:extLst>
          </p:cNvPr>
          <p:cNvGrpSpPr/>
          <p:nvPr/>
        </p:nvGrpSpPr>
        <p:grpSpPr>
          <a:xfrm>
            <a:off x="6880530" y="3598636"/>
            <a:ext cx="5057821" cy="2821429"/>
            <a:chOff x="6473023" y="3938127"/>
            <a:chExt cx="5295115" cy="260532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A7C7BCF-C20F-ED6F-C9B6-5D514B6B9B9C}"/>
                </a:ext>
              </a:extLst>
            </p:cNvPr>
            <p:cNvSpPr/>
            <p:nvPr/>
          </p:nvSpPr>
          <p:spPr>
            <a:xfrm>
              <a:off x="6473023" y="3938127"/>
              <a:ext cx="5295115" cy="2605321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pic>
          <p:nvPicPr>
            <p:cNvPr id="5" name="Picture 4" descr="Home banner">
              <a:extLst>
                <a:ext uri="{FF2B5EF4-FFF2-40B4-BE49-F238E27FC236}">
                  <a16:creationId xmlns:a16="http://schemas.microsoft.com/office/drawing/2014/main" id="{192FF6F8-7B0C-CDA9-B83C-FB6AE262F3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3023" y="3938128"/>
              <a:ext cx="5295115" cy="26053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444086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4AD4FEA-C092-2302-3D03-3E47936DF807}"/>
              </a:ext>
            </a:extLst>
          </p:cNvPr>
          <p:cNvSpPr/>
          <p:nvPr/>
        </p:nvSpPr>
        <p:spPr>
          <a:xfrm>
            <a:off x="-2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1C027C-F024-F656-119F-8C69651E5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 err="1">
                <a:solidFill>
                  <a:schemeClr val="bg1"/>
                </a:solidFill>
              </a:rPr>
              <a:t>References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074B1-D907-2056-E77D-FDFAC5DDB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690688"/>
            <a:ext cx="4772186" cy="4351338"/>
          </a:xfrm>
        </p:spPr>
        <p:txBody>
          <a:bodyPr numCol="1">
            <a:noAutofit/>
          </a:bodyPr>
          <a:lstStyle/>
          <a:p>
            <a:pPr marL="0" indent="0" algn="just">
              <a:buNone/>
            </a:pP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Anderson, G.,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Furiassi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C. &amp;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Mišić-Ilić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B. (2017). The pragmatic turn in studies of linguistic borrowing.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Journal of Pragmatics, 113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71-76.</a:t>
            </a:r>
          </a:p>
          <a:p>
            <a:pPr marL="0" indent="0" algn="just">
              <a:buNone/>
            </a:pP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Crombez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Y.,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Ghyselen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A., Winter-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Froemel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E. &amp; Zenner, E. (2022). The sociopragmatic parameters steering the reported selection of Anglicisms or their Dutch alternatives.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Linguistics, 60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(4), 973-1010.</a:t>
            </a:r>
          </a:p>
          <a:p>
            <a:pPr marL="0" indent="0" algn="just">
              <a:buNone/>
            </a:pP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Daly, N. (2007).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Kūkupa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koro, and kai: The use of Māori vocabulary items in New Zealand English children’s picture books.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New Zealand English Journal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21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20-33.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Davies, C. &amp; Maclagan, M. (2006). Māori words – read all about it: Testing the presence of 13 Māori words in four New Zealand newspapers from 1997 to 2004. </a:t>
            </a:r>
            <a:r>
              <a:rPr lang="en-NZ" sz="900" i="1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Te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900" i="1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Reo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49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73-99.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De Bres, J. (2006). Māori lexical items in the mainstream television news in New Zealand.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New Zealand English Journal, 20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17-34.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Degani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M. (2010). The Pakeha myth of one New Zealand/Aotearoa. An exploration in the use of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Maori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in New Zealand English. In R.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Facchinetti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D. Crystal, &amp; B.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Seidlhofer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(Eds.),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From international to local English and back again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(165-196). Peter Lang.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Deverson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T. (1991). New Zealand English lexis: the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Maori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dimension.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English Today, 7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(2), 18-25.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Geeraerts, D. (2010). </a:t>
            </a:r>
            <a:r>
              <a:rPr lang="en-NZ" sz="900" i="1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Theories of lexical semantics</a:t>
            </a:r>
            <a:r>
              <a:rPr lang="en-NZ" sz="9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 Oxford University Press.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Gries, S. T. (2006). Corpus-based methods and cognitive semantics: The many senses of </a:t>
            </a:r>
            <a:r>
              <a:rPr lang="en-NZ" sz="900" i="1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to run*</a:t>
            </a:r>
            <a:r>
              <a:rPr lang="en-NZ" sz="900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. In S. T. Gries &amp; A. </a:t>
            </a:r>
            <a:r>
              <a:rPr lang="en-NZ" sz="900" kern="1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Stefanowitch</a:t>
            </a:r>
            <a:r>
              <a:rPr lang="en-NZ" sz="900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 (Eds.), </a:t>
            </a:r>
            <a:r>
              <a:rPr lang="en-NZ" sz="900" i="1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Corpora in cognitive linguistics: Corpus-based approaches to syntax and lexis</a:t>
            </a:r>
            <a:r>
              <a:rPr lang="en-NZ" sz="900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 (pp. 57-100). De Gruyter.</a:t>
            </a:r>
            <a:endParaRPr lang="en-NZ" sz="9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Haspelmath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M. (2009). Lexical borrowing: concepts and issues. In M.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Haspelmath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&amp; U. Tadmor (Eds.),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Loanwords in the world’s languages: A comparative handbook 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(pp. 35-54)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De Gruyter Mouton.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6AC974-1ED6-27AB-5299-5EECCE1C2C64}"/>
              </a:ext>
            </a:extLst>
          </p:cNvPr>
          <p:cNvSpPr txBox="1">
            <a:spLocks/>
          </p:cNvSpPr>
          <p:nvPr/>
        </p:nvSpPr>
        <p:spPr>
          <a:xfrm>
            <a:off x="6581616" y="1690688"/>
            <a:ext cx="4772186" cy="4351338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3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Harlow, R. (2005). Covert attitudes to Māori. 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International Journal of Sociology of Language, 172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133-147.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Levendis, K. &amp; Calude, A. (2019). Perception and flagging of loanwords – A diachronic case study of Māori loanwords in New Zealand English. 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Ampersand, 6, 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100056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</a:t>
            </a:r>
            <a:endParaRPr lang="en-NZ" sz="28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Macalister, J. (2006). The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Maori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presence in the New Zealand English lexicon, 1850-2000: Evidence from a corpus-based study. 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English world-wide, 27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(1), 1-24.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Trye, D., Calude, A., Keegan, T. T. &amp; Falconer, J. (2019). When loanwords are not loanwords: Using networks and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hupergraphs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to explore Māori loanwords in New Zealand English. 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International Journal of Corpus Linguistics, 28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(4), 461-499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Greensill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H.,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Manuirirangi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H. &amp;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Whaanga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H. (2017). Theme 1. Māori language resources and Māori initiatives for teaching and learning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te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reo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Māori. In H.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Whaanga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T. T. Keegan &amp; M. Apperley (Eds.), 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He whare </a:t>
            </a:r>
            <a:r>
              <a:rPr lang="en-NZ" sz="2800" i="1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hangarau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Māori language, culture &amp; technology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 </a:t>
            </a:r>
            <a:r>
              <a:rPr lang="nl-NL" sz="2800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Te Pua Wānanga ki te Ao, Te Whare Wānanga o Waikato.</a:t>
            </a:r>
            <a:endParaRPr lang="en-NZ" sz="28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Winford, D. (2010). Contact and borrowing. In R. Hickey (Ed.), 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The handbook of language contact 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(pp. 170-187). </a:t>
            </a:r>
            <a:r>
              <a:rPr lang="de-DE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Wiley-Blackwell. </a:t>
            </a:r>
            <a:endParaRPr lang="en-NZ" sz="28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Winter-Froemel, E. (2011). </a:t>
            </a:r>
            <a:r>
              <a:rPr lang="de-DE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Entlehnung in der Kommunikation und im Sprachwandel:</a:t>
            </a:r>
            <a:r>
              <a:rPr lang="de-DE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de-DE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Theorie und Analysen zum Französichen.</a:t>
            </a:r>
            <a:r>
              <a:rPr lang="de-DE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De Gruyter.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Zenner, E.,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Hilte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L., Backus, A. &amp;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Vandekerckhove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R. (2023). On sisters and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zussen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: integrating semasiological and onomasiological perspectives on the use of English person reference nouns in Belgian-Dutch teenage chat messages.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2800" i="1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Foloa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2800" i="1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Linguistica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57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(2), 449-480.. </a:t>
            </a:r>
          </a:p>
        </p:txBody>
      </p:sp>
    </p:spTree>
    <p:extLst>
      <p:ext uri="{BB962C8B-B14F-4D97-AF65-F5344CB8AC3E}">
        <p14:creationId xmlns:p14="http://schemas.microsoft.com/office/powerpoint/2010/main" val="42108350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90808-BC4B-72FB-465C-66612F4B3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932" y="2766218"/>
            <a:ext cx="7184136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/>
              <a:t>Thank you for listening!</a:t>
            </a:r>
            <a:br>
              <a:rPr lang="en-NZ" sz="4000" dirty="0"/>
            </a:br>
            <a:r>
              <a:rPr lang="en-NZ" sz="4000"/>
              <a:t> 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37857545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37088-B257-6887-5754-F1FF04780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9"/>
            <a:ext cx="10515600" cy="1325563"/>
          </a:xfrm>
        </p:spPr>
        <p:txBody>
          <a:bodyPr>
            <a:normAutofit/>
          </a:bodyPr>
          <a:lstStyle/>
          <a:p>
            <a:r>
              <a:rPr lang="en-NZ" sz="4000" baseline="30000" dirty="0">
                <a:solidFill>
                  <a:schemeClr val="bg1"/>
                </a:solidFill>
              </a:rPr>
              <a:t>2nd </a:t>
            </a:r>
            <a:r>
              <a:rPr lang="en-NZ" sz="4000" dirty="0">
                <a:solidFill>
                  <a:schemeClr val="bg1"/>
                </a:solidFill>
              </a:rPr>
              <a:t>Tier: Follow-up Questions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4718B1E2-968D-278F-F183-28220A61FA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" r="1033"/>
          <a:stretch/>
        </p:blipFill>
        <p:spPr bwMode="auto">
          <a:xfrm>
            <a:off x="2918894" y="0"/>
            <a:ext cx="6354211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D28006-2871-5815-10F2-7F55741BE448}"/>
              </a:ext>
            </a:extLst>
          </p:cNvPr>
          <p:cNvSpPr txBox="1"/>
          <p:nvPr/>
        </p:nvSpPr>
        <p:spPr>
          <a:xfrm>
            <a:off x="640080" y="3105834"/>
            <a:ext cx="1993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2</a:t>
            </a:r>
            <a:r>
              <a:rPr lang="en-NZ" baseline="30000" dirty="0"/>
              <a:t>nd</a:t>
            </a:r>
            <a:r>
              <a:rPr lang="en-NZ" dirty="0"/>
              <a:t> Tier: Follow-up questions</a:t>
            </a:r>
          </a:p>
        </p:txBody>
      </p:sp>
    </p:spTree>
    <p:extLst>
      <p:ext uri="{BB962C8B-B14F-4D97-AF65-F5344CB8AC3E}">
        <p14:creationId xmlns:p14="http://schemas.microsoft.com/office/powerpoint/2010/main" val="31046941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E382D-66B0-999B-E7D8-E5D3141D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/>
              <a:t>Method: Questionnaire Design</a:t>
            </a:r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366B03D6-9F7E-7BAE-8457-A5C3466D2D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6526"/>
              </p:ext>
            </p:extLst>
          </p:nvPr>
        </p:nvGraphicFramePr>
        <p:xfrm>
          <a:off x="3467100" y="1989103"/>
          <a:ext cx="5257799" cy="34919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7593">
                  <a:extLst>
                    <a:ext uri="{9D8B030D-6E8A-4147-A177-3AD203B41FA5}">
                      <a16:colId xmlns:a16="http://schemas.microsoft.com/office/drawing/2014/main" val="2634432832"/>
                    </a:ext>
                  </a:extLst>
                </a:gridCol>
                <a:gridCol w="854913">
                  <a:extLst>
                    <a:ext uri="{9D8B030D-6E8A-4147-A177-3AD203B41FA5}">
                      <a16:colId xmlns:a16="http://schemas.microsoft.com/office/drawing/2014/main" val="3255288785"/>
                    </a:ext>
                  </a:extLst>
                </a:gridCol>
                <a:gridCol w="1010651">
                  <a:extLst>
                    <a:ext uri="{9D8B030D-6E8A-4147-A177-3AD203B41FA5}">
                      <a16:colId xmlns:a16="http://schemas.microsoft.com/office/drawing/2014/main" val="1609245708"/>
                    </a:ext>
                  </a:extLst>
                </a:gridCol>
                <a:gridCol w="1010651">
                  <a:extLst>
                    <a:ext uri="{9D8B030D-6E8A-4147-A177-3AD203B41FA5}">
                      <a16:colId xmlns:a16="http://schemas.microsoft.com/office/drawing/2014/main" val="2150722194"/>
                    </a:ext>
                  </a:extLst>
                </a:gridCol>
                <a:gridCol w="1010103">
                  <a:extLst>
                    <a:ext uri="{9D8B030D-6E8A-4147-A177-3AD203B41FA5}">
                      <a16:colId xmlns:a16="http://schemas.microsoft.com/office/drawing/2014/main" val="3091825782"/>
                    </a:ext>
                  </a:extLst>
                </a:gridCol>
                <a:gridCol w="593888">
                  <a:extLst>
                    <a:ext uri="{9D8B030D-6E8A-4147-A177-3AD203B41FA5}">
                      <a16:colId xmlns:a16="http://schemas.microsoft.com/office/drawing/2014/main" val="2639923956"/>
                    </a:ext>
                  </a:extLst>
                </a:gridCol>
              </a:tblGrid>
              <a:tr h="226933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Word list 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Fauna &amp; flora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Material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Social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Total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5303"/>
                  </a:ext>
                </a:extLst>
              </a:tr>
              <a:tr h="226933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2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8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9711065"/>
                  </a:ext>
                </a:extLst>
              </a:tr>
              <a:tr h="226933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Inanimate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8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3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11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818073"/>
                  </a:ext>
                </a:extLst>
              </a:tr>
              <a:tr h="226933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Abstract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 dirty="0">
                          <a:effectLst/>
                        </a:rPr>
                        <a:t>0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7199369"/>
                  </a:ext>
                </a:extLst>
              </a:tr>
              <a:tr h="226933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inanimate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5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5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1730517"/>
                  </a:ext>
                </a:extLst>
              </a:tr>
              <a:tr h="226933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Total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16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30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1686530"/>
                  </a:ext>
                </a:extLst>
              </a:tr>
              <a:tr h="247551"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200" kern="100" dirty="0">
                          <a:effectLst/>
                        </a:rPr>
                        <a:t> 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61454"/>
                  </a:ext>
                </a:extLst>
              </a:tr>
              <a:tr h="226933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Word list B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Fauna &amp; flora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Material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Social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Total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7465787"/>
                  </a:ext>
                </a:extLst>
              </a:tr>
              <a:tr h="226933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9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2144305"/>
                  </a:ext>
                </a:extLst>
              </a:tr>
              <a:tr h="226933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Inanimate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9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2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11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4415749"/>
                  </a:ext>
                </a:extLst>
              </a:tr>
              <a:tr h="226933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Abstract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4572717"/>
                  </a:ext>
                </a:extLst>
              </a:tr>
              <a:tr h="226933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inanimate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5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5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8168547"/>
                  </a:ext>
                </a:extLst>
              </a:tr>
              <a:tr h="247551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200" kern="100">
                          <a:effectLst/>
                        </a:rPr>
                        <a:t>Total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200" kern="100">
                          <a:effectLst/>
                        </a:rPr>
                        <a:t>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200" kern="100">
                          <a:effectLst/>
                        </a:rPr>
                        <a:t>10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200" kern="100">
                          <a:effectLst/>
                        </a:rPr>
                        <a:t>16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200" kern="100" dirty="0">
                          <a:effectLst/>
                        </a:rPr>
                        <a:t>30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4049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46095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E382D-66B0-999B-E7D8-E5D3141D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/>
              <a:t>Target word pairs – completion rates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46B5ED4-61A9-B6E8-52D9-2545C29714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272374"/>
              </p:ext>
            </p:extLst>
          </p:nvPr>
        </p:nvGraphicFramePr>
        <p:xfrm>
          <a:off x="6632448" y="1595115"/>
          <a:ext cx="4721352" cy="41699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0338">
                  <a:extLst>
                    <a:ext uri="{9D8B030D-6E8A-4147-A177-3AD203B41FA5}">
                      <a16:colId xmlns:a16="http://schemas.microsoft.com/office/drawing/2014/main" val="1105739830"/>
                    </a:ext>
                  </a:extLst>
                </a:gridCol>
                <a:gridCol w="1180338">
                  <a:extLst>
                    <a:ext uri="{9D8B030D-6E8A-4147-A177-3AD203B41FA5}">
                      <a16:colId xmlns:a16="http://schemas.microsoft.com/office/drawing/2014/main" val="2463013130"/>
                    </a:ext>
                  </a:extLst>
                </a:gridCol>
                <a:gridCol w="1180338">
                  <a:extLst>
                    <a:ext uri="{9D8B030D-6E8A-4147-A177-3AD203B41FA5}">
                      <a16:colId xmlns:a16="http://schemas.microsoft.com/office/drawing/2014/main" val="1755480018"/>
                    </a:ext>
                  </a:extLst>
                </a:gridCol>
                <a:gridCol w="1180338">
                  <a:extLst>
                    <a:ext uri="{9D8B030D-6E8A-4147-A177-3AD203B41FA5}">
                      <a16:colId xmlns:a16="http://schemas.microsoft.com/office/drawing/2014/main" val="4124255772"/>
                    </a:ext>
                  </a:extLst>
                </a:gridCol>
              </a:tblGrid>
              <a:tr h="5995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Completion rate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FF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MC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SC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954526088"/>
                  </a:ext>
                </a:extLst>
              </a:tr>
              <a:tr h="5567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0-25%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-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-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-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470587257"/>
                  </a:ext>
                </a:extLst>
              </a:tr>
              <a:tr h="5995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26-50%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-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tarau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runanga, wero, manuhiri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73043299"/>
                  </a:ext>
                </a:extLst>
              </a:tr>
              <a:tr h="9033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51-75%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kuri, manu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korowai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akonga, rangatiratanga, atua, kaitiaki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541800808"/>
                  </a:ext>
                </a:extLst>
              </a:tr>
              <a:tr h="15108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76-100%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mako, piwakawaka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 err="1">
                          <a:effectLst/>
                        </a:rPr>
                        <a:t>kete</a:t>
                      </a:r>
                      <a:r>
                        <a:rPr lang="en-NZ" sz="1100" kern="100" dirty="0">
                          <a:effectLst/>
                        </a:rPr>
                        <a:t>, taonga, koru, pounamu, </a:t>
                      </a:r>
                      <a:r>
                        <a:rPr lang="en-NZ" sz="1100" kern="100" dirty="0" err="1">
                          <a:effectLst/>
                        </a:rPr>
                        <a:t>puku</a:t>
                      </a:r>
                      <a:r>
                        <a:rPr lang="en-NZ" sz="1100" kern="100" dirty="0">
                          <a:effectLst/>
                        </a:rPr>
                        <a:t>, hangi, </a:t>
                      </a:r>
                      <a:r>
                        <a:rPr lang="en-NZ" sz="1100" kern="100" dirty="0" err="1">
                          <a:effectLst/>
                        </a:rPr>
                        <a:t>moko</a:t>
                      </a:r>
                      <a:r>
                        <a:rPr lang="en-NZ" sz="1100" kern="100" dirty="0">
                          <a:effectLst/>
                        </a:rPr>
                        <a:t>, moana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tikanga, hui, mokopuna, </a:t>
                      </a:r>
                      <a:r>
                        <a:rPr lang="en-NZ" sz="1100" kern="100" dirty="0" err="1">
                          <a:effectLst/>
                        </a:rPr>
                        <a:t>tane</a:t>
                      </a:r>
                      <a:r>
                        <a:rPr lang="en-NZ" sz="1100" kern="100" dirty="0">
                          <a:effectLst/>
                        </a:rPr>
                        <a:t>, </a:t>
                      </a:r>
                      <a:r>
                        <a:rPr lang="en-NZ" sz="1100" kern="100" dirty="0" err="1">
                          <a:effectLst/>
                        </a:rPr>
                        <a:t>tamariki</a:t>
                      </a:r>
                      <a:r>
                        <a:rPr lang="en-NZ" sz="1100" kern="100" dirty="0">
                          <a:effectLst/>
                        </a:rPr>
                        <a:t>, </a:t>
                      </a:r>
                      <a:r>
                        <a:rPr lang="en-NZ" sz="1100" kern="100" dirty="0" err="1">
                          <a:effectLst/>
                        </a:rPr>
                        <a:t>karakia</a:t>
                      </a:r>
                      <a:r>
                        <a:rPr lang="en-NZ" sz="1100" kern="100" dirty="0">
                          <a:effectLst/>
                        </a:rPr>
                        <a:t>, iwi, aroha, whanau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84171615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C9118D2-26CE-C5AE-A533-370F12CFEA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362527"/>
              </p:ext>
            </p:extLst>
          </p:nvPr>
        </p:nvGraphicFramePr>
        <p:xfrm>
          <a:off x="838200" y="1595115"/>
          <a:ext cx="4721352" cy="41699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018">
                  <a:extLst>
                    <a:ext uri="{9D8B030D-6E8A-4147-A177-3AD203B41FA5}">
                      <a16:colId xmlns:a16="http://schemas.microsoft.com/office/drawing/2014/main" val="3979938149"/>
                    </a:ext>
                  </a:extLst>
                </a:gridCol>
                <a:gridCol w="1190660">
                  <a:extLst>
                    <a:ext uri="{9D8B030D-6E8A-4147-A177-3AD203B41FA5}">
                      <a16:colId xmlns:a16="http://schemas.microsoft.com/office/drawing/2014/main" val="813150883"/>
                    </a:ext>
                  </a:extLst>
                </a:gridCol>
                <a:gridCol w="1190660">
                  <a:extLst>
                    <a:ext uri="{9D8B030D-6E8A-4147-A177-3AD203B41FA5}">
                      <a16:colId xmlns:a16="http://schemas.microsoft.com/office/drawing/2014/main" val="2686695301"/>
                    </a:ext>
                  </a:extLst>
                </a:gridCol>
                <a:gridCol w="1158014">
                  <a:extLst>
                    <a:ext uri="{9D8B030D-6E8A-4147-A177-3AD203B41FA5}">
                      <a16:colId xmlns:a16="http://schemas.microsoft.com/office/drawing/2014/main" val="3223450302"/>
                    </a:ext>
                  </a:extLst>
                </a:gridCol>
              </a:tblGrid>
              <a:tr h="487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Completion rate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FF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MC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SC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417909356"/>
                  </a:ext>
                </a:extLst>
              </a:tr>
              <a:tr h="240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0-25%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-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-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-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400164897"/>
                  </a:ext>
                </a:extLst>
              </a:tr>
              <a:tr h="12282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26-50%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paua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 err="1">
                          <a:effectLst/>
                        </a:rPr>
                        <a:t>motuka</a:t>
                      </a:r>
                      <a:r>
                        <a:rPr lang="en-NZ" sz="1100" kern="100" dirty="0">
                          <a:effectLst/>
                        </a:rPr>
                        <a:t>, ahi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tauiwi, kawa, tangi, utu, kotiro, kawanatanga, hikoi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362786877"/>
                  </a:ext>
                </a:extLst>
              </a:tr>
              <a:tr h="7343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51-75%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ika, harakeke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pukapuka, koha,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rangatira, kaumatua, tama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198893573"/>
                  </a:ext>
                </a:extLst>
              </a:tr>
              <a:tr h="14752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76-100 %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kumara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pa, kura, whare, waka, maunga, kai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taniwha, whakapapa, korero, </a:t>
                      </a:r>
                      <a:r>
                        <a:rPr lang="en-NZ" sz="1100" kern="100" dirty="0" err="1">
                          <a:effectLst/>
                        </a:rPr>
                        <a:t>waiata</a:t>
                      </a:r>
                      <a:r>
                        <a:rPr lang="en-NZ" sz="1100" kern="100" dirty="0">
                          <a:effectLst/>
                        </a:rPr>
                        <a:t>, mana, </a:t>
                      </a:r>
                      <a:r>
                        <a:rPr lang="en-NZ" sz="1100" kern="100" dirty="0" err="1">
                          <a:effectLst/>
                        </a:rPr>
                        <a:t>wahine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24345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52565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E382D-66B0-999B-E7D8-E5D3141D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/>
              <a:t>Participant Exclusion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DEBBE-30B5-63B6-42A6-3542408C6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We removed all participants who only partially completed the filler ratings, those who rated the antonym fillers to be more than 50% synonymous, and any who did not provide a judgement for any of our target word pairs (n =18).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endParaRPr lang="en-NZ" sz="18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We removed all participants who took less than 5 minutes to complete all three tiers of the questionnaire (n = 16).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endParaRPr lang="en-NZ" sz="18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We removed participants who did not provide their full sociodemographic background information or answered them in a suspicious manner (n = 7).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849770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BE9A1-A805-C262-151F-AEA231BE5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err="1"/>
              <a:t>Te</a:t>
            </a:r>
            <a:r>
              <a:rPr lang="en-NZ" sz="4000" dirty="0"/>
              <a:t> </a:t>
            </a:r>
            <a:r>
              <a:rPr lang="en-NZ" sz="4000" dirty="0" err="1"/>
              <a:t>Reo</a:t>
            </a:r>
            <a:r>
              <a:rPr lang="en-NZ" sz="4000" dirty="0"/>
              <a:t> </a:t>
            </a:r>
            <a:r>
              <a:rPr lang="en-NZ" sz="4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Māori</a:t>
            </a:r>
            <a:r>
              <a:rPr lang="en-NZ" sz="4000" dirty="0"/>
              <a:t> Orientation – An </a:t>
            </a:r>
            <a:r>
              <a:rPr lang="en-NZ" sz="4000"/>
              <a:t>aggregate score</a:t>
            </a:r>
            <a:endParaRPr lang="en-NZ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28C91-089B-14F5-A6CB-F24DFAA68E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Per fulfilled criterion, 1 point was awarded to participants</a:t>
            </a:r>
            <a:endParaRPr lang="en-NZ" sz="18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If a participant was born in ANZ and used a Māori word for the country (Aotearoa) or their ethnicity (Māori / Pākehā).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If a participant indicted that they have (an) iwi affiliation(s).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If a participant indicated </a:t>
            </a:r>
            <a:r>
              <a:rPr lang="en-NZ" sz="1800" kern="100" dirty="0">
                <a:latin typeface="Arial" panose="020B0604020202020204" pitchFamily="34" charset="0"/>
                <a:ea typeface="DengXian" panose="02010600030101010101" pitchFamily="2" charset="-122"/>
              </a:rPr>
              <a:t>that they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speak </a:t>
            </a:r>
            <a:r>
              <a:rPr lang="en-NZ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te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reo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Māori (regardless of proficiency).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If a participant indicated </a:t>
            </a:r>
            <a:r>
              <a:rPr lang="en-NZ" sz="1800" kern="100" dirty="0">
                <a:latin typeface="Arial" panose="020B0604020202020204" pitchFamily="34" charset="0"/>
                <a:ea typeface="DengXian" panose="02010600030101010101" pitchFamily="2" charset="-122"/>
              </a:rPr>
              <a:t>that they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hear </a:t>
            </a:r>
            <a:r>
              <a:rPr lang="en-NZ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te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reo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Māori spoken around them.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If a participant indicated that they were very happy (5pt. Likert-scale) about </a:t>
            </a:r>
            <a:r>
              <a:rPr lang="en-NZ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te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reo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Māori being compulsory in school.</a:t>
            </a: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Based on their score, participants were then classified into one of three groups: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Participants with 0-2 points were grouped into a Low TRMO category,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participants with 3 points were grouped into a Mid TRMO category, and 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participants with 4-6 points were grouped into a High TRMO category.</a:t>
            </a:r>
          </a:p>
        </p:txBody>
      </p:sp>
    </p:spTree>
    <p:extLst>
      <p:ext uri="{BB962C8B-B14F-4D97-AF65-F5344CB8AC3E}">
        <p14:creationId xmlns:p14="http://schemas.microsoft.com/office/powerpoint/2010/main" val="32122075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1CD92C0-7191-251A-99E3-26BF26698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NZ" dirty="0"/>
              <a:t>Knowledge of </a:t>
            </a:r>
            <a:r>
              <a:rPr lang="en-NZ" sz="44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Māori</a:t>
            </a:r>
            <a:r>
              <a:rPr lang="en-NZ" dirty="0"/>
              <a:t> words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97075C6-9F9B-435D-C592-14DC7BB914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2373654"/>
              </p:ext>
            </p:extLst>
          </p:nvPr>
        </p:nvGraphicFramePr>
        <p:xfrm>
          <a:off x="838200" y="1690688"/>
          <a:ext cx="10515600" cy="4170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2887">
                  <a:extLst>
                    <a:ext uri="{9D8B030D-6E8A-4147-A177-3AD203B41FA5}">
                      <a16:colId xmlns:a16="http://schemas.microsoft.com/office/drawing/2014/main" val="3009277223"/>
                    </a:ext>
                  </a:extLst>
                </a:gridCol>
                <a:gridCol w="2102887">
                  <a:extLst>
                    <a:ext uri="{9D8B030D-6E8A-4147-A177-3AD203B41FA5}">
                      <a16:colId xmlns:a16="http://schemas.microsoft.com/office/drawing/2014/main" val="1813621724"/>
                    </a:ext>
                  </a:extLst>
                </a:gridCol>
                <a:gridCol w="2102887">
                  <a:extLst>
                    <a:ext uri="{9D8B030D-6E8A-4147-A177-3AD203B41FA5}">
                      <a16:colId xmlns:a16="http://schemas.microsoft.com/office/drawing/2014/main" val="3650293259"/>
                    </a:ext>
                  </a:extLst>
                </a:gridCol>
                <a:gridCol w="2102887">
                  <a:extLst>
                    <a:ext uri="{9D8B030D-6E8A-4147-A177-3AD203B41FA5}">
                      <a16:colId xmlns:a16="http://schemas.microsoft.com/office/drawing/2014/main" val="3667838148"/>
                    </a:ext>
                  </a:extLst>
                </a:gridCol>
                <a:gridCol w="2104052">
                  <a:extLst>
                    <a:ext uri="{9D8B030D-6E8A-4147-A177-3AD203B41FA5}">
                      <a16:colId xmlns:a16="http://schemas.microsoft.com/office/drawing/2014/main" val="1981006001"/>
                    </a:ext>
                  </a:extLst>
                </a:gridCol>
              </a:tblGrid>
              <a:tr h="463392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Random effects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Variance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Standard deviation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685574"/>
                  </a:ext>
                </a:extLst>
              </a:tr>
              <a:tr h="463392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Participants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3.447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1.857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0585989"/>
                  </a:ext>
                </a:extLst>
              </a:tr>
              <a:tr h="463392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Word Pairs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4.029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2.007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656352"/>
                  </a:ext>
                </a:extLst>
              </a:tr>
              <a:tr h="463392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 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653275"/>
                  </a:ext>
                </a:extLst>
              </a:tr>
              <a:tr h="4633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Fixed effects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Estimate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Std. Error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z-value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NZ" sz="110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8245937"/>
                  </a:ext>
                </a:extLst>
              </a:tr>
              <a:tr h="4633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(Intercept)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</a:rPr>
                        <a:t>1.809</a:t>
                      </a:r>
                      <a:endParaRPr lang="en-NZ" sz="1100" b="1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0.3612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5.009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</a:rPr>
                        <a:t>5.48e-07</a:t>
                      </a:r>
                      <a:endParaRPr lang="en-NZ" sz="1100" b="1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3420293"/>
                  </a:ext>
                </a:extLst>
              </a:tr>
              <a:tr h="4633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TRMO_1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</a:rPr>
                        <a:t>0.9875</a:t>
                      </a:r>
                      <a:endParaRPr lang="en-NZ" sz="1100" b="1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0.3629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2.721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</a:rPr>
                        <a:t>0.00651</a:t>
                      </a:r>
                      <a:endParaRPr lang="en-NZ" sz="1100" b="1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7924782"/>
                  </a:ext>
                </a:extLst>
              </a:tr>
              <a:tr h="4633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TRMO_2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</a:rPr>
                        <a:t>2.2307</a:t>
                      </a:r>
                      <a:endParaRPr lang="en-NZ" sz="1100" b="1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0.3633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6.140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</a:rPr>
                        <a:t>8.26e-10</a:t>
                      </a:r>
                      <a:endParaRPr lang="en-NZ" sz="1100" b="1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5741575"/>
                  </a:ext>
                </a:extLst>
              </a:tr>
              <a:tr h="4633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Lived_ANZ_2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</a:rPr>
                        <a:t>0.8898</a:t>
                      </a:r>
                      <a:endParaRPr lang="en-NZ" sz="1100" b="1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0.3199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2.782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</a:rPr>
                        <a:t>0.00541</a:t>
                      </a:r>
                      <a:endParaRPr lang="en-NZ" sz="1100" b="1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1528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46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1666BAE-4423-75FF-1544-58228CBF63EE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2535C9-4D12-402A-3B1D-016C75A6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 err="1">
                <a:solidFill>
                  <a:schemeClr val="bg1"/>
                </a:solidFill>
              </a:rPr>
              <a:t>Loanwords</a:t>
            </a:r>
            <a:r>
              <a:rPr lang="mi-NZ" sz="4000" dirty="0">
                <a:solidFill>
                  <a:schemeClr val="bg1"/>
                </a:solidFill>
              </a:rPr>
              <a:t> and </a:t>
            </a:r>
            <a:r>
              <a:rPr lang="mi-NZ" sz="4000" dirty="0" err="1">
                <a:solidFill>
                  <a:schemeClr val="bg1"/>
                </a:solidFill>
              </a:rPr>
              <a:t>Meaning</a:t>
            </a:r>
            <a:r>
              <a:rPr lang="mi-NZ" sz="4000" dirty="0">
                <a:solidFill>
                  <a:schemeClr val="bg1"/>
                </a:solidFill>
              </a:rPr>
              <a:t> - 2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A86C8-E686-38FF-9C94-C9510C99A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NZ" dirty="0">
                <a:sym typeface="Wingdings" panose="05000000000000000000" pitchFamily="2" charset="2"/>
              </a:rPr>
              <a:t>The m</a:t>
            </a:r>
            <a:r>
              <a:rPr lang="en-NZ" dirty="0"/>
              <a:t>eaning(s) of loanwords cannot be assumed.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Recent studies on loanword meaning have seen a sociopragmatic shift.</a:t>
            </a:r>
          </a:p>
          <a:p>
            <a:pPr marL="0" indent="0">
              <a:buNone/>
            </a:pPr>
            <a:r>
              <a:rPr lang="en-NZ" dirty="0"/>
              <a:t>By necessity </a:t>
            </a:r>
            <a:r>
              <a:rPr lang="en-NZ" dirty="0">
                <a:sym typeface="Wingdings" panose="05000000000000000000" pitchFamily="2" charset="2"/>
              </a:rPr>
              <a:t> increased</a:t>
            </a:r>
            <a:r>
              <a:rPr lang="en-NZ" dirty="0"/>
              <a:t> interest in onomasiology.			 (</a:t>
            </a:r>
            <a:r>
              <a:rPr lang="en-NZ" dirty="0">
                <a:effectLst/>
                <a:ea typeface="DengXian" panose="02010600030101010101" pitchFamily="2" charset="-122"/>
              </a:rPr>
              <a:t>Anderson et al. 2017; </a:t>
            </a:r>
            <a:r>
              <a:rPr lang="en-NZ" dirty="0" err="1"/>
              <a:t>Crombez</a:t>
            </a:r>
            <a:r>
              <a:rPr lang="en-NZ" dirty="0"/>
              <a:t> 2022)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947858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E382D-66B0-999B-E7D8-E5D3141D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/>
              <a:t>Target word pairs – Follow-Up Questions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8323BC2-5388-21CE-0040-8A74743190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9917361"/>
              </p:ext>
            </p:extLst>
          </p:nvPr>
        </p:nvGraphicFramePr>
        <p:xfrm>
          <a:off x="2859119" y="2262408"/>
          <a:ext cx="6473762" cy="3022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6294">
                  <a:extLst>
                    <a:ext uri="{9D8B030D-6E8A-4147-A177-3AD203B41FA5}">
                      <a16:colId xmlns:a16="http://schemas.microsoft.com/office/drawing/2014/main" val="3297723398"/>
                    </a:ext>
                  </a:extLst>
                </a:gridCol>
                <a:gridCol w="865603">
                  <a:extLst>
                    <a:ext uri="{9D8B030D-6E8A-4147-A177-3AD203B41FA5}">
                      <a16:colId xmlns:a16="http://schemas.microsoft.com/office/drawing/2014/main" val="3932600674"/>
                    </a:ext>
                  </a:extLst>
                </a:gridCol>
                <a:gridCol w="1528730">
                  <a:extLst>
                    <a:ext uri="{9D8B030D-6E8A-4147-A177-3AD203B41FA5}">
                      <a16:colId xmlns:a16="http://schemas.microsoft.com/office/drawing/2014/main" val="3623126230"/>
                    </a:ext>
                  </a:extLst>
                </a:gridCol>
                <a:gridCol w="1319669">
                  <a:extLst>
                    <a:ext uri="{9D8B030D-6E8A-4147-A177-3AD203B41FA5}">
                      <a16:colId xmlns:a16="http://schemas.microsoft.com/office/drawing/2014/main" val="2657851588"/>
                    </a:ext>
                  </a:extLst>
                </a:gridCol>
                <a:gridCol w="1903466">
                  <a:extLst>
                    <a:ext uri="{9D8B030D-6E8A-4147-A177-3AD203B41FA5}">
                      <a16:colId xmlns:a16="http://schemas.microsoft.com/office/drawing/2014/main" val="4217740154"/>
                    </a:ext>
                  </a:extLst>
                </a:gridCol>
              </a:tblGrid>
              <a:tr h="6271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Word list 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Word list B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 dirty="0">
                          <a:effectLst/>
                        </a:rPr>
                        <a:t>Semantic field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Concreteness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Animacy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8056195"/>
                  </a:ext>
                </a:extLst>
              </a:tr>
              <a:tr h="3512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Kurī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Ika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Flora and fauna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3555930"/>
                  </a:ext>
                </a:extLst>
              </a:tr>
              <a:tr h="6271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Pounamu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Koha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Material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 dirty="0">
                          <a:effectLst/>
                        </a:rPr>
                        <a:t>Concrete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Inanimate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4664727"/>
                  </a:ext>
                </a:extLst>
              </a:tr>
              <a:tr h="3512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Moana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Maunga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Material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0497042"/>
                  </a:ext>
                </a:extLst>
              </a:tr>
              <a:tr h="3634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Atua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Taniwha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Social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8360058"/>
                  </a:ext>
                </a:extLst>
              </a:tr>
              <a:tr h="3512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Wero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Tangi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Social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inanimate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5227693"/>
                  </a:ext>
                </a:extLst>
              </a:tr>
              <a:tr h="3512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 dirty="0">
                          <a:effectLst/>
                        </a:rPr>
                        <a:t>Aroha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 dirty="0">
                          <a:solidFill>
                            <a:schemeClr val="bg1"/>
                          </a:solidFill>
                          <a:effectLst/>
                        </a:rPr>
                        <a:t>Utu</a:t>
                      </a:r>
                      <a:endParaRPr lang="en-NZ" sz="110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Social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Abstract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 dirty="0">
                          <a:effectLst/>
                        </a:rPr>
                        <a:t>Inanimate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7753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291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87D60041-43BC-F7FB-9F92-F6FF4F21629C}"/>
              </a:ext>
            </a:extLst>
          </p:cNvPr>
          <p:cNvSpPr/>
          <p:nvPr/>
        </p:nvSpPr>
        <p:spPr>
          <a:xfrm>
            <a:off x="838200" y="4307124"/>
            <a:ext cx="10461458" cy="17764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D799447-9C5F-B0B9-4C1E-4DCE073EDFDE}"/>
              </a:ext>
            </a:extLst>
          </p:cNvPr>
          <p:cNvSpPr/>
          <p:nvPr/>
        </p:nvSpPr>
        <p:spPr>
          <a:xfrm>
            <a:off x="6539163" y="1719048"/>
            <a:ext cx="4760495" cy="214964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4EB82C-8F7F-5D05-9405-9436F87EDA97}"/>
              </a:ext>
            </a:extLst>
          </p:cNvPr>
          <p:cNvSpPr/>
          <p:nvPr/>
        </p:nvSpPr>
        <p:spPr>
          <a:xfrm>
            <a:off x="838200" y="1716505"/>
            <a:ext cx="4760495" cy="214964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EF8D2E6-80EA-F70F-84A1-412A853512F0}"/>
              </a:ext>
            </a:extLst>
          </p:cNvPr>
          <p:cNvSpPr/>
          <p:nvPr/>
        </p:nvSpPr>
        <p:spPr>
          <a:xfrm>
            <a:off x="0" y="8136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6F854D-5B37-D1A7-F9E2-7F72AE037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Introduction: Lexical Semantics, Semasiology and Onomasiology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4E5A9-552D-71EE-C782-811C25D2C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07408"/>
            <a:ext cx="10461458" cy="1647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>
                <a:solidFill>
                  <a:schemeClr val="bg1"/>
                </a:solidFill>
              </a:rPr>
              <a:t>Example: ‘run’ (Gries 2006)</a:t>
            </a:r>
          </a:p>
          <a:p>
            <a:pPr marL="0" indent="0">
              <a:buNone/>
            </a:pPr>
            <a:r>
              <a:rPr lang="en-NZ" dirty="0">
                <a:solidFill>
                  <a:schemeClr val="bg1"/>
                </a:solidFill>
              </a:rPr>
              <a:t>running as type of movement 			Running someone over in 							a conversation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1EA53BD-B0BE-A090-BCBA-DB74960DDB91}"/>
              </a:ext>
            </a:extLst>
          </p:cNvPr>
          <p:cNvSpPr txBox="1">
            <a:spLocks/>
          </p:cNvSpPr>
          <p:nvPr/>
        </p:nvSpPr>
        <p:spPr>
          <a:xfrm>
            <a:off x="6610896" y="1768559"/>
            <a:ext cx="476049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NZ" dirty="0">
                <a:solidFill>
                  <a:schemeClr val="bg1"/>
                </a:solidFill>
              </a:rPr>
              <a:t>Onomasiology: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NZ" dirty="0">
                <a:solidFill>
                  <a:schemeClr val="bg1"/>
                </a:solidFill>
              </a:rPr>
              <a:t>Study of the different lexical items that express the same concept. (Geeraerts 2010)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8B08C89-341C-EEE6-02A7-9DE012354CA7}"/>
              </a:ext>
            </a:extLst>
          </p:cNvPr>
          <p:cNvSpPr txBox="1">
            <a:spLocks/>
          </p:cNvSpPr>
          <p:nvPr/>
        </p:nvSpPr>
        <p:spPr>
          <a:xfrm>
            <a:off x="914399" y="1768559"/>
            <a:ext cx="4608095" cy="2068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NZ" dirty="0">
                <a:solidFill>
                  <a:schemeClr val="bg1"/>
                </a:solidFill>
              </a:rPr>
              <a:t>Semasiology: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NZ" dirty="0">
                <a:solidFill>
                  <a:schemeClr val="bg1"/>
                </a:solidFill>
              </a:rPr>
              <a:t>Study of lexical items and how many concepts they express.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E36AF9A-8846-4C9F-FEAA-462B9892228F}"/>
              </a:ext>
            </a:extLst>
          </p:cNvPr>
          <p:cNvCxnSpPr>
            <a:cxnSpLocks/>
            <a:stCxn id="7" idx="3"/>
            <a:endCxn id="17" idx="1"/>
          </p:cNvCxnSpPr>
          <p:nvPr/>
        </p:nvCxnSpPr>
        <p:spPr>
          <a:xfrm>
            <a:off x="5598695" y="2791325"/>
            <a:ext cx="936000" cy="0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F50C859-DC91-BFAD-D47C-5E6928735894}"/>
              </a:ext>
            </a:extLst>
          </p:cNvPr>
          <p:cNvCxnSpPr>
            <a:cxnSpLocks/>
          </p:cNvCxnSpPr>
          <p:nvPr/>
        </p:nvCxnSpPr>
        <p:spPr>
          <a:xfrm>
            <a:off x="5932102" y="5142088"/>
            <a:ext cx="774673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684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D704057-0363-9855-49E3-F22003A5DB7D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889F8C-C214-91DC-FA68-1B557C6FD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This Project – Filling Two Gaps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4BCB5-0F2F-6748-ACC5-44D8FD025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NZ" dirty="0"/>
              <a:t>Recent attempts at integrating onomasiology and semasiology (Zenner et al. 2023).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/>
              <a:t>As </a:t>
            </a:r>
            <a:r>
              <a:rPr lang="en-NZ" dirty="0"/>
              <a:t>research is often based on corpus linguistics data: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This project presents:</a:t>
            </a:r>
          </a:p>
          <a:p>
            <a:pPr marL="0" indent="0">
              <a:buNone/>
            </a:pPr>
            <a:r>
              <a:rPr lang="en-NZ" dirty="0"/>
              <a:t>1. An experimental approach to the integration of semasiology and onomasiology.</a:t>
            </a:r>
          </a:p>
          <a:p>
            <a:pPr marL="0" indent="0">
              <a:buNone/>
            </a:pPr>
            <a:r>
              <a:rPr lang="en-NZ" dirty="0"/>
              <a:t>	- (near-)synonymy of loanwords and recipient language lexical 	equivalents.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2. Case study: New Zealand English (NZE)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00567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71C07F-6E3E-3CA8-8F43-4A56F6DCED34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8C3E85-2762-0FCC-F102-16DE0D547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Language Contact between </a:t>
            </a:r>
            <a:r>
              <a:rPr lang="en-NZ" sz="4000" dirty="0" err="1">
                <a:solidFill>
                  <a:schemeClr val="bg1"/>
                </a:solidFill>
              </a:rPr>
              <a:t>te</a:t>
            </a:r>
            <a:r>
              <a:rPr lang="en-NZ" sz="4000" dirty="0">
                <a:solidFill>
                  <a:schemeClr val="bg1"/>
                </a:solidFill>
              </a:rPr>
              <a:t> </a:t>
            </a:r>
            <a:r>
              <a:rPr lang="en-NZ" sz="4000" dirty="0" err="1">
                <a:solidFill>
                  <a:schemeClr val="bg1"/>
                </a:solidFill>
              </a:rPr>
              <a:t>reo</a:t>
            </a:r>
            <a:r>
              <a:rPr lang="en-NZ" sz="4000" dirty="0">
                <a:solidFill>
                  <a:schemeClr val="bg1"/>
                </a:solidFill>
              </a:rPr>
              <a:t> M</a:t>
            </a:r>
            <a:r>
              <a:rPr lang="en-NZ" sz="4000" dirty="0">
                <a:solidFill>
                  <a:schemeClr val="bg1"/>
                </a:solidFill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4000" dirty="0">
                <a:solidFill>
                  <a:schemeClr val="bg1"/>
                </a:solidFill>
              </a:rPr>
              <a:t>ori and NZE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7561F-0C90-9BE7-50B4-C68F5C213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364" y="1609775"/>
            <a:ext cx="5368636" cy="5271461"/>
          </a:xfrm>
        </p:spPr>
        <p:txBody>
          <a:bodyPr>
            <a:normAutofit/>
          </a:bodyPr>
          <a:lstStyle/>
          <a:p>
            <a:r>
              <a:rPr lang="en-NZ" dirty="0"/>
              <a:t>First contact - James Cook in 1769</a:t>
            </a:r>
          </a:p>
          <a:p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Tiriti</a:t>
            </a:r>
            <a:r>
              <a:rPr lang="en-NZ" dirty="0"/>
              <a:t> o Waitangi 1840</a:t>
            </a:r>
          </a:p>
          <a:p>
            <a:pPr marL="0" indent="0">
              <a:buNone/>
            </a:pPr>
            <a:r>
              <a:rPr lang="en-NZ" sz="2400" dirty="0"/>
              <a:t>	- Territory and land wars 1845 to 	1872 </a:t>
            </a:r>
          </a:p>
          <a:p>
            <a:pPr marL="0" indent="0">
              <a:buNone/>
            </a:pPr>
            <a:r>
              <a:rPr lang="en-NZ" sz="2400" dirty="0"/>
              <a:t>	- Education Ordinance Act 1847</a:t>
            </a:r>
          </a:p>
          <a:p>
            <a:pPr marL="0" indent="0">
              <a:buNone/>
            </a:pPr>
            <a:r>
              <a:rPr lang="en-NZ" sz="2400" dirty="0"/>
              <a:t>	- Native Schools Act 1867</a:t>
            </a:r>
          </a:p>
          <a:p>
            <a:pPr marL="0" indent="0">
              <a:buNone/>
            </a:pPr>
            <a:r>
              <a:rPr lang="en-NZ" sz="2400" dirty="0"/>
              <a:t>	- Education Act 1877</a:t>
            </a:r>
          </a:p>
          <a:p>
            <a:r>
              <a:rPr lang="en-NZ" dirty="0"/>
              <a:t>Endangered State of </a:t>
            </a:r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reo</a:t>
            </a:r>
            <a:r>
              <a:rPr lang="en-NZ" dirty="0"/>
              <a:t> M</a:t>
            </a:r>
            <a:r>
              <a:rPr lang="en-NZ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dirty="0"/>
              <a:t>ori confirmed in the mid 1970s</a:t>
            </a:r>
          </a:p>
        </p:txBody>
      </p:sp>
      <p:pic>
        <p:nvPicPr>
          <p:cNvPr id="2052" name="Picture 4" descr="Remembering the battle to get recognition for te reo Māori | Stuff">
            <a:extLst>
              <a:ext uri="{FF2B5EF4-FFF2-40B4-BE49-F238E27FC236}">
                <a16:creationId xmlns:a16="http://schemas.microsoft.com/office/drawing/2014/main" id="{64ECB4A2-049A-04F5-17F8-BF0A6DD28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846" y="2712196"/>
            <a:ext cx="5432293" cy="306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C80B76-13C7-BFC9-2FF0-8D031BF29D76}"/>
              </a:ext>
            </a:extLst>
          </p:cNvPr>
          <p:cNvSpPr txBox="1"/>
          <p:nvPr/>
        </p:nvSpPr>
        <p:spPr>
          <a:xfrm>
            <a:off x="6478846" y="5778813"/>
            <a:ext cx="610743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800" dirty="0"/>
              <a:t>https://nzhistory.govt.nz/media/photo/maori-language-week-protest-march</a:t>
            </a:r>
          </a:p>
        </p:txBody>
      </p:sp>
    </p:spTree>
    <p:extLst>
      <p:ext uri="{BB962C8B-B14F-4D97-AF65-F5344CB8AC3E}">
        <p14:creationId xmlns:p14="http://schemas.microsoft.com/office/powerpoint/2010/main" val="2020052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71C07F-6E3E-3CA8-8F43-4A56F6DCED34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8C3E85-2762-0FCC-F102-16DE0D547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Language Contact between </a:t>
            </a:r>
            <a:r>
              <a:rPr lang="en-NZ" sz="4000" dirty="0" err="1">
                <a:solidFill>
                  <a:schemeClr val="bg1"/>
                </a:solidFill>
              </a:rPr>
              <a:t>te</a:t>
            </a:r>
            <a:r>
              <a:rPr lang="en-NZ" sz="4000" dirty="0">
                <a:solidFill>
                  <a:schemeClr val="bg1"/>
                </a:solidFill>
              </a:rPr>
              <a:t> </a:t>
            </a:r>
            <a:r>
              <a:rPr lang="en-NZ" sz="4000" dirty="0" err="1">
                <a:solidFill>
                  <a:schemeClr val="bg1"/>
                </a:solidFill>
              </a:rPr>
              <a:t>reo</a:t>
            </a:r>
            <a:r>
              <a:rPr lang="en-NZ" sz="4000" dirty="0">
                <a:solidFill>
                  <a:schemeClr val="bg1"/>
                </a:solidFill>
              </a:rPr>
              <a:t> M</a:t>
            </a:r>
            <a:r>
              <a:rPr lang="en-NZ" sz="4000" dirty="0">
                <a:solidFill>
                  <a:schemeClr val="bg1"/>
                </a:solidFill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4000" dirty="0">
                <a:solidFill>
                  <a:schemeClr val="bg1"/>
                </a:solidFill>
              </a:rPr>
              <a:t>ori and NZE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7561F-0C90-9BE7-50B4-C68F5C213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982" y="1552048"/>
            <a:ext cx="6929582" cy="5271461"/>
          </a:xfrm>
        </p:spPr>
        <p:txBody>
          <a:bodyPr>
            <a:normAutofit/>
          </a:bodyPr>
          <a:lstStyle/>
          <a:p>
            <a:r>
              <a:rPr lang="en-NZ" dirty="0"/>
              <a:t>Campaigns, and protests led by M</a:t>
            </a:r>
            <a:r>
              <a:rPr lang="en-NZ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dirty="0"/>
              <a:t>ori 1970s-1980s</a:t>
            </a:r>
          </a:p>
          <a:p>
            <a:pPr marL="0" indent="0">
              <a:buNone/>
            </a:pPr>
            <a:r>
              <a:rPr lang="en-NZ" sz="3600" dirty="0"/>
              <a:t>	</a:t>
            </a:r>
            <a:r>
              <a:rPr lang="en-NZ" sz="2400" dirty="0"/>
              <a:t>- M</a:t>
            </a:r>
            <a:r>
              <a:rPr lang="en-NZ" sz="24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/>
              <a:t>ori Language Day, </a:t>
            </a:r>
            <a:r>
              <a:rPr lang="en-NZ" sz="2400" dirty="0" err="1"/>
              <a:t>Te</a:t>
            </a:r>
            <a:r>
              <a:rPr lang="en-NZ" sz="2400" dirty="0"/>
              <a:t> Wiki o </a:t>
            </a:r>
            <a:r>
              <a:rPr lang="en-NZ" sz="2400" dirty="0" err="1"/>
              <a:t>te</a:t>
            </a:r>
            <a:r>
              <a:rPr lang="en-NZ" sz="2400" dirty="0"/>
              <a:t> </a:t>
            </a:r>
            <a:r>
              <a:rPr lang="en-NZ" sz="2400" dirty="0" err="1"/>
              <a:t>reo</a:t>
            </a:r>
            <a:r>
              <a:rPr lang="en-NZ" sz="2400" dirty="0"/>
              <a:t> M</a:t>
            </a:r>
            <a:r>
              <a:rPr lang="en-NZ" sz="24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/>
              <a:t>ori</a:t>
            </a:r>
          </a:p>
          <a:p>
            <a:pPr marL="0" indent="0">
              <a:buNone/>
            </a:pPr>
            <a:r>
              <a:rPr lang="en-NZ" sz="2400" dirty="0"/>
              <a:t>	- M</a:t>
            </a:r>
            <a:r>
              <a:rPr lang="en-NZ" sz="24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/>
              <a:t>ori language Act 1987</a:t>
            </a:r>
          </a:p>
          <a:p>
            <a:pPr marL="0" indent="0">
              <a:buNone/>
            </a:pPr>
            <a:r>
              <a:rPr lang="en-NZ" sz="2400" dirty="0"/>
              <a:t>	- First Bilingual School 1978, Kōhanga </a:t>
            </a:r>
            <a:r>
              <a:rPr lang="en-NZ" sz="2400" dirty="0" err="1"/>
              <a:t>Reo</a:t>
            </a:r>
            <a:r>
              <a:rPr lang="en-NZ" sz="2400" dirty="0"/>
              <a:t> 	1982, Kura Kaupapa M</a:t>
            </a:r>
            <a:r>
              <a:rPr lang="en-NZ" sz="24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/>
              <a:t>ori 1985, </a:t>
            </a:r>
            <a:r>
              <a:rPr lang="en-NZ" sz="2400" dirty="0" err="1"/>
              <a:t>Te</a:t>
            </a:r>
            <a:r>
              <a:rPr lang="en-NZ" sz="2400" dirty="0"/>
              <a:t> </a:t>
            </a:r>
            <a:r>
              <a:rPr lang="en-NZ" sz="2400" dirty="0" err="1"/>
              <a:t>M</a:t>
            </a:r>
            <a:r>
              <a:rPr lang="en-NZ" sz="2400" dirty="0" err="1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 err="1"/>
              <a:t>t</a:t>
            </a:r>
            <a:r>
              <a:rPr lang="en-NZ" sz="2400" dirty="0" err="1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 err="1"/>
              <a:t>wai</a:t>
            </a:r>
            <a:r>
              <a:rPr lang="en-NZ" sz="2400" dirty="0"/>
              <a:t> 	and The M</a:t>
            </a:r>
            <a:r>
              <a:rPr lang="en-NZ" sz="24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/>
              <a:t>ori language Act 2016</a:t>
            </a:r>
          </a:p>
          <a:p>
            <a:pPr marL="0" indent="0">
              <a:buNone/>
            </a:pPr>
            <a:r>
              <a:rPr lang="en-NZ" sz="2400" dirty="0"/>
              <a:t>	(</a:t>
            </a:r>
            <a:r>
              <a:rPr lang="en-NZ" sz="2400" dirty="0" err="1"/>
              <a:t>Greensill</a:t>
            </a:r>
            <a:r>
              <a:rPr lang="en-NZ" sz="2400" dirty="0"/>
              <a:t> et al. 2017)</a:t>
            </a:r>
          </a:p>
          <a:p>
            <a:pPr marL="0" indent="0">
              <a:buNone/>
            </a:pPr>
            <a:endParaRPr lang="en-NZ" sz="2200" dirty="0"/>
          </a:p>
          <a:p>
            <a:pPr marL="0" indent="0">
              <a:buNone/>
            </a:pPr>
            <a:r>
              <a:rPr lang="en-NZ" sz="2200" dirty="0"/>
              <a:t>Currently:  The Treaty Principles Bill</a:t>
            </a:r>
          </a:p>
          <a:p>
            <a:pPr marL="0" indent="0">
              <a:buNone/>
            </a:pPr>
            <a:r>
              <a:rPr lang="en-NZ" sz="2200" dirty="0" err="1"/>
              <a:t>Hīkoi</a:t>
            </a:r>
            <a:r>
              <a:rPr lang="en-NZ" sz="2200" dirty="0"/>
              <a:t> </a:t>
            </a:r>
            <a:r>
              <a:rPr lang="en-NZ" sz="2200" dirty="0" err="1"/>
              <a:t>mō</a:t>
            </a:r>
            <a:r>
              <a:rPr lang="en-NZ" sz="2200" dirty="0"/>
              <a:t> </a:t>
            </a:r>
            <a:r>
              <a:rPr lang="en-NZ" sz="2200" dirty="0" err="1"/>
              <a:t>te</a:t>
            </a:r>
            <a:r>
              <a:rPr lang="en-NZ" sz="2200" dirty="0"/>
              <a:t> </a:t>
            </a:r>
            <a:r>
              <a:rPr lang="en-NZ" sz="2200" dirty="0" err="1"/>
              <a:t>tiriti</a:t>
            </a:r>
            <a:r>
              <a:rPr lang="en-NZ" sz="2200" dirty="0"/>
              <a:t> – </a:t>
            </a:r>
            <a:r>
              <a:rPr lang="en-NZ" sz="2200" dirty="0" err="1"/>
              <a:t>Toitū</a:t>
            </a:r>
            <a:r>
              <a:rPr lang="en-NZ" sz="2200" dirty="0"/>
              <a:t> </a:t>
            </a:r>
            <a:r>
              <a:rPr lang="en-NZ" sz="2200" dirty="0" err="1"/>
              <a:t>te</a:t>
            </a:r>
            <a:r>
              <a:rPr lang="en-NZ" sz="2200" dirty="0"/>
              <a:t> </a:t>
            </a:r>
            <a:r>
              <a:rPr lang="en-NZ" sz="2200" dirty="0" err="1"/>
              <a:t>tiriti</a:t>
            </a:r>
            <a:endParaRPr lang="en-NZ" sz="2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D5837E8-1A07-9D0A-4611-F5E2E2A03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241" y="1517073"/>
            <a:ext cx="3673777" cy="229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159648-07A9-0CFF-2C65-BE885FA276AF}"/>
              </a:ext>
            </a:extLst>
          </p:cNvPr>
          <p:cNvSpPr txBox="1"/>
          <p:nvPr/>
        </p:nvSpPr>
        <p:spPr>
          <a:xfrm>
            <a:off x="8040241" y="3812309"/>
            <a:ext cx="389660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800" dirty="0"/>
              <a:t>https://e-tangata.co.nz/comment-and-analysis/hanas-haka-shows-up-the-house/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65E8D86-7FCE-718F-3C50-C462443A7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891" y="4248918"/>
            <a:ext cx="4242953" cy="239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972612-A742-013A-1B3F-CCA17413FA25}"/>
              </a:ext>
            </a:extLst>
          </p:cNvPr>
          <p:cNvSpPr txBox="1"/>
          <p:nvPr/>
        </p:nvSpPr>
        <p:spPr>
          <a:xfrm>
            <a:off x="7625188" y="6572912"/>
            <a:ext cx="431165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800" dirty="0"/>
              <a:t>https://www.thepost.co.nz/nz-news/360490389/hikoi-mo-te-tiriti-what-you-need-know</a:t>
            </a:r>
          </a:p>
        </p:txBody>
      </p:sp>
    </p:spTree>
    <p:extLst>
      <p:ext uri="{BB962C8B-B14F-4D97-AF65-F5344CB8AC3E}">
        <p14:creationId xmlns:p14="http://schemas.microsoft.com/office/powerpoint/2010/main" val="1788251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61B15E1-4A5A-7E74-085A-9F4DE01E4AAD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8C3E85-2762-0FCC-F102-16DE0D547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M</a:t>
            </a:r>
            <a:r>
              <a:rPr lang="en-NZ" sz="4000" dirty="0">
                <a:solidFill>
                  <a:schemeClr val="bg1"/>
                </a:solidFill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4000" dirty="0">
                <a:solidFill>
                  <a:schemeClr val="bg1"/>
                </a:solidFill>
              </a:rPr>
              <a:t>ori loanwords in NZE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7561F-0C90-9BE7-50B4-C68F5C213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8747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NZ" dirty="0"/>
              <a:t>M</a:t>
            </a:r>
            <a:r>
              <a:rPr lang="en-NZ" dirty="0"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dirty="0"/>
              <a:t>ori loanwords are ubiquitous, salient, and probably still increasing (Trye et al. 2019).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 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Influx of words from 3 semantic domains (flora and fauna, material culture, and social culture) (Macalister 2006).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1026" name="Picture 2" descr="An example of the new kura signs being rolled out, at Karoro School on the southern side of Greymouth.">
            <a:extLst>
              <a:ext uri="{FF2B5EF4-FFF2-40B4-BE49-F238E27FC236}">
                <a16:creationId xmlns:a16="http://schemas.microsoft.com/office/drawing/2014/main" id="{F70A39B4-1412-3CDA-1591-DCCA01F028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13" b="42747"/>
          <a:stretch/>
        </p:blipFill>
        <p:spPr bwMode="auto">
          <a:xfrm>
            <a:off x="910731" y="2835298"/>
            <a:ext cx="3292301" cy="222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18 Fantastic New Zealand Children's Books (2023) | Marcie in Mommyland">
            <a:extLst>
              <a:ext uri="{FF2B5EF4-FFF2-40B4-BE49-F238E27FC236}">
                <a16:creationId xmlns:a16="http://schemas.microsoft.com/office/drawing/2014/main" id="{42500825-F851-C489-BC2C-B27C47130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821" y="2835300"/>
            <a:ext cx="1888050" cy="222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624E00-A7CF-4F7A-3204-9B12F5969970}"/>
              </a:ext>
            </a:extLst>
          </p:cNvPr>
          <p:cNvSpPr txBox="1"/>
          <p:nvPr/>
        </p:nvSpPr>
        <p:spPr>
          <a:xfrm>
            <a:off x="910731" y="5154235"/>
            <a:ext cx="2658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800" dirty="0"/>
              <a:t>https://www.rnz.co.nz/news/ldr/475482/they-ll-have-no-bloody-idea-bilingual-signs-on-the-west-coast</a:t>
            </a:r>
          </a:p>
        </p:txBody>
      </p:sp>
      <p:pic>
        <p:nvPicPr>
          <p:cNvPr id="1032" name="Picture 8" descr="Ka Pai Island">
            <a:extLst>
              <a:ext uri="{FF2B5EF4-FFF2-40B4-BE49-F238E27FC236}">
                <a16:creationId xmlns:a16="http://schemas.microsoft.com/office/drawing/2014/main" id="{F728E3EF-C916-F0F9-E6BC-EB25A2ADC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211" y="2487235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45F563-2A19-C5B7-0AEE-68836CE7BA2D}"/>
              </a:ext>
            </a:extLst>
          </p:cNvPr>
          <p:cNvSpPr txBox="1"/>
          <p:nvPr/>
        </p:nvSpPr>
        <p:spPr>
          <a:xfrm>
            <a:off x="8301790" y="5169623"/>
            <a:ext cx="259542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900" dirty="0"/>
              <a:t>https://pricespy.co.nz/product.php?p=765364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27B6F4-19C9-1ABB-2241-6EEECB3A2460}"/>
              </a:ext>
            </a:extLst>
          </p:cNvPr>
          <p:cNvSpPr txBox="1"/>
          <p:nvPr/>
        </p:nvSpPr>
        <p:spPr>
          <a:xfrm>
            <a:off x="5269821" y="5115763"/>
            <a:ext cx="188805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900" dirty="0"/>
              <a:t>https://flyingstartbooks.com/bookshop/rata-and-the-waka-big-book-edition/</a:t>
            </a:r>
          </a:p>
        </p:txBody>
      </p:sp>
    </p:spTree>
    <p:extLst>
      <p:ext uri="{BB962C8B-B14F-4D97-AF65-F5344CB8AC3E}">
        <p14:creationId xmlns:p14="http://schemas.microsoft.com/office/powerpoint/2010/main" val="629295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220f5dc3-9452-48e5-9b4f-888df42f7a2d}" enabled="0" method="" siteId="{220f5dc3-9452-48e5-9b4f-888df42f7a2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2228</TotalTime>
  <Words>3419</Words>
  <Application>Microsoft Office PowerPoint</Application>
  <PresentationFormat>Widescreen</PresentationFormat>
  <Paragraphs>532</Paragraphs>
  <Slides>40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DengXian</vt:lpstr>
      <vt:lpstr>Aptos</vt:lpstr>
      <vt:lpstr>Aptos Display</vt:lpstr>
      <vt:lpstr>Arial</vt:lpstr>
      <vt:lpstr>Wingdings</vt:lpstr>
      <vt:lpstr>Office Theme</vt:lpstr>
      <vt:lpstr>When your maunga is a mountain but your moana is not a sea;  Insights from the perception of synonymy of te reo Māori Loanwords in New Zealand English lexical equivalents </vt:lpstr>
      <vt:lpstr>Introduction: Language Contact and Loanwords</vt:lpstr>
      <vt:lpstr>Loanwords and Meaning - 1</vt:lpstr>
      <vt:lpstr>Loanwords and Meaning - 2</vt:lpstr>
      <vt:lpstr>Introduction: Lexical Semantics, Semasiology and Onomasiology</vt:lpstr>
      <vt:lpstr>This Project – Filling Two Gaps</vt:lpstr>
      <vt:lpstr>Language Contact between te reo Māori and NZE</vt:lpstr>
      <vt:lpstr>Language Contact between te reo Māori and NZE</vt:lpstr>
      <vt:lpstr>Māori loanwords in NZE</vt:lpstr>
      <vt:lpstr>Māori loanwords in NZE</vt:lpstr>
      <vt:lpstr>Why loanwords in NZE? – wahine and mokopuna</vt:lpstr>
      <vt:lpstr>(Some) Research Questions</vt:lpstr>
      <vt:lpstr>Methodology</vt:lpstr>
      <vt:lpstr>1st Tier: Synonymy Assessment: Stimuli and glosses</vt:lpstr>
      <vt:lpstr>1st Tier: Synonymy</vt:lpstr>
      <vt:lpstr>Participants</vt:lpstr>
      <vt:lpstr>(Some) Results – The Synonymy Ratings</vt:lpstr>
      <vt:lpstr>PowerPoint Presentation</vt:lpstr>
      <vt:lpstr>PowerPoint Presentation</vt:lpstr>
      <vt:lpstr>PowerPoint Presentation</vt:lpstr>
      <vt:lpstr>PowerPoint Presentation</vt:lpstr>
      <vt:lpstr>(Some) Results – Predicting synonymy ratings?</vt:lpstr>
      <vt:lpstr>PowerPoint Presentation</vt:lpstr>
      <vt:lpstr>PowerPoint Presentation</vt:lpstr>
      <vt:lpstr>PowerPoint Presentation</vt:lpstr>
      <vt:lpstr> Summary - Results</vt:lpstr>
      <vt:lpstr>Where do we go from here?</vt:lpstr>
      <vt:lpstr>Special Thanks</vt:lpstr>
      <vt:lpstr>Special Thanks</vt:lpstr>
      <vt:lpstr>Special Thanks</vt:lpstr>
      <vt:lpstr>Mihimihi</vt:lpstr>
      <vt:lpstr>References</vt:lpstr>
      <vt:lpstr>Thank you for listening!  </vt:lpstr>
      <vt:lpstr>2nd Tier: Follow-up Questions</vt:lpstr>
      <vt:lpstr>Method: Questionnaire Design</vt:lpstr>
      <vt:lpstr>Target word pairs – completion rates</vt:lpstr>
      <vt:lpstr>Participant Exclusion Criteria</vt:lpstr>
      <vt:lpstr>Te Reo Māori Orientation – An aggregate score</vt:lpstr>
      <vt:lpstr>Knowledge of Māori words</vt:lpstr>
      <vt:lpstr>Target word pairs – Follow-Up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Pohl, Alexander (Student)</dc:creator>
  <cp:lastModifiedBy>Pohl, Alexander (Student)</cp:lastModifiedBy>
  <cp:revision>135</cp:revision>
  <dcterms:created xsi:type="dcterms:W3CDTF">2024-09-26T05:41:24Z</dcterms:created>
  <dcterms:modified xsi:type="dcterms:W3CDTF">2024-12-09T22:51:04Z</dcterms:modified>
</cp:coreProperties>
</file>