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notesMasterIdLst>
    <p:notesMasterId r:id="rId17"/>
  </p:notesMasterIdLst>
  <p:sldIdLst>
    <p:sldId id="256" r:id="rId2"/>
    <p:sldId id="258" r:id="rId3"/>
    <p:sldId id="257" r:id="rId4"/>
    <p:sldId id="259" r:id="rId5"/>
    <p:sldId id="260" r:id="rId6"/>
    <p:sldId id="261" r:id="rId7"/>
    <p:sldId id="263" r:id="rId8"/>
    <p:sldId id="264" r:id="rId9"/>
    <p:sldId id="262" r:id="rId10"/>
    <p:sldId id="267" r:id="rId11"/>
    <p:sldId id="265" r:id="rId12"/>
    <p:sldId id="268" r:id="rId13"/>
    <p:sldId id="272"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50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FE34EC-670D-FA46-B9FF-DF82E7BD530F}" v="69" dt="2024-04-21T21:42:35.3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1027"/>
  </p:normalViewPr>
  <p:slideViewPr>
    <p:cSldViewPr snapToGrid="0">
      <p:cViewPr varScale="1">
        <p:scale>
          <a:sx n="74" d="100"/>
          <a:sy n="74" d="100"/>
        </p:scale>
        <p:origin x="201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a Estelles" userId="ab9f46fedd7cf687" providerId="LiveId" clId="{78A36FD1-201C-3E47-A4CF-1DF4FC94D93D}"/>
    <pc:docChg chg="custSel modSld">
      <pc:chgData name="Marta Estelles" userId="ab9f46fedd7cf687" providerId="LiveId" clId="{78A36FD1-201C-3E47-A4CF-1DF4FC94D93D}" dt="2024-03-31T22:54:07.005" v="189" actId="114"/>
      <pc:docMkLst>
        <pc:docMk/>
      </pc:docMkLst>
      <pc:sldChg chg="modSp mod">
        <pc:chgData name="Marta Estelles" userId="ab9f46fedd7cf687" providerId="LiveId" clId="{78A36FD1-201C-3E47-A4CF-1DF4FC94D93D}" dt="2024-03-31T22:51:11.676" v="29" actId="20577"/>
        <pc:sldMkLst>
          <pc:docMk/>
          <pc:sldMk cId="430156248" sldId="256"/>
        </pc:sldMkLst>
        <pc:spChg chg="mod">
          <ac:chgData name="Marta Estelles" userId="ab9f46fedd7cf687" providerId="LiveId" clId="{78A36FD1-201C-3E47-A4CF-1DF4FC94D93D}" dt="2024-03-31T22:50:44.725" v="0"/>
          <ac:spMkLst>
            <pc:docMk/>
            <pc:sldMk cId="430156248" sldId="256"/>
            <ac:spMk id="2" creationId="{AA7EC884-43D0-6799-0CEB-186B5927DDFC}"/>
          </ac:spMkLst>
        </pc:spChg>
        <pc:spChg chg="mod">
          <ac:chgData name="Marta Estelles" userId="ab9f46fedd7cf687" providerId="LiveId" clId="{78A36FD1-201C-3E47-A4CF-1DF4FC94D93D}" dt="2024-03-31T22:51:11.676" v="29" actId="20577"/>
          <ac:spMkLst>
            <pc:docMk/>
            <pc:sldMk cId="430156248" sldId="256"/>
            <ac:spMk id="3" creationId="{61267FCE-ED98-9CBA-38CF-A03D87CA6365}"/>
          </ac:spMkLst>
        </pc:spChg>
      </pc:sldChg>
      <pc:sldChg chg="modSp mod">
        <pc:chgData name="Marta Estelles" userId="ab9f46fedd7cf687" providerId="LiveId" clId="{78A36FD1-201C-3E47-A4CF-1DF4FC94D93D}" dt="2024-03-31T22:52:49.117" v="65" actId="20577"/>
        <pc:sldMkLst>
          <pc:docMk/>
          <pc:sldMk cId="428817932" sldId="260"/>
        </pc:sldMkLst>
        <pc:spChg chg="mod">
          <ac:chgData name="Marta Estelles" userId="ab9f46fedd7cf687" providerId="LiveId" clId="{78A36FD1-201C-3E47-A4CF-1DF4FC94D93D}" dt="2024-03-31T22:52:30.674" v="58" actId="20577"/>
          <ac:spMkLst>
            <pc:docMk/>
            <pc:sldMk cId="428817932" sldId="260"/>
            <ac:spMk id="10" creationId="{E81321C2-2F48-DC06-4B6C-B5BD13520545}"/>
          </ac:spMkLst>
        </pc:spChg>
        <pc:spChg chg="mod">
          <ac:chgData name="Marta Estelles" userId="ab9f46fedd7cf687" providerId="LiveId" clId="{78A36FD1-201C-3E47-A4CF-1DF4FC94D93D}" dt="2024-03-31T22:52:49.117" v="65" actId="20577"/>
          <ac:spMkLst>
            <pc:docMk/>
            <pc:sldMk cId="428817932" sldId="260"/>
            <ac:spMk id="11" creationId="{E37E4A64-4BBF-3171-36FE-6256C046A65B}"/>
          </ac:spMkLst>
        </pc:spChg>
      </pc:sldChg>
      <pc:sldChg chg="modSp mod">
        <pc:chgData name="Marta Estelles" userId="ab9f46fedd7cf687" providerId="LiveId" clId="{78A36FD1-201C-3E47-A4CF-1DF4FC94D93D}" dt="2024-03-31T22:54:07.005" v="189" actId="114"/>
        <pc:sldMkLst>
          <pc:docMk/>
          <pc:sldMk cId="549065617" sldId="267"/>
        </pc:sldMkLst>
        <pc:spChg chg="mod">
          <ac:chgData name="Marta Estelles" userId="ab9f46fedd7cf687" providerId="LiveId" clId="{78A36FD1-201C-3E47-A4CF-1DF4FC94D93D}" dt="2024-03-31T22:54:07.005" v="189" actId="114"/>
          <ac:spMkLst>
            <pc:docMk/>
            <pc:sldMk cId="549065617" sldId="267"/>
            <ac:spMk id="3" creationId="{93E40829-3741-EA9C-0082-ABE6820EB603}"/>
          </ac:spMkLst>
        </pc:spChg>
      </pc:sldChg>
    </pc:docChg>
  </pc:docChgLst>
  <pc:docChgLst>
    <pc:chgData name="Marta Estelles" userId="ab9f46fedd7cf687" providerId="LiveId" clId="{34069ECF-043D-6845-BBC7-C4B6E2CD267A}"/>
    <pc:docChg chg="undo custSel addSld delSld modSld sldOrd">
      <pc:chgData name="Marta Estelles" userId="ab9f46fedd7cf687" providerId="LiveId" clId="{34069ECF-043D-6845-BBC7-C4B6E2CD267A}" dt="2024-04-02T00:47:20.628" v="5732" actId="20577"/>
      <pc:docMkLst>
        <pc:docMk/>
      </pc:docMkLst>
      <pc:sldChg chg="modSp mod">
        <pc:chgData name="Marta Estelles" userId="ab9f46fedd7cf687" providerId="LiveId" clId="{34069ECF-043D-6845-BBC7-C4B6E2CD267A}" dt="2024-04-01T20:13:37.214" v="1016" actId="20577"/>
        <pc:sldMkLst>
          <pc:docMk/>
          <pc:sldMk cId="430156248" sldId="256"/>
        </pc:sldMkLst>
        <pc:spChg chg="mod">
          <ac:chgData name="Marta Estelles" userId="ab9f46fedd7cf687" providerId="LiveId" clId="{34069ECF-043D-6845-BBC7-C4B6E2CD267A}" dt="2024-04-01T19:54:23.314" v="75" actId="403"/>
          <ac:spMkLst>
            <pc:docMk/>
            <pc:sldMk cId="430156248" sldId="256"/>
            <ac:spMk id="2" creationId="{AA7EC884-43D0-6799-0CEB-186B5927DDFC}"/>
          </ac:spMkLst>
        </pc:spChg>
        <pc:spChg chg="mod">
          <ac:chgData name="Marta Estelles" userId="ab9f46fedd7cf687" providerId="LiveId" clId="{34069ECF-043D-6845-BBC7-C4B6E2CD267A}" dt="2024-04-01T20:13:37.214" v="1016" actId="20577"/>
          <ac:spMkLst>
            <pc:docMk/>
            <pc:sldMk cId="430156248" sldId="256"/>
            <ac:spMk id="3" creationId="{61267FCE-ED98-9CBA-38CF-A03D87CA6365}"/>
          </ac:spMkLst>
        </pc:spChg>
      </pc:sldChg>
      <pc:sldChg chg="addSp modSp mod ord modAnim modNotesTx">
        <pc:chgData name="Marta Estelles" userId="ab9f46fedd7cf687" providerId="LiveId" clId="{34069ECF-043D-6845-BBC7-C4B6E2CD267A}" dt="2024-04-01T23:40:55.352" v="5241" actId="20577"/>
        <pc:sldMkLst>
          <pc:docMk/>
          <pc:sldMk cId="1262479617" sldId="257"/>
        </pc:sldMkLst>
        <pc:spChg chg="mod">
          <ac:chgData name="Marta Estelles" userId="ab9f46fedd7cf687" providerId="LiveId" clId="{34069ECF-043D-6845-BBC7-C4B6E2CD267A}" dt="2024-04-01T19:53:59.984" v="70"/>
          <ac:spMkLst>
            <pc:docMk/>
            <pc:sldMk cId="1262479617" sldId="257"/>
            <ac:spMk id="2" creationId="{C57823D0-4F89-F7B0-4ECB-136547F82767}"/>
          </ac:spMkLst>
        </pc:spChg>
        <pc:spChg chg="add mod">
          <ac:chgData name="Marta Estelles" userId="ab9f46fedd7cf687" providerId="LiveId" clId="{34069ECF-043D-6845-BBC7-C4B6E2CD267A}" dt="2024-04-01T23:40:32.840" v="5179" actId="20577"/>
          <ac:spMkLst>
            <pc:docMk/>
            <pc:sldMk cId="1262479617" sldId="257"/>
            <ac:spMk id="3" creationId="{0E251B90-BCF6-9EAE-1566-D6BF795369FF}"/>
          </ac:spMkLst>
        </pc:spChg>
        <pc:spChg chg="mod">
          <ac:chgData name="Marta Estelles" userId="ab9f46fedd7cf687" providerId="LiveId" clId="{34069ECF-043D-6845-BBC7-C4B6E2CD267A}" dt="2024-04-01T20:43:23.771" v="1919" actId="1076"/>
          <ac:spMkLst>
            <pc:docMk/>
            <pc:sldMk cId="1262479617" sldId="257"/>
            <ac:spMk id="4" creationId="{4BFD4BCC-E0CD-5C80-9B1F-4498980F9371}"/>
          </ac:spMkLst>
        </pc:spChg>
        <pc:spChg chg="mod">
          <ac:chgData name="Marta Estelles" userId="ab9f46fedd7cf687" providerId="LiveId" clId="{34069ECF-043D-6845-BBC7-C4B6E2CD267A}" dt="2024-04-01T20:43:16.331" v="1917" actId="1076"/>
          <ac:spMkLst>
            <pc:docMk/>
            <pc:sldMk cId="1262479617" sldId="257"/>
            <ac:spMk id="5" creationId="{1A80F7C9-490A-2D9D-3D7A-2411D05C8025}"/>
          </ac:spMkLst>
        </pc:spChg>
        <pc:spChg chg="mod">
          <ac:chgData name="Marta Estelles" userId="ab9f46fedd7cf687" providerId="LiveId" clId="{34069ECF-043D-6845-BBC7-C4B6E2CD267A}" dt="2024-04-01T20:43:19.829" v="1918" actId="1076"/>
          <ac:spMkLst>
            <pc:docMk/>
            <pc:sldMk cId="1262479617" sldId="257"/>
            <ac:spMk id="6" creationId="{43348CA0-9AC0-87D7-FE81-A0AD0B673485}"/>
          </ac:spMkLst>
        </pc:spChg>
        <pc:spChg chg="mod">
          <ac:chgData name="Marta Estelles" userId="ab9f46fedd7cf687" providerId="LiveId" clId="{34069ECF-043D-6845-BBC7-C4B6E2CD267A}" dt="2024-04-01T20:43:06.983" v="1915" actId="1076"/>
          <ac:spMkLst>
            <pc:docMk/>
            <pc:sldMk cId="1262479617" sldId="257"/>
            <ac:spMk id="7" creationId="{80DFDDED-3FD0-8C41-09B9-DA55AD5AA608}"/>
          </ac:spMkLst>
        </pc:spChg>
        <pc:spChg chg="mod">
          <ac:chgData name="Marta Estelles" userId="ab9f46fedd7cf687" providerId="LiveId" clId="{34069ECF-043D-6845-BBC7-C4B6E2CD267A}" dt="2024-04-01T20:43:10.650" v="1916" actId="1076"/>
          <ac:spMkLst>
            <pc:docMk/>
            <pc:sldMk cId="1262479617" sldId="257"/>
            <ac:spMk id="8" creationId="{B00D20E5-EEAE-F815-39B2-FEF01984AC03}"/>
          </ac:spMkLst>
        </pc:spChg>
        <pc:spChg chg="mod">
          <ac:chgData name="Marta Estelles" userId="ab9f46fedd7cf687" providerId="LiveId" clId="{34069ECF-043D-6845-BBC7-C4B6E2CD267A}" dt="2024-04-01T20:43:34.373" v="1921" actId="1076"/>
          <ac:spMkLst>
            <pc:docMk/>
            <pc:sldMk cId="1262479617" sldId="257"/>
            <ac:spMk id="13" creationId="{DD364C8F-12FD-C163-8FAC-0E0DED89754F}"/>
          </ac:spMkLst>
        </pc:spChg>
        <pc:spChg chg="mod">
          <ac:chgData name="Marta Estelles" userId="ab9f46fedd7cf687" providerId="LiveId" clId="{34069ECF-043D-6845-BBC7-C4B6E2CD267A}" dt="2024-04-01T20:43:28.399" v="1920" actId="1076"/>
          <ac:spMkLst>
            <pc:docMk/>
            <pc:sldMk cId="1262479617" sldId="257"/>
            <ac:spMk id="14" creationId="{E1C9A16C-465E-BB18-54E4-63AFDF262980}"/>
          </ac:spMkLst>
        </pc:spChg>
      </pc:sldChg>
      <pc:sldChg chg="del">
        <pc:chgData name="Marta Estelles" userId="ab9f46fedd7cf687" providerId="LiveId" clId="{34069ECF-043D-6845-BBC7-C4B6E2CD267A}" dt="2024-04-01T19:46:48.085" v="2" actId="2696"/>
        <pc:sldMkLst>
          <pc:docMk/>
          <pc:sldMk cId="1363533836" sldId="258"/>
        </pc:sldMkLst>
      </pc:sldChg>
      <pc:sldChg chg="del">
        <pc:chgData name="Marta Estelles" userId="ab9f46fedd7cf687" providerId="LiveId" clId="{34069ECF-043D-6845-BBC7-C4B6E2CD267A}" dt="2024-04-01T19:46:44.049" v="1" actId="2696"/>
        <pc:sldMkLst>
          <pc:docMk/>
          <pc:sldMk cId="2013533222" sldId="259"/>
        </pc:sldMkLst>
      </pc:sldChg>
      <pc:sldChg chg="addSp delSp modSp mod ord modNotesTx">
        <pc:chgData name="Marta Estelles" userId="ab9f46fedd7cf687" providerId="LiveId" clId="{34069ECF-043D-6845-BBC7-C4B6E2CD267A}" dt="2024-04-01T23:44:06.450" v="5393" actId="20577"/>
        <pc:sldMkLst>
          <pc:docMk/>
          <pc:sldMk cId="428817932" sldId="260"/>
        </pc:sldMkLst>
        <pc:spChg chg="add del mod">
          <ac:chgData name="Marta Estelles" userId="ab9f46fedd7cf687" providerId="LiveId" clId="{34069ECF-043D-6845-BBC7-C4B6E2CD267A}" dt="2024-04-01T20:54:32.813" v="2210" actId="478"/>
          <ac:spMkLst>
            <pc:docMk/>
            <pc:sldMk cId="428817932" sldId="260"/>
            <ac:spMk id="3" creationId="{CBB464C8-57AD-0411-BCBC-A65CCB066CD3}"/>
          </ac:spMkLst>
        </pc:spChg>
        <pc:spChg chg="add mod">
          <ac:chgData name="Marta Estelles" userId="ab9f46fedd7cf687" providerId="LiveId" clId="{34069ECF-043D-6845-BBC7-C4B6E2CD267A}" dt="2024-04-01T23:42:47.934" v="5287" actId="113"/>
          <ac:spMkLst>
            <pc:docMk/>
            <pc:sldMk cId="428817932" sldId="260"/>
            <ac:spMk id="4" creationId="{6833C020-71CF-47DF-CB57-2F210166C449}"/>
          </ac:spMkLst>
        </pc:spChg>
        <pc:spChg chg="del mod">
          <ac:chgData name="Marta Estelles" userId="ab9f46fedd7cf687" providerId="LiveId" clId="{34069ECF-043D-6845-BBC7-C4B6E2CD267A}" dt="2024-04-01T20:54:23.147" v="2209" actId="478"/>
          <ac:spMkLst>
            <pc:docMk/>
            <pc:sldMk cId="428817932" sldId="260"/>
            <ac:spMk id="5" creationId="{4A9AEB69-FBFE-99DD-792D-13A9723FE964}"/>
          </ac:spMkLst>
        </pc:spChg>
        <pc:spChg chg="del">
          <ac:chgData name="Marta Estelles" userId="ab9f46fedd7cf687" providerId="LiveId" clId="{34069ECF-043D-6845-BBC7-C4B6E2CD267A}" dt="2024-04-01T20:34:53.748" v="1907" actId="478"/>
          <ac:spMkLst>
            <pc:docMk/>
            <pc:sldMk cId="428817932" sldId="260"/>
            <ac:spMk id="6" creationId="{4400DA9A-E7BB-ACF1-AB87-8E2347936D3C}"/>
          </ac:spMkLst>
        </pc:spChg>
        <pc:spChg chg="del mod">
          <ac:chgData name="Marta Estelles" userId="ab9f46fedd7cf687" providerId="LiveId" clId="{34069ECF-043D-6845-BBC7-C4B6E2CD267A}" dt="2024-04-01T20:54:03.359" v="2184" actId="478"/>
          <ac:spMkLst>
            <pc:docMk/>
            <pc:sldMk cId="428817932" sldId="260"/>
            <ac:spMk id="10" creationId="{E81321C2-2F48-DC06-4B6C-B5BD13520545}"/>
          </ac:spMkLst>
        </pc:spChg>
        <pc:spChg chg="mod">
          <ac:chgData name="Marta Estelles" userId="ab9f46fedd7cf687" providerId="LiveId" clId="{34069ECF-043D-6845-BBC7-C4B6E2CD267A}" dt="2024-04-01T20:56:56.965" v="2505" actId="1076"/>
          <ac:spMkLst>
            <pc:docMk/>
            <pc:sldMk cId="428817932" sldId="260"/>
            <ac:spMk id="11" creationId="{E37E4A64-4BBF-3171-36FE-6256C046A65B}"/>
          </ac:spMkLst>
        </pc:spChg>
        <pc:picChg chg="mod">
          <ac:chgData name="Marta Estelles" userId="ab9f46fedd7cf687" providerId="LiveId" clId="{34069ECF-043D-6845-BBC7-C4B6E2CD267A}" dt="2024-04-01T20:57:04.162" v="2506" actId="1076"/>
          <ac:picMkLst>
            <pc:docMk/>
            <pc:sldMk cId="428817932" sldId="260"/>
            <ac:picMk id="12" creationId="{0D06CF3D-68C8-0155-6AC9-DF45C3776796}"/>
          </ac:picMkLst>
        </pc:picChg>
      </pc:sldChg>
      <pc:sldChg chg="del">
        <pc:chgData name="Marta Estelles" userId="ab9f46fedd7cf687" providerId="LiveId" clId="{34069ECF-043D-6845-BBC7-C4B6E2CD267A}" dt="2024-04-01T19:46:49.152" v="3" actId="2696"/>
        <pc:sldMkLst>
          <pc:docMk/>
          <pc:sldMk cId="23962646" sldId="261"/>
        </pc:sldMkLst>
      </pc:sldChg>
      <pc:sldChg chg="del">
        <pc:chgData name="Marta Estelles" userId="ab9f46fedd7cf687" providerId="LiveId" clId="{34069ECF-043D-6845-BBC7-C4B6E2CD267A}" dt="2024-04-01T19:46:43.292" v="0" actId="2696"/>
        <pc:sldMkLst>
          <pc:docMk/>
          <pc:sldMk cId="2351987492" sldId="262"/>
        </pc:sldMkLst>
      </pc:sldChg>
      <pc:sldChg chg="delSp del delDesignElem">
        <pc:chgData name="Marta Estelles" userId="ab9f46fedd7cf687" providerId="LiveId" clId="{34069ECF-043D-6845-BBC7-C4B6E2CD267A}" dt="2024-04-01T19:54:39.817" v="76" actId="2696"/>
        <pc:sldMkLst>
          <pc:docMk/>
          <pc:sldMk cId="794208318" sldId="263"/>
        </pc:sldMkLst>
        <pc:spChg chg="del">
          <ac:chgData name="Marta Estelles" userId="ab9f46fedd7cf687" providerId="LiveId" clId="{34069ECF-043D-6845-BBC7-C4B6E2CD267A}" dt="2024-04-01T19:53:59.984" v="70"/>
          <ac:spMkLst>
            <pc:docMk/>
            <pc:sldMk cId="794208318" sldId="263"/>
            <ac:spMk id="10" creationId="{879398A9-0D0D-4901-BDDF-B3D93CECA7B9}"/>
          </ac:spMkLst>
        </pc:spChg>
        <pc:spChg chg="del">
          <ac:chgData name="Marta Estelles" userId="ab9f46fedd7cf687" providerId="LiveId" clId="{34069ECF-043D-6845-BBC7-C4B6E2CD267A}" dt="2024-04-01T19:53:59.984" v="70"/>
          <ac:spMkLst>
            <pc:docMk/>
            <pc:sldMk cId="794208318" sldId="263"/>
            <ac:spMk id="12" creationId="{011FEC3B-E514-4E21-B2CB-7903A73569E2}"/>
          </ac:spMkLst>
        </pc:spChg>
      </pc:sldChg>
      <pc:sldChg chg="delSp modSp del delDesignElem">
        <pc:chgData name="Marta Estelles" userId="ab9f46fedd7cf687" providerId="LiveId" clId="{34069ECF-043D-6845-BBC7-C4B6E2CD267A}" dt="2024-04-01T19:54:40.276" v="77" actId="2696"/>
        <pc:sldMkLst>
          <pc:docMk/>
          <pc:sldMk cId="2814864457" sldId="264"/>
        </pc:sldMkLst>
        <pc:spChg chg="mod">
          <ac:chgData name="Marta Estelles" userId="ab9f46fedd7cf687" providerId="LiveId" clId="{34069ECF-043D-6845-BBC7-C4B6E2CD267A}" dt="2024-04-01T19:53:59.984" v="70"/>
          <ac:spMkLst>
            <pc:docMk/>
            <pc:sldMk cId="2814864457" sldId="264"/>
            <ac:spMk id="2" creationId="{473275FC-E6CF-4EF4-E90C-4CB2635A2982}"/>
          </ac:spMkLst>
        </pc:spChg>
        <pc:spChg chg="del">
          <ac:chgData name="Marta Estelles" userId="ab9f46fedd7cf687" providerId="LiveId" clId="{34069ECF-043D-6845-BBC7-C4B6E2CD267A}" dt="2024-04-01T19:53:59.984" v="70"/>
          <ac:spMkLst>
            <pc:docMk/>
            <pc:sldMk cId="2814864457" sldId="264"/>
            <ac:spMk id="10" creationId="{21292A5D-73B8-4675-8E32-725F825879B5}"/>
          </ac:spMkLst>
        </pc:spChg>
        <pc:spChg chg="del">
          <ac:chgData name="Marta Estelles" userId="ab9f46fedd7cf687" providerId="LiveId" clId="{34069ECF-043D-6845-BBC7-C4B6E2CD267A}" dt="2024-04-01T19:53:59.984" v="70"/>
          <ac:spMkLst>
            <pc:docMk/>
            <pc:sldMk cId="2814864457" sldId="264"/>
            <ac:spMk id="12" creationId="{91090741-A59B-469D-B35F-12BB7714BD5F}"/>
          </ac:spMkLst>
        </pc:spChg>
        <pc:spChg chg="del">
          <ac:chgData name="Marta Estelles" userId="ab9f46fedd7cf687" providerId="LiveId" clId="{34069ECF-043D-6845-BBC7-C4B6E2CD267A}" dt="2024-04-01T19:53:59.984" v="70"/>
          <ac:spMkLst>
            <pc:docMk/>
            <pc:sldMk cId="2814864457" sldId="264"/>
            <ac:spMk id="14" creationId="{7AFBDFBD-17E3-463E-9655-159AA80F0AFA}"/>
          </ac:spMkLst>
        </pc:spChg>
      </pc:sldChg>
      <pc:sldChg chg="modSp mod modNotesTx">
        <pc:chgData name="Marta Estelles" userId="ab9f46fedd7cf687" providerId="LiveId" clId="{34069ECF-043D-6845-BBC7-C4B6E2CD267A}" dt="2024-04-02T00:47:20.628" v="5732" actId="20577"/>
        <pc:sldMkLst>
          <pc:docMk/>
          <pc:sldMk cId="517276121" sldId="266"/>
        </pc:sldMkLst>
        <pc:spChg chg="mod">
          <ac:chgData name="Marta Estelles" userId="ab9f46fedd7cf687" providerId="LiveId" clId="{34069ECF-043D-6845-BBC7-C4B6E2CD267A}" dt="2024-04-01T19:53:59.984" v="70"/>
          <ac:spMkLst>
            <pc:docMk/>
            <pc:sldMk cId="517276121" sldId="266"/>
            <ac:spMk id="2" creationId="{D079BEB0-4869-93EB-8F86-13DC5A21155A}"/>
          </ac:spMkLst>
        </pc:spChg>
        <pc:spChg chg="mod">
          <ac:chgData name="Marta Estelles" userId="ab9f46fedd7cf687" providerId="LiveId" clId="{34069ECF-043D-6845-BBC7-C4B6E2CD267A}" dt="2024-04-02T00:47:20.628" v="5732" actId="20577"/>
          <ac:spMkLst>
            <pc:docMk/>
            <pc:sldMk cId="517276121" sldId="266"/>
            <ac:spMk id="3" creationId="{7878AAFC-0303-8745-C352-CFCBF404A3A1}"/>
          </ac:spMkLst>
        </pc:spChg>
      </pc:sldChg>
      <pc:sldChg chg="modSp mod">
        <pc:chgData name="Marta Estelles" userId="ab9f46fedd7cf687" providerId="LiveId" clId="{34069ECF-043D-6845-BBC7-C4B6E2CD267A}" dt="2024-04-01T22:33:26.137" v="4152" actId="27636"/>
        <pc:sldMkLst>
          <pc:docMk/>
          <pc:sldMk cId="549065617" sldId="267"/>
        </pc:sldMkLst>
        <pc:spChg chg="mod">
          <ac:chgData name="Marta Estelles" userId="ab9f46fedd7cf687" providerId="LiveId" clId="{34069ECF-043D-6845-BBC7-C4B6E2CD267A}" dt="2024-04-01T22:28:28.206" v="4109" actId="20577"/>
          <ac:spMkLst>
            <pc:docMk/>
            <pc:sldMk cId="549065617" sldId="267"/>
            <ac:spMk id="2" creationId="{7A603BD3-9541-FA2B-C528-6C7F83C96E1B}"/>
          </ac:spMkLst>
        </pc:spChg>
        <pc:spChg chg="mod">
          <ac:chgData name="Marta Estelles" userId="ab9f46fedd7cf687" providerId="LiveId" clId="{34069ECF-043D-6845-BBC7-C4B6E2CD267A}" dt="2024-04-01T22:33:26.137" v="4152" actId="27636"/>
          <ac:spMkLst>
            <pc:docMk/>
            <pc:sldMk cId="549065617" sldId="267"/>
            <ac:spMk id="3" creationId="{93E40829-3741-EA9C-0082-ABE6820EB603}"/>
          </ac:spMkLst>
        </pc:spChg>
      </pc:sldChg>
      <pc:sldChg chg="addSp delSp modSp add del mod modAnim modNotesTx">
        <pc:chgData name="Marta Estelles" userId="ab9f46fedd7cf687" providerId="LiveId" clId="{34069ECF-043D-6845-BBC7-C4B6E2CD267A}" dt="2024-04-01T23:39:01.111" v="5153" actId="20577"/>
        <pc:sldMkLst>
          <pc:docMk/>
          <pc:sldMk cId="553088177" sldId="269"/>
        </pc:sldMkLst>
        <pc:spChg chg="mod">
          <ac:chgData name="Marta Estelles" userId="ab9f46fedd7cf687" providerId="LiveId" clId="{34069ECF-043D-6845-BBC7-C4B6E2CD267A}" dt="2024-04-01T23:39:01.111" v="5153" actId="20577"/>
          <ac:spMkLst>
            <pc:docMk/>
            <pc:sldMk cId="553088177" sldId="269"/>
            <ac:spMk id="2" creationId="{A99ED341-E4A6-33E5-10F7-0B8E0B599C53}"/>
          </ac:spMkLst>
        </pc:spChg>
        <pc:spChg chg="mod">
          <ac:chgData name="Marta Estelles" userId="ab9f46fedd7cf687" providerId="LiveId" clId="{34069ECF-043D-6845-BBC7-C4B6E2CD267A}" dt="2024-04-01T23:07:13.324" v="4727" actId="20577"/>
          <ac:spMkLst>
            <pc:docMk/>
            <pc:sldMk cId="553088177" sldId="269"/>
            <ac:spMk id="3" creationId="{1C0FE6A1-2F61-04E6-4CCF-1D9DD9D12747}"/>
          </ac:spMkLst>
        </pc:spChg>
        <pc:spChg chg="del">
          <ac:chgData name="Marta Estelles" userId="ab9f46fedd7cf687" providerId="LiveId" clId="{34069ECF-043D-6845-BBC7-C4B6E2CD267A}" dt="2024-04-01T22:38:31.610" v="4181" actId="478"/>
          <ac:spMkLst>
            <pc:docMk/>
            <pc:sldMk cId="553088177" sldId="269"/>
            <ac:spMk id="4" creationId="{842AC32E-92CF-07C4-C581-B3841705D112}"/>
          </ac:spMkLst>
        </pc:spChg>
        <pc:spChg chg="mod">
          <ac:chgData name="Marta Estelles" userId="ab9f46fedd7cf687" providerId="LiveId" clId="{34069ECF-043D-6845-BBC7-C4B6E2CD267A}" dt="2024-04-01T23:33:42.277" v="5102" actId="14100"/>
          <ac:spMkLst>
            <pc:docMk/>
            <pc:sldMk cId="553088177" sldId="269"/>
            <ac:spMk id="5" creationId="{5B542C58-C062-BA80-CCDA-91F1FE141A9C}"/>
          </ac:spMkLst>
        </pc:spChg>
        <pc:spChg chg="del">
          <ac:chgData name="Marta Estelles" userId="ab9f46fedd7cf687" providerId="LiveId" clId="{34069ECF-043D-6845-BBC7-C4B6E2CD267A}" dt="2024-04-01T22:38:34.624" v="4182" actId="478"/>
          <ac:spMkLst>
            <pc:docMk/>
            <pc:sldMk cId="553088177" sldId="269"/>
            <ac:spMk id="6" creationId="{42FAA3EF-3A5A-C209-2E54-03858CD229B7}"/>
          </ac:spMkLst>
        </pc:spChg>
        <pc:spChg chg="add del mod">
          <ac:chgData name="Marta Estelles" userId="ab9f46fedd7cf687" providerId="LiveId" clId="{34069ECF-043D-6845-BBC7-C4B6E2CD267A}" dt="2024-04-01T22:58:43.583" v="4555" actId="21"/>
          <ac:spMkLst>
            <pc:docMk/>
            <pc:sldMk cId="553088177" sldId="269"/>
            <ac:spMk id="8" creationId="{0E1AEA2B-A259-D404-3E14-CDD178157041}"/>
          </ac:spMkLst>
        </pc:spChg>
      </pc:sldChg>
      <pc:sldChg chg="addSp delSp modSp mod delAnim modAnim modNotesTx">
        <pc:chgData name="Marta Estelles" userId="ab9f46fedd7cf687" providerId="LiveId" clId="{34069ECF-043D-6845-BBC7-C4B6E2CD267A}" dt="2024-04-01T23:39:09.998" v="5154"/>
        <pc:sldMkLst>
          <pc:docMk/>
          <pc:sldMk cId="2532305242" sldId="270"/>
        </pc:sldMkLst>
        <pc:spChg chg="mod">
          <ac:chgData name="Marta Estelles" userId="ab9f46fedd7cf687" providerId="LiveId" clId="{34069ECF-043D-6845-BBC7-C4B6E2CD267A}" dt="2024-04-01T23:39:09.998" v="5154"/>
          <ac:spMkLst>
            <pc:docMk/>
            <pc:sldMk cId="2532305242" sldId="270"/>
            <ac:spMk id="2" creationId="{A99ED341-E4A6-33E5-10F7-0B8E0B599C53}"/>
          </ac:spMkLst>
        </pc:spChg>
        <pc:spChg chg="mod">
          <ac:chgData name="Marta Estelles" userId="ab9f46fedd7cf687" providerId="LiveId" clId="{34069ECF-043D-6845-BBC7-C4B6E2CD267A}" dt="2024-04-01T23:31:43.024" v="5074" actId="14100"/>
          <ac:spMkLst>
            <pc:docMk/>
            <pc:sldMk cId="2532305242" sldId="270"/>
            <ac:spMk id="3" creationId="{1C0FE6A1-2F61-04E6-4CCF-1D9DD9D12747}"/>
          </ac:spMkLst>
        </pc:spChg>
        <pc:spChg chg="mod">
          <ac:chgData name="Marta Estelles" userId="ab9f46fedd7cf687" providerId="LiveId" clId="{34069ECF-043D-6845-BBC7-C4B6E2CD267A}" dt="2024-04-01T23:31:08.903" v="5066" actId="20577"/>
          <ac:spMkLst>
            <pc:docMk/>
            <pc:sldMk cId="2532305242" sldId="270"/>
            <ac:spMk id="4" creationId="{9DBDD7FD-E1E4-360B-02EF-2CC9A00B4AD0}"/>
          </ac:spMkLst>
        </pc:spChg>
        <pc:spChg chg="add del mod">
          <ac:chgData name="Marta Estelles" userId="ab9f46fedd7cf687" providerId="LiveId" clId="{34069ECF-043D-6845-BBC7-C4B6E2CD267A}" dt="2024-04-01T23:33:07.859" v="5098" actId="478"/>
          <ac:spMkLst>
            <pc:docMk/>
            <pc:sldMk cId="2532305242" sldId="270"/>
            <ac:spMk id="5" creationId="{3306D52D-B808-22EB-CD52-7EF933B3CD57}"/>
          </ac:spMkLst>
        </pc:spChg>
        <pc:spChg chg="del">
          <ac:chgData name="Marta Estelles" userId="ab9f46fedd7cf687" providerId="LiveId" clId="{34069ECF-043D-6845-BBC7-C4B6E2CD267A}" dt="2024-04-01T22:48:31.775" v="4381" actId="478"/>
          <ac:spMkLst>
            <pc:docMk/>
            <pc:sldMk cId="2532305242" sldId="270"/>
            <ac:spMk id="7" creationId="{FFAA4C21-A339-3B6D-7B45-7B7B9BD18312}"/>
          </ac:spMkLst>
        </pc:spChg>
        <pc:spChg chg="del mod">
          <ac:chgData name="Marta Estelles" userId="ab9f46fedd7cf687" providerId="LiveId" clId="{34069ECF-043D-6845-BBC7-C4B6E2CD267A}" dt="2024-04-01T22:48:27.113" v="4379" actId="478"/>
          <ac:spMkLst>
            <pc:docMk/>
            <pc:sldMk cId="2532305242" sldId="270"/>
            <ac:spMk id="8" creationId="{E9FD764F-EB37-56E7-45DD-F7BADB437BBC}"/>
          </ac:spMkLst>
        </pc:spChg>
        <pc:spChg chg="del">
          <ac:chgData name="Marta Estelles" userId="ab9f46fedd7cf687" providerId="LiveId" clId="{34069ECF-043D-6845-BBC7-C4B6E2CD267A}" dt="2024-04-01T22:48:29.682" v="4380" actId="478"/>
          <ac:spMkLst>
            <pc:docMk/>
            <pc:sldMk cId="2532305242" sldId="270"/>
            <ac:spMk id="9" creationId="{C61327DD-34F3-2445-014F-3E9C9A7FFE52}"/>
          </ac:spMkLst>
        </pc:spChg>
      </pc:sldChg>
      <pc:sldChg chg="modSp del modNotesTx">
        <pc:chgData name="Marta Estelles" userId="ab9f46fedd7cf687" providerId="LiveId" clId="{34069ECF-043D-6845-BBC7-C4B6E2CD267A}" dt="2024-04-01T22:58:08.115" v="4523" actId="2696"/>
        <pc:sldMkLst>
          <pc:docMk/>
          <pc:sldMk cId="664132204" sldId="271"/>
        </pc:sldMkLst>
        <pc:spChg chg="mod">
          <ac:chgData name="Marta Estelles" userId="ab9f46fedd7cf687" providerId="LiveId" clId="{34069ECF-043D-6845-BBC7-C4B6E2CD267A}" dt="2024-04-01T19:53:59.984" v="70"/>
          <ac:spMkLst>
            <pc:docMk/>
            <pc:sldMk cId="664132204" sldId="271"/>
            <ac:spMk id="2" creationId="{A99ED341-E4A6-33E5-10F7-0B8E0B599C53}"/>
          </ac:spMkLst>
        </pc:spChg>
        <pc:spChg chg="mod">
          <ac:chgData name="Marta Estelles" userId="ab9f46fedd7cf687" providerId="LiveId" clId="{34069ECF-043D-6845-BBC7-C4B6E2CD267A}" dt="2024-04-01T19:53:59.984" v="70"/>
          <ac:spMkLst>
            <pc:docMk/>
            <pc:sldMk cId="664132204" sldId="271"/>
            <ac:spMk id="3" creationId="{1C0FE6A1-2F61-04E6-4CCF-1D9DD9D12747}"/>
          </ac:spMkLst>
        </pc:spChg>
      </pc:sldChg>
      <pc:sldChg chg="del">
        <pc:chgData name="Marta Estelles" userId="ab9f46fedd7cf687" providerId="LiveId" clId="{34069ECF-043D-6845-BBC7-C4B6E2CD267A}" dt="2024-04-01T22:19:43.560" v="3913" actId="2696"/>
        <pc:sldMkLst>
          <pc:docMk/>
          <pc:sldMk cId="1559624493" sldId="272"/>
        </pc:sldMkLst>
      </pc:sldChg>
      <pc:sldChg chg="modSp del">
        <pc:chgData name="Marta Estelles" userId="ab9f46fedd7cf687" providerId="LiveId" clId="{34069ECF-043D-6845-BBC7-C4B6E2CD267A}" dt="2024-04-01T22:28:14.536" v="4099" actId="2696"/>
        <pc:sldMkLst>
          <pc:docMk/>
          <pc:sldMk cId="2148154894" sldId="273"/>
        </pc:sldMkLst>
        <pc:spChg chg="mod">
          <ac:chgData name="Marta Estelles" userId="ab9f46fedd7cf687" providerId="LiveId" clId="{34069ECF-043D-6845-BBC7-C4B6E2CD267A}" dt="2024-04-01T19:53:59.984" v="70"/>
          <ac:spMkLst>
            <pc:docMk/>
            <pc:sldMk cId="2148154894" sldId="273"/>
            <ac:spMk id="2" creationId="{D079BEB0-4869-93EB-8F86-13DC5A21155A}"/>
          </ac:spMkLst>
        </pc:spChg>
      </pc:sldChg>
      <pc:sldChg chg="addSp modSp new mod ord modAnim modNotesTx">
        <pc:chgData name="Marta Estelles" userId="ab9f46fedd7cf687" providerId="LiveId" clId="{34069ECF-043D-6845-BBC7-C4B6E2CD267A}" dt="2024-04-01T22:07:50.664" v="3465" actId="20577"/>
        <pc:sldMkLst>
          <pc:docMk/>
          <pc:sldMk cId="2489880693" sldId="274"/>
        </pc:sldMkLst>
        <pc:spChg chg="mod">
          <ac:chgData name="Marta Estelles" userId="ab9f46fedd7cf687" providerId="LiveId" clId="{34069ECF-043D-6845-BBC7-C4B6E2CD267A}" dt="2024-04-01T20:53:51.150" v="2183" actId="20577"/>
          <ac:spMkLst>
            <pc:docMk/>
            <pc:sldMk cId="2489880693" sldId="274"/>
            <ac:spMk id="2" creationId="{ACE59081-BB84-D2E8-0027-7E4FED89C673}"/>
          </ac:spMkLst>
        </pc:spChg>
        <pc:spChg chg="mod">
          <ac:chgData name="Marta Estelles" userId="ab9f46fedd7cf687" providerId="LiveId" clId="{34069ECF-043D-6845-BBC7-C4B6E2CD267A}" dt="2024-04-01T20:33:50.332" v="1906" actId="14100"/>
          <ac:spMkLst>
            <pc:docMk/>
            <pc:sldMk cId="2489880693" sldId="274"/>
            <ac:spMk id="3" creationId="{F94F4A5C-587E-D325-933A-780F1F383AF4}"/>
          </ac:spMkLst>
        </pc:spChg>
        <pc:spChg chg="add mod">
          <ac:chgData name="Marta Estelles" userId="ab9f46fedd7cf687" providerId="LiveId" clId="{34069ECF-043D-6845-BBC7-C4B6E2CD267A}" dt="2024-04-01T20:58:26.068" v="2521"/>
          <ac:spMkLst>
            <pc:docMk/>
            <pc:sldMk cId="2489880693" sldId="274"/>
            <ac:spMk id="4" creationId="{2B861C95-8FF5-C7C2-64AB-34E3AB3B20AA}"/>
          </ac:spMkLst>
        </pc:spChg>
      </pc:sldChg>
      <pc:sldChg chg="addSp delSp modSp new mod ord setBg modAnim modNotesTx">
        <pc:chgData name="Marta Estelles" userId="ab9f46fedd7cf687" providerId="LiveId" clId="{34069ECF-043D-6845-BBC7-C4B6E2CD267A}" dt="2024-04-01T23:04:47.999" v="4667" actId="20577"/>
        <pc:sldMkLst>
          <pc:docMk/>
          <pc:sldMk cId="3403229702" sldId="275"/>
        </pc:sldMkLst>
        <pc:spChg chg="add mod">
          <ac:chgData name="Marta Estelles" userId="ab9f46fedd7cf687" providerId="LiveId" clId="{34069ECF-043D-6845-BBC7-C4B6E2CD267A}" dt="2024-04-01T20:50:06.635" v="2140" actId="1076"/>
          <ac:spMkLst>
            <pc:docMk/>
            <pc:sldMk cId="3403229702" sldId="275"/>
            <ac:spMk id="6" creationId="{C5169AF2-BB04-4A6A-F507-135158D0B381}"/>
          </ac:spMkLst>
        </pc:spChg>
        <pc:spChg chg="add">
          <ac:chgData name="Marta Estelles" userId="ab9f46fedd7cf687" providerId="LiveId" clId="{34069ECF-043D-6845-BBC7-C4B6E2CD267A}" dt="2024-04-01T20:01:25.146" v="98" actId="26606"/>
          <ac:spMkLst>
            <pc:docMk/>
            <pc:sldMk cId="3403229702" sldId="275"/>
            <ac:spMk id="10" creationId="{4A61973C-D7BC-4397-B86E-9E0A9339751A}"/>
          </ac:spMkLst>
        </pc:spChg>
        <pc:spChg chg="add">
          <ac:chgData name="Marta Estelles" userId="ab9f46fedd7cf687" providerId="LiveId" clId="{34069ECF-043D-6845-BBC7-C4B6E2CD267A}" dt="2024-04-01T20:01:25.146" v="98" actId="26606"/>
          <ac:spMkLst>
            <pc:docMk/>
            <pc:sldMk cId="3403229702" sldId="275"/>
            <ac:spMk id="12" creationId="{13467D05-2141-47A3-A4E0-42AF4AB00F8E}"/>
          </ac:spMkLst>
        </pc:spChg>
        <pc:picChg chg="add mod ord">
          <ac:chgData name="Marta Estelles" userId="ab9f46fedd7cf687" providerId="LiveId" clId="{34069ECF-043D-6845-BBC7-C4B6E2CD267A}" dt="2024-04-01T20:50:02.635" v="2139" actId="14100"/>
          <ac:picMkLst>
            <pc:docMk/>
            <pc:sldMk cId="3403229702" sldId="275"/>
            <ac:picMk id="3" creationId="{7F3763E3-A3C2-10B6-2E81-5DFE4AE3E4E6}"/>
          </ac:picMkLst>
        </pc:picChg>
        <pc:picChg chg="add del mod">
          <ac:chgData name="Marta Estelles" userId="ab9f46fedd7cf687" providerId="LiveId" clId="{34069ECF-043D-6845-BBC7-C4B6E2CD267A}" dt="2024-04-01T20:49:55.918" v="2137" actId="478"/>
          <ac:picMkLst>
            <pc:docMk/>
            <pc:sldMk cId="3403229702" sldId="275"/>
            <ac:picMk id="5" creationId="{A64CBF5A-F589-29F4-8AA4-DEF687939BDE}"/>
          </ac:picMkLst>
        </pc:picChg>
      </pc:sldChg>
      <pc:sldChg chg="modSp new mod modNotesTx">
        <pc:chgData name="Marta Estelles" userId="ab9f46fedd7cf687" providerId="LiveId" clId="{34069ECF-043D-6845-BBC7-C4B6E2CD267A}" dt="2024-04-01T22:08:59.214" v="3523" actId="20577"/>
        <pc:sldMkLst>
          <pc:docMk/>
          <pc:sldMk cId="3157395191" sldId="276"/>
        </pc:sldMkLst>
        <pc:spChg chg="mod">
          <ac:chgData name="Marta Estelles" userId="ab9f46fedd7cf687" providerId="LiveId" clId="{34069ECF-043D-6845-BBC7-C4B6E2CD267A}" dt="2024-04-01T22:08:18.598" v="3494" actId="20577"/>
          <ac:spMkLst>
            <pc:docMk/>
            <pc:sldMk cId="3157395191" sldId="276"/>
            <ac:spMk id="2" creationId="{250859F0-2404-61AA-6208-0E1A2E99A8D4}"/>
          </ac:spMkLst>
        </pc:spChg>
        <pc:spChg chg="mod">
          <ac:chgData name="Marta Estelles" userId="ab9f46fedd7cf687" providerId="LiveId" clId="{34069ECF-043D-6845-BBC7-C4B6E2CD267A}" dt="2024-04-01T22:08:59.214" v="3523" actId="20577"/>
          <ac:spMkLst>
            <pc:docMk/>
            <pc:sldMk cId="3157395191" sldId="276"/>
            <ac:spMk id="3" creationId="{1ED2F62C-68C9-2580-D8BC-747387EDE843}"/>
          </ac:spMkLst>
        </pc:spChg>
      </pc:sldChg>
      <pc:sldChg chg="modSp new mod modNotesTx">
        <pc:chgData name="Marta Estelles" userId="ab9f46fedd7cf687" providerId="LiveId" clId="{34069ECF-043D-6845-BBC7-C4B6E2CD267A}" dt="2024-04-01T22:34:54.284" v="4173" actId="20577"/>
        <pc:sldMkLst>
          <pc:docMk/>
          <pc:sldMk cId="3618795048" sldId="277"/>
        </pc:sldMkLst>
        <pc:spChg chg="mod">
          <ac:chgData name="Marta Estelles" userId="ab9f46fedd7cf687" providerId="LiveId" clId="{34069ECF-043D-6845-BBC7-C4B6E2CD267A}" dt="2024-04-01T22:34:54.284" v="4173" actId="20577"/>
          <ac:spMkLst>
            <pc:docMk/>
            <pc:sldMk cId="3618795048" sldId="277"/>
            <ac:spMk id="2" creationId="{B64F3714-0AC0-461A-F631-17ED999570F2}"/>
          </ac:spMkLst>
        </pc:spChg>
        <pc:spChg chg="mod">
          <ac:chgData name="Marta Estelles" userId="ab9f46fedd7cf687" providerId="LiveId" clId="{34069ECF-043D-6845-BBC7-C4B6E2CD267A}" dt="2024-04-01T22:13:59.999" v="3706" actId="121"/>
          <ac:spMkLst>
            <pc:docMk/>
            <pc:sldMk cId="3618795048" sldId="277"/>
            <ac:spMk id="3" creationId="{4EE1AE52-D004-EA2C-AB09-12B211A40CC4}"/>
          </ac:spMkLst>
        </pc:spChg>
      </pc:sldChg>
      <pc:sldChg chg="addSp delSp modSp new mod modNotesTx">
        <pc:chgData name="Marta Estelles" userId="ab9f46fedd7cf687" providerId="LiveId" clId="{34069ECF-043D-6845-BBC7-C4B6E2CD267A}" dt="2024-04-01T22:18:57.958" v="3880" actId="20577"/>
        <pc:sldMkLst>
          <pc:docMk/>
          <pc:sldMk cId="1918460189" sldId="278"/>
        </pc:sldMkLst>
        <pc:spChg chg="mod">
          <ac:chgData name="Marta Estelles" userId="ab9f46fedd7cf687" providerId="LiveId" clId="{34069ECF-043D-6845-BBC7-C4B6E2CD267A}" dt="2024-04-01T22:15:51.061" v="3820" actId="404"/>
          <ac:spMkLst>
            <pc:docMk/>
            <pc:sldMk cId="1918460189" sldId="278"/>
            <ac:spMk id="2" creationId="{7E6A7ED1-C52B-053A-EA2D-26BF997F8CD9}"/>
          </ac:spMkLst>
        </pc:spChg>
        <pc:spChg chg="del">
          <ac:chgData name="Marta Estelles" userId="ab9f46fedd7cf687" providerId="LiveId" clId="{34069ECF-043D-6845-BBC7-C4B6E2CD267A}" dt="2024-04-01T22:16:11.254" v="3821" actId="478"/>
          <ac:spMkLst>
            <pc:docMk/>
            <pc:sldMk cId="1918460189" sldId="278"/>
            <ac:spMk id="3" creationId="{A4AF2164-44C8-0605-3919-E7309BEBA779}"/>
          </ac:spMkLst>
        </pc:spChg>
        <pc:spChg chg="add mod">
          <ac:chgData name="Marta Estelles" userId="ab9f46fedd7cf687" providerId="LiveId" clId="{34069ECF-043D-6845-BBC7-C4B6E2CD267A}" dt="2024-04-01T22:18:23.816" v="3853" actId="20577"/>
          <ac:spMkLst>
            <pc:docMk/>
            <pc:sldMk cId="1918460189" sldId="278"/>
            <ac:spMk id="4" creationId="{935EE96F-6EA3-81A4-3D0A-ED5D9E37EEEE}"/>
          </ac:spMkLst>
        </pc:spChg>
        <pc:spChg chg="add mod">
          <ac:chgData name="Marta Estelles" userId="ab9f46fedd7cf687" providerId="LiveId" clId="{34069ECF-043D-6845-BBC7-C4B6E2CD267A}" dt="2024-04-01T22:18:32.164" v="3874" actId="20577"/>
          <ac:spMkLst>
            <pc:docMk/>
            <pc:sldMk cId="1918460189" sldId="278"/>
            <ac:spMk id="5" creationId="{DB11D218-AA83-1E70-2489-ADCE45360C05}"/>
          </ac:spMkLst>
        </pc:spChg>
      </pc:sldChg>
      <pc:sldChg chg="addSp delSp modSp new mod modNotesTx">
        <pc:chgData name="Marta Estelles" userId="ab9f46fedd7cf687" providerId="LiveId" clId="{34069ECF-043D-6845-BBC7-C4B6E2CD267A}" dt="2024-04-01T23:39:40.267" v="5168" actId="20577"/>
        <pc:sldMkLst>
          <pc:docMk/>
          <pc:sldMk cId="3915110484" sldId="279"/>
        </pc:sldMkLst>
        <pc:spChg chg="mod">
          <ac:chgData name="Marta Estelles" userId="ab9f46fedd7cf687" providerId="LiveId" clId="{34069ECF-043D-6845-BBC7-C4B6E2CD267A}" dt="2024-04-01T23:39:12.821" v="5155"/>
          <ac:spMkLst>
            <pc:docMk/>
            <pc:sldMk cId="3915110484" sldId="279"/>
            <ac:spMk id="2" creationId="{85CB8267-50F6-7104-5B59-755E181CC838}"/>
          </ac:spMkLst>
        </pc:spChg>
        <pc:spChg chg="mod">
          <ac:chgData name="Marta Estelles" userId="ab9f46fedd7cf687" providerId="LiveId" clId="{34069ECF-043D-6845-BBC7-C4B6E2CD267A}" dt="2024-04-01T22:59:50.659" v="4621" actId="20577"/>
          <ac:spMkLst>
            <pc:docMk/>
            <pc:sldMk cId="3915110484" sldId="279"/>
            <ac:spMk id="3" creationId="{81E16330-DB6E-6520-7854-38A011B385C0}"/>
          </ac:spMkLst>
        </pc:spChg>
        <pc:spChg chg="add del mod">
          <ac:chgData name="Marta Estelles" userId="ab9f46fedd7cf687" providerId="LiveId" clId="{34069ECF-043D-6845-BBC7-C4B6E2CD267A}" dt="2024-04-01T23:36:03.424" v="5119" actId="478"/>
          <ac:spMkLst>
            <pc:docMk/>
            <pc:sldMk cId="3915110484" sldId="279"/>
            <ac:spMk id="4" creationId="{CE554D42-43F3-73DC-0976-3E772440D733}"/>
          </ac:spMkLst>
        </pc:spChg>
        <pc:spChg chg="add mod">
          <ac:chgData name="Marta Estelles" userId="ab9f46fedd7cf687" providerId="LiveId" clId="{34069ECF-043D-6845-BBC7-C4B6E2CD267A}" dt="2024-04-01T22:58:56.193" v="4557"/>
          <ac:spMkLst>
            <pc:docMk/>
            <pc:sldMk cId="3915110484" sldId="279"/>
            <ac:spMk id="5" creationId="{53DD5741-D7C4-E9F7-FB06-A3577AF02C89}"/>
          </ac:spMkLst>
        </pc:spChg>
        <pc:spChg chg="add mod">
          <ac:chgData name="Marta Estelles" userId="ab9f46fedd7cf687" providerId="LiveId" clId="{34069ECF-043D-6845-BBC7-C4B6E2CD267A}" dt="2024-04-01T22:59:03.377" v="4558"/>
          <ac:spMkLst>
            <pc:docMk/>
            <pc:sldMk cId="3915110484" sldId="279"/>
            <ac:spMk id="6" creationId="{DD0EC45E-3FD8-9CE3-F517-31387B73E41D}"/>
          </ac:spMkLst>
        </pc:spChg>
        <pc:spChg chg="add mod">
          <ac:chgData name="Marta Estelles" userId="ab9f46fedd7cf687" providerId="LiveId" clId="{34069ECF-043D-6845-BBC7-C4B6E2CD267A}" dt="2024-04-01T23:39:27.153" v="5158" actId="1076"/>
          <ac:spMkLst>
            <pc:docMk/>
            <pc:sldMk cId="3915110484" sldId="279"/>
            <ac:spMk id="8" creationId="{1BBF5930-28B8-4F48-7AC9-D3736AFCF0B2}"/>
          </ac:spMkLst>
        </pc:spChg>
        <pc:picChg chg="del mod modCrop">
          <ac:chgData name="Marta Estelles" userId="ab9f46fedd7cf687" providerId="LiveId" clId="{34069ECF-043D-6845-BBC7-C4B6E2CD267A}" dt="2024-04-01T23:37:58.674" v="5137" actId="478"/>
          <ac:picMkLst>
            <pc:docMk/>
            <pc:sldMk cId="3915110484" sldId="279"/>
            <ac:picMk id="7" creationId="{07AEA5D6-202C-1527-49F7-556AA2B176B0}"/>
          </ac:picMkLst>
        </pc:picChg>
        <pc:picChg chg="add mod modCrop">
          <ac:chgData name="Marta Estelles" userId="ab9f46fedd7cf687" providerId="LiveId" clId="{34069ECF-043D-6845-BBC7-C4B6E2CD267A}" dt="2024-04-01T23:39:23.762" v="5157" actId="1076"/>
          <ac:picMkLst>
            <pc:docMk/>
            <pc:sldMk cId="3915110484" sldId="279"/>
            <ac:picMk id="10" creationId="{02A196B7-7036-4831-16B0-0C0BA01DB28C}"/>
          </ac:picMkLst>
        </pc:picChg>
      </pc:sldChg>
      <pc:sldChg chg="modSp new mod modNotesTx">
        <pc:chgData name="Marta Estelles" userId="ab9f46fedd7cf687" providerId="LiveId" clId="{34069ECF-043D-6845-BBC7-C4B6E2CD267A}" dt="2024-04-01T23:05:16.888" v="4678" actId="20577"/>
        <pc:sldMkLst>
          <pc:docMk/>
          <pc:sldMk cId="3726162899" sldId="280"/>
        </pc:sldMkLst>
        <pc:spChg chg="mod">
          <ac:chgData name="Marta Estelles" userId="ab9f46fedd7cf687" providerId="LiveId" clId="{34069ECF-043D-6845-BBC7-C4B6E2CD267A}" dt="2024-04-01T23:00:28.467" v="4660" actId="20577"/>
          <ac:spMkLst>
            <pc:docMk/>
            <pc:sldMk cId="3726162899" sldId="280"/>
            <ac:spMk id="2" creationId="{637AF711-0BF3-9382-9AA2-EA6CED1252AC}"/>
          </ac:spMkLst>
        </pc:spChg>
      </pc:sldChg>
      <pc:sldChg chg="addSp delSp modSp add mod delAnim modAnim modNotesTx">
        <pc:chgData name="Marta Estelles" userId="ab9f46fedd7cf687" providerId="LiveId" clId="{34069ECF-043D-6845-BBC7-C4B6E2CD267A}" dt="2024-04-01T23:39:36.738" v="5163" actId="20577"/>
        <pc:sldMkLst>
          <pc:docMk/>
          <pc:sldMk cId="1691493632" sldId="281"/>
        </pc:sldMkLst>
        <pc:spChg chg="del">
          <ac:chgData name="Marta Estelles" userId="ab9f46fedd7cf687" providerId="LiveId" clId="{34069ECF-043D-6845-BBC7-C4B6E2CD267A}" dt="2024-04-01T23:32:21.063" v="5083" actId="478"/>
          <ac:spMkLst>
            <pc:docMk/>
            <pc:sldMk cId="1691493632" sldId="281"/>
            <ac:spMk id="2" creationId="{A99ED341-E4A6-33E5-10F7-0B8E0B599C53}"/>
          </ac:spMkLst>
        </pc:spChg>
        <pc:spChg chg="del">
          <ac:chgData name="Marta Estelles" userId="ab9f46fedd7cf687" providerId="LiveId" clId="{34069ECF-043D-6845-BBC7-C4B6E2CD267A}" dt="2024-04-01T23:32:17.051" v="5081" actId="478"/>
          <ac:spMkLst>
            <pc:docMk/>
            <pc:sldMk cId="1691493632" sldId="281"/>
            <ac:spMk id="3" creationId="{1C0FE6A1-2F61-04E6-4CCF-1D9DD9D12747}"/>
          </ac:spMkLst>
        </pc:spChg>
        <pc:spChg chg="del">
          <ac:chgData name="Marta Estelles" userId="ab9f46fedd7cf687" providerId="LiveId" clId="{34069ECF-043D-6845-BBC7-C4B6E2CD267A}" dt="2024-04-01T23:31:58.875" v="5076" actId="478"/>
          <ac:spMkLst>
            <pc:docMk/>
            <pc:sldMk cId="1691493632" sldId="281"/>
            <ac:spMk id="4" creationId="{9DBDD7FD-E1E4-360B-02EF-2CC9A00B4AD0}"/>
          </ac:spMkLst>
        </pc:spChg>
        <pc:spChg chg="mod">
          <ac:chgData name="Marta Estelles" userId="ab9f46fedd7cf687" providerId="LiveId" clId="{34069ECF-043D-6845-BBC7-C4B6E2CD267A}" dt="2024-04-01T23:32:51.678" v="5096" actId="113"/>
          <ac:spMkLst>
            <pc:docMk/>
            <pc:sldMk cId="1691493632" sldId="281"/>
            <ac:spMk id="5" creationId="{3306D52D-B808-22EB-CD52-7EF933B3CD57}"/>
          </ac:spMkLst>
        </pc:spChg>
        <pc:spChg chg="add del mod">
          <ac:chgData name="Marta Estelles" userId="ab9f46fedd7cf687" providerId="LiveId" clId="{34069ECF-043D-6845-BBC7-C4B6E2CD267A}" dt="2024-04-01T23:32:19.460" v="5082" actId="478"/>
          <ac:spMkLst>
            <pc:docMk/>
            <pc:sldMk cId="1691493632" sldId="281"/>
            <ac:spMk id="7" creationId="{47098987-7401-1EEC-8D95-6F060476E6BF}"/>
          </ac:spMkLst>
        </pc:spChg>
        <pc:spChg chg="add del mod">
          <ac:chgData name="Marta Estelles" userId="ab9f46fedd7cf687" providerId="LiveId" clId="{34069ECF-043D-6845-BBC7-C4B6E2CD267A}" dt="2024-04-01T23:32:22.993" v="5084" actId="478"/>
          <ac:spMkLst>
            <pc:docMk/>
            <pc:sldMk cId="1691493632" sldId="281"/>
            <ac:spMk id="9" creationId="{73937B69-22FA-D06A-9DA5-32F654311787}"/>
          </ac:spMkLst>
        </pc:spChg>
      </pc:sldChg>
    </pc:docChg>
  </pc:docChgLst>
  <pc:docChgLst>
    <pc:chgData name="Marta Estelles" userId="ab9f46fedd7cf687" providerId="LiveId" clId="{93FE34EC-670D-FA46-B9FF-DF82E7BD530F}"/>
    <pc:docChg chg="undo custSel addSld delSld modSld sldOrd">
      <pc:chgData name="Marta Estelles" userId="ab9f46fedd7cf687" providerId="LiveId" clId="{93FE34EC-670D-FA46-B9FF-DF82E7BD530F}" dt="2024-04-21T22:03:06.686" v="8310" actId="20577"/>
      <pc:docMkLst>
        <pc:docMk/>
      </pc:docMkLst>
      <pc:sldChg chg="modSp mod">
        <pc:chgData name="Marta Estelles" userId="ab9f46fedd7cf687" providerId="LiveId" clId="{93FE34EC-670D-FA46-B9FF-DF82E7BD530F}" dt="2024-04-08T23:30:57.232" v="5770" actId="403"/>
        <pc:sldMkLst>
          <pc:docMk/>
          <pc:sldMk cId="430156248" sldId="256"/>
        </pc:sldMkLst>
        <pc:spChg chg="mod">
          <ac:chgData name="Marta Estelles" userId="ab9f46fedd7cf687" providerId="LiveId" clId="{93FE34EC-670D-FA46-B9FF-DF82E7BD530F}" dt="2024-04-08T23:30:52.491" v="5769" actId="255"/>
          <ac:spMkLst>
            <pc:docMk/>
            <pc:sldMk cId="430156248" sldId="256"/>
            <ac:spMk id="2" creationId="{AA7EC884-43D0-6799-0CEB-186B5927DDFC}"/>
          </ac:spMkLst>
        </pc:spChg>
        <pc:spChg chg="mod">
          <ac:chgData name="Marta Estelles" userId="ab9f46fedd7cf687" providerId="LiveId" clId="{93FE34EC-670D-FA46-B9FF-DF82E7BD530F}" dt="2024-04-08T23:30:57.232" v="5770" actId="403"/>
          <ac:spMkLst>
            <pc:docMk/>
            <pc:sldMk cId="430156248" sldId="256"/>
            <ac:spMk id="3" creationId="{61267FCE-ED98-9CBA-38CF-A03D87CA6365}"/>
          </ac:spMkLst>
        </pc:spChg>
      </pc:sldChg>
      <pc:sldChg chg="del">
        <pc:chgData name="Marta Estelles" userId="ab9f46fedd7cf687" providerId="LiveId" clId="{93FE34EC-670D-FA46-B9FF-DF82E7BD530F}" dt="2024-04-04T04:49:51.371" v="15" actId="2696"/>
        <pc:sldMkLst>
          <pc:docMk/>
          <pc:sldMk cId="1262479617" sldId="257"/>
        </pc:sldMkLst>
      </pc:sldChg>
      <pc:sldChg chg="addSp delSp modSp new mod ord setBg modAnim modNotesTx">
        <pc:chgData name="Marta Estelles" userId="ab9f46fedd7cf687" providerId="LiveId" clId="{93FE34EC-670D-FA46-B9FF-DF82E7BD530F}" dt="2024-04-21T21:35:22.455" v="6050" actId="20577"/>
        <pc:sldMkLst>
          <pc:docMk/>
          <pc:sldMk cId="2831828478" sldId="257"/>
        </pc:sldMkLst>
        <pc:spChg chg="mod">
          <ac:chgData name="Marta Estelles" userId="ab9f46fedd7cf687" providerId="LiveId" clId="{93FE34EC-670D-FA46-B9FF-DF82E7BD530F}" dt="2024-04-04T22:56:46.058" v="696" actId="26606"/>
          <ac:spMkLst>
            <pc:docMk/>
            <pc:sldMk cId="2831828478" sldId="257"/>
            <ac:spMk id="2" creationId="{803C9080-BD67-4731-0E11-4EC812BA4FC0}"/>
          </ac:spMkLst>
        </pc:spChg>
        <pc:spChg chg="del">
          <ac:chgData name="Marta Estelles" userId="ab9f46fedd7cf687" providerId="LiveId" clId="{93FE34EC-670D-FA46-B9FF-DF82E7BD530F}" dt="2024-04-04T04:53:29.152" v="38"/>
          <ac:spMkLst>
            <pc:docMk/>
            <pc:sldMk cId="2831828478" sldId="257"/>
            <ac:spMk id="3" creationId="{835DD1DD-CCEB-06F4-E912-8F4529483167}"/>
          </ac:spMkLst>
        </pc:spChg>
        <pc:spChg chg="add mod">
          <ac:chgData name="Marta Estelles" userId="ab9f46fedd7cf687" providerId="LiveId" clId="{93FE34EC-670D-FA46-B9FF-DF82E7BD530F}" dt="2024-04-08T23:30:38.964" v="5767" actId="255"/>
          <ac:spMkLst>
            <pc:docMk/>
            <pc:sldMk cId="2831828478" sldId="257"/>
            <ac:spMk id="9" creationId="{E21ECE22-B93B-75BF-491B-1F9D758964A8}"/>
          </ac:spMkLst>
        </pc:spChg>
        <pc:spChg chg="add">
          <ac:chgData name="Marta Estelles" userId="ab9f46fedd7cf687" providerId="LiveId" clId="{93FE34EC-670D-FA46-B9FF-DF82E7BD530F}" dt="2024-04-04T22:56:46.058" v="696" actId="26606"/>
          <ac:spMkLst>
            <pc:docMk/>
            <pc:sldMk cId="2831828478" sldId="257"/>
            <ac:spMk id="14" creationId="{879398A9-0D0D-4901-BDDF-B3D93CECA7B9}"/>
          </ac:spMkLst>
        </pc:spChg>
        <pc:spChg chg="add">
          <ac:chgData name="Marta Estelles" userId="ab9f46fedd7cf687" providerId="LiveId" clId="{93FE34EC-670D-FA46-B9FF-DF82E7BD530F}" dt="2024-04-04T22:56:46.058" v="696" actId="26606"/>
          <ac:spMkLst>
            <pc:docMk/>
            <pc:sldMk cId="2831828478" sldId="257"/>
            <ac:spMk id="16" creationId="{011FEC3B-E514-4E21-B2CB-7903A73569E2}"/>
          </ac:spMkLst>
        </pc:spChg>
        <pc:picChg chg="add mod ord">
          <ac:chgData name="Marta Estelles" userId="ab9f46fedd7cf687" providerId="LiveId" clId="{93FE34EC-670D-FA46-B9FF-DF82E7BD530F}" dt="2024-04-04T22:56:46.058" v="696" actId="26606"/>
          <ac:picMkLst>
            <pc:docMk/>
            <pc:sldMk cId="2831828478" sldId="257"/>
            <ac:picMk id="5" creationId="{802F5E1F-1937-1136-BA86-F741E7B99A15}"/>
          </ac:picMkLst>
        </pc:picChg>
        <pc:picChg chg="add del mod">
          <ac:chgData name="Marta Estelles" userId="ab9f46fedd7cf687" providerId="LiveId" clId="{93FE34EC-670D-FA46-B9FF-DF82E7BD530F}" dt="2024-04-04T20:31:58.677" v="272" actId="478"/>
          <ac:picMkLst>
            <pc:docMk/>
            <pc:sldMk cId="2831828478" sldId="257"/>
            <ac:picMk id="7" creationId="{A10E87D1-3FA1-3D62-2267-DDB1800A3524}"/>
          </ac:picMkLst>
        </pc:picChg>
      </pc:sldChg>
      <pc:sldChg chg="addSp modSp new mod setBg modAnim modNotesTx">
        <pc:chgData name="Marta Estelles" userId="ab9f46fedd7cf687" providerId="LiveId" clId="{93FE34EC-670D-FA46-B9FF-DF82E7BD530F}" dt="2024-04-21T21:33:21.196" v="5989" actId="20577"/>
        <pc:sldMkLst>
          <pc:docMk/>
          <pc:sldMk cId="550668273" sldId="258"/>
        </pc:sldMkLst>
        <pc:spChg chg="add">
          <ac:chgData name="Marta Estelles" userId="ab9f46fedd7cf687" providerId="LiveId" clId="{93FE34EC-670D-FA46-B9FF-DF82E7BD530F}" dt="2024-04-04T22:56:26.016" v="695" actId="26606"/>
          <ac:spMkLst>
            <pc:docMk/>
            <pc:sldMk cId="550668273" sldId="258"/>
            <ac:spMk id="7" creationId="{65041AB2-A9B4-4D3F-B120-38E7860A8F1A}"/>
          </ac:spMkLst>
        </pc:spChg>
        <pc:picChg chg="add mod">
          <ac:chgData name="Marta Estelles" userId="ab9f46fedd7cf687" providerId="LiveId" clId="{93FE34EC-670D-FA46-B9FF-DF82E7BD530F}" dt="2024-04-04T22:56:26.016" v="695" actId="26606"/>
          <ac:picMkLst>
            <pc:docMk/>
            <pc:sldMk cId="550668273" sldId="258"/>
            <ac:picMk id="2" creationId="{6FC78E33-812D-9279-825A-C32604CE4863}"/>
          </ac:picMkLst>
        </pc:picChg>
      </pc:sldChg>
      <pc:sldChg chg="addSp delSp modSp new mod modAnim modNotesTx">
        <pc:chgData name="Marta Estelles" userId="ab9f46fedd7cf687" providerId="LiveId" clId="{93FE34EC-670D-FA46-B9FF-DF82E7BD530F}" dt="2024-04-21T21:43:22.667" v="6427" actId="20577"/>
        <pc:sldMkLst>
          <pc:docMk/>
          <pc:sldMk cId="3847976678" sldId="259"/>
        </pc:sldMkLst>
        <pc:spChg chg="del">
          <ac:chgData name="Marta Estelles" userId="ab9f46fedd7cf687" providerId="LiveId" clId="{93FE34EC-670D-FA46-B9FF-DF82E7BD530F}" dt="2024-04-04T05:00:01.727" v="167" actId="478"/>
          <ac:spMkLst>
            <pc:docMk/>
            <pc:sldMk cId="3847976678" sldId="259"/>
            <ac:spMk id="2" creationId="{88DBEDE6-86FB-4F9D-4391-702E1678F510}"/>
          </ac:spMkLst>
        </pc:spChg>
        <pc:spChg chg="del">
          <ac:chgData name="Marta Estelles" userId="ab9f46fedd7cf687" providerId="LiveId" clId="{93FE34EC-670D-FA46-B9FF-DF82E7BD530F}" dt="2024-04-04T04:59:04.137" v="159"/>
          <ac:spMkLst>
            <pc:docMk/>
            <pc:sldMk cId="3847976678" sldId="259"/>
            <ac:spMk id="3" creationId="{F01FD39C-7955-ACED-D8DD-CF302D9C6AB7}"/>
          </ac:spMkLst>
        </pc:spChg>
        <pc:spChg chg="add del mod">
          <ac:chgData name="Marta Estelles" userId="ab9f46fedd7cf687" providerId="LiveId" clId="{93FE34EC-670D-FA46-B9FF-DF82E7BD530F}" dt="2024-04-04T20:31:47.800" v="270" actId="478"/>
          <ac:spMkLst>
            <pc:docMk/>
            <pc:sldMk cId="3847976678" sldId="259"/>
            <ac:spMk id="8" creationId="{6730714B-EA61-A097-9EEB-B631A28A6510}"/>
          </ac:spMkLst>
        </pc:spChg>
        <pc:spChg chg="add del mod">
          <ac:chgData name="Marta Estelles" userId="ab9f46fedd7cf687" providerId="LiveId" clId="{93FE34EC-670D-FA46-B9FF-DF82E7BD530F}" dt="2024-04-04T20:31:53.260" v="271" actId="478"/>
          <ac:spMkLst>
            <pc:docMk/>
            <pc:sldMk cId="3847976678" sldId="259"/>
            <ac:spMk id="12" creationId="{29815218-F114-9528-5E0C-7C1162F85657}"/>
          </ac:spMkLst>
        </pc:spChg>
        <pc:picChg chg="add mod">
          <ac:chgData name="Marta Estelles" userId="ab9f46fedd7cf687" providerId="LiveId" clId="{93FE34EC-670D-FA46-B9FF-DF82E7BD530F}" dt="2024-04-04T05:00:12.232" v="172" actId="1076"/>
          <ac:picMkLst>
            <pc:docMk/>
            <pc:sldMk cId="3847976678" sldId="259"/>
            <ac:picMk id="5" creationId="{F58D440D-EA4F-D5EA-86B2-E22883C2C74B}"/>
          </ac:picMkLst>
        </pc:picChg>
        <pc:picChg chg="add mod modCrop">
          <ac:chgData name="Marta Estelles" userId="ab9f46fedd7cf687" providerId="LiveId" clId="{93FE34EC-670D-FA46-B9FF-DF82E7BD530F}" dt="2024-04-04T05:00:09.943" v="171" actId="1076"/>
          <ac:picMkLst>
            <pc:docMk/>
            <pc:sldMk cId="3847976678" sldId="259"/>
            <ac:picMk id="7" creationId="{2EF51429-666B-3DA6-747C-E9FD16504EE6}"/>
          </ac:picMkLst>
        </pc:picChg>
        <pc:picChg chg="add mod">
          <ac:chgData name="Marta Estelles" userId="ab9f46fedd7cf687" providerId="LiveId" clId="{93FE34EC-670D-FA46-B9FF-DF82E7BD530F}" dt="2024-04-04T05:07:34.893" v="215" actId="1076"/>
          <ac:picMkLst>
            <pc:docMk/>
            <pc:sldMk cId="3847976678" sldId="259"/>
            <ac:picMk id="10" creationId="{B9392CBD-2639-905F-FFE3-C62BC950411C}"/>
          </ac:picMkLst>
        </pc:picChg>
      </pc:sldChg>
      <pc:sldChg chg="del">
        <pc:chgData name="Marta Estelles" userId="ab9f46fedd7cf687" providerId="LiveId" clId="{93FE34EC-670D-FA46-B9FF-DF82E7BD530F}" dt="2024-04-04T04:49:51.889" v="17" actId="2696"/>
        <pc:sldMkLst>
          <pc:docMk/>
          <pc:sldMk cId="428817932" sldId="260"/>
        </pc:sldMkLst>
      </pc:sldChg>
      <pc:sldChg chg="addSp delSp modSp new mod">
        <pc:chgData name="Marta Estelles" userId="ab9f46fedd7cf687" providerId="LiveId" clId="{93FE34EC-670D-FA46-B9FF-DF82E7BD530F}" dt="2024-04-04T20:43:09.896" v="286" actId="14100"/>
        <pc:sldMkLst>
          <pc:docMk/>
          <pc:sldMk cId="471817763" sldId="260"/>
        </pc:sldMkLst>
        <pc:spChg chg="del">
          <ac:chgData name="Marta Estelles" userId="ab9f46fedd7cf687" providerId="LiveId" clId="{93FE34EC-670D-FA46-B9FF-DF82E7BD530F}" dt="2024-04-04T05:12:06.633" v="226" actId="478"/>
          <ac:spMkLst>
            <pc:docMk/>
            <pc:sldMk cId="471817763" sldId="260"/>
            <ac:spMk id="2" creationId="{E416EF2D-01D1-611A-346E-BE148A12B4C7}"/>
          </ac:spMkLst>
        </pc:spChg>
        <pc:spChg chg="del">
          <ac:chgData name="Marta Estelles" userId="ab9f46fedd7cf687" providerId="LiveId" clId="{93FE34EC-670D-FA46-B9FF-DF82E7BD530F}" dt="2024-04-04T05:09:11.525" v="218"/>
          <ac:spMkLst>
            <pc:docMk/>
            <pc:sldMk cId="471817763" sldId="260"/>
            <ac:spMk id="3" creationId="{5C2C91ED-6B70-C4F1-597F-765773B2343B}"/>
          </ac:spMkLst>
        </pc:spChg>
        <pc:spChg chg="add del mod">
          <ac:chgData name="Marta Estelles" userId="ab9f46fedd7cf687" providerId="LiveId" clId="{93FE34EC-670D-FA46-B9FF-DF82E7BD530F}" dt="2024-04-04T05:13:23.001" v="243" actId="478"/>
          <ac:spMkLst>
            <pc:docMk/>
            <pc:sldMk cId="471817763" sldId="260"/>
            <ac:spMk id="9" creationId="{62D77115-4BF8-E678-920C-E437CC8567EF}"/>
          </ac:spMkLst>
        </pc:spChg>
        <pc:picChg chg="add del mod">
          <ac:chgData name="Marta Estelles" userId="ab9f46fedd7cf687" providerId="LiveId" clId="{93FE34EC-670D-FA46-B9FF-DF82E7BD530F}" dt="2024-04-04T05:12:59.656" v="235" actId="21"/>
          <ac:picMkLst>
            <pc:docMk/>
            <pc:sldMk cId="471817763" sldId="260"/>
            <ac:picMk id="5" creationId="{C496A3E3-2D01-00A6-DF84-81F1D614AD91}"/>
          </ac:picMkLst>
        </pc:picChg>
        <pc:picChg chg="add del mod">
          <ac:chgData name="Marta Estelles" userId="ab9f46fedd7cf687" providerId="LiveId" clId="{93FE34EC-670D-FA46-B9FF-DF82E7BD530F}" dt="2024-04-04T20:43:09.896" v="286" actId="14100"/>
          <ac:picMkLst>
            <pc:docMk/>
            <pc:sldMk cId="471817763" sldId="260"/>
            <ac:picMk id="7" creationId="{066E6C10-C794-F8F0-8492-124D97EAD82A}"/>
          </ac:picMkLst>
        </pc:picChg>
      </pc:sldChg>
      <pc:sldChg chg="addSp delSp modSp new mod modAnim modNotesTx">
        <pc:chgData name="Marta Estelles" userId="ab9f46fedd7cf687" providerId="LiveId" clId="{93FE34EC-670D-FA46-B9FF-DF82E7BD530F}" dt="2024-04-21T21:44:28.667" v="6638" actId="20577"/>
        <pc:sldMkLst>
          <pc:docMk/>
          <pc:sldMk cId="189573511" sldId="261"/>
        </pc:sldMkLst>
        <pc:spChg chg="del">
          <ac:chgData name="Marta Estelles" userId="ab9f46fedd7cf687" providerId="LiveId" clId="{93FE34EC-670D-FA46-B9FF-DF82E7BD530F}" dt="2024-04-04T05:13:06.756" v="237" actId="478"/>
          <ac:spMkLst>
            <pc:docMk/>
            <pc:sldMk cId="189573511" sldId="261"/>
            <ac:spMk id="2" creationId="{4238ACA8-789D-5099-CBFB-566DE9BBF441}"/>
          </ac:spMkLst>
        </pc:spChg>
        <pc:spChg chg="del">
          <ac:chgData name="Marta Estelles" userId="ab9f46fedd7cf687" providerId="LiveId" clId="{93FE34EC-670D-FA46-B9FF-DF82E7BD530F}" dt="2024-04-04T05:13:02.578" v="236" actId="478"/>
          <ac:spMkLst>
            <pc:docMk/>
            <pc:sldMk cId="189573511" sldId="261"/>
            <ac:spMk id="3" creationId="{8F5080C9-C159-8FA5-3CC8-DD679D0CADA4}"/>
          </ac:spMkLst>
        </pc:spChg>
        <pc:picChg chg="add mod">
          <ac:chgData name="Marta Estelles" userId="ab9f46fedd7cf687" providerId="LiveId" clId="{93FE34EC-670D-FA46-B9FF-DF82E7BD530F}" dt="2024-04-04T20:32:37.885" v="275" actId="14100"/>
          <ac:picMkLst>
            <pc:docMk/>
            <pc:sldMk cId="189573511" sldId="261"/>
            <ac:picMk id="4" creationId="{8BAD7E7B-B1CF-9B8F-7A5F-F6859ACC5053}"/>
          </ac:picMkLst>
        </pc:picChg>
        <pc:picChg chg="add mod modCrop">
          <ac:chgData name="Marta Estelles" userId="ab9f46fedd7cf687" providerId="LiveId" clId="{93FE34EC-670D-FA46-B9FF-DF82E7BD530F}" dt="2024-04-04T20:39:51.898" v="281" actId="1076"/>
          <ac:picMkLst>
            <pc:docMk/>
            <pc:sldMk cId="189573511" sldId="261"/>
            <ac:picMk id="5" creationId="{E7D12805-29CE-83A8-5365-4E6DF276A5A1}"/>
          </ac:picMkLst>
        </pc:picChg>
      </pc:sldChg>
      <pc:sldChg chg="addSp delSp modSp new mod ord setBg modNotesTx">
        <pc:chgData name="Marta Estelles" userId="ab9f46fedd7cf687" providerId="LiveId" clId="{93FE34EC-670D-FA46-B9FF-DF82E7BD530F}" dt="2024-04-21T21:47:12.905" v="7173" actId="20577"/>
        <pc:sldMkLst>
          <pc:docMk/>
          <pc:sldMk cId="421074363" sldId="262"/>
        </pc:sldMkLst>
        <pc:spChg chg="del">
          <ac:chgData name="Marta Estelles" userId="ab9f46fedd7cf687" providerId="LiveId" clId="{93FE34EC-670D-FA46-B9FF-DF82E7BD530F}" dt="2024-04-04T05:17:33.479" v="255" actId="478"/>
          <ac:spMkLst>
            <pc:docMk/>
            <pc:sldMk cId="421074363" sldId="262"/>
            <ac:spMk id="2" creationId="{FB60E411-06FE-B921-17DC-0F0F72EA97A1}"/>
          </ac:spMkLst>
        </pc:spChg>
        <pc:spChg chg="del">
          <ac:chgData name="Marta Estelles" userId="ab9f46fedd7cf687" providerId="LiveId" clId="{93FE34EC-670D-FA46-B9FF-DF82E7BD530F}" dt="2024-04-04T05:15:45.001" v="245"/>
          <ac:spMkLst>
            <pc:docMk/>
            <pc:sldMk cId="421074363" sldId="262"/>
            <ac:spMk id="3" creationId="{7121F645-A9A1-34AF-477B-1834DC6AABD6}"/>
          </ac:spMkLst>
        </pc:spChg>
        <pc:spChg chg="add del mod">
          <ac:chgData name="Marta Estelles" userId="ab9f46fedd7cf687" providerId="LiveId" clId="{93FE34EC-670D-FA46-B9FF-DF82E7BD530F}" dt="2024-04-04T20:42:37.458" v="284" actId="478"/>
          <ac:spMkLst>
            <pc:docMk/>
            <pc:sldMk cId="421074363" sldId="262"/>
            <ac:spMk id="9" creationId="{A6869936-38BD-D8AC-726F-C8EE2E4E7532}"/>
          </ac:spMkLst>
        </pc:spChg>
        <pc:spChg chg="add">
          <ac:chgData name="Marta Estelles" userId="ab9f46fedd7cf687" providerId="LiveId" clId="{93FE34EC-670D-FA46-B9FF-DF82E7BD530F}" dt="2024-04-04T22:35:56.240" v="502" actId="26606"/>
          <ac:spMkLst>
            <pc:docMk/>
            <pc:sldMk cId="421074363" sldId="262"/>
            <ac:spMk id="24" creationId="{19B2EB12-332C-4DCC-9746-30DD4690F95F}"/>
          </ac:spMkLst>
        </pc:spChg>
        <pc:grpChg chg="add">
          <ac:chgData name="Marta Estelles" userId="ab9f46fedd7cf687" providerId="LiveId" clId="{93FE34EC-670D-FA46-B9FF-DF82E7BD530F}" dt="2024-04-04T22:35:56.240" v="502" actId="26606"/>
          <ac:grpSpMkLst>
            <pc:docMk/>
            <pc:sldMk cId="421074363" sldId="262"/>
            <ac:grpSpMk id="26" creationId="{AFD40B55-BABB-4B33-ADD3-0C2340430678}"/>
          </ac:grpSpMkLst>
        </pc:grpChg>
        <pc:grpChg chg="add">
          <ac:chgData name="Marta Estelles" userId="ab9f46fedd7cf687" providerId="LiveId" clId="{93FE34EC-670D-FA46-B9FF-DF82E7BD530F}" dt="2024-04-04T22:35:56.240" v="502" actId="26606"/>
          <ac:grpSpMkLst>
            <pc:docMk/>
            <pc:sldMk cId="421074363" sldId="262"/>
            <ac:grpSpMk id="30" creationId="{E616EDA1-F722-4C6A-AD2F-E487C7EBE6BD}"/>
          </ac:grpSpMkLst>
        </pc:grpChg>
        <pc:grpChg chg="add">
          <ac:chgData name="Marta Estelles" userId="ab9f46fedd7cf687" providerId="LiveId" clId="{93FE34EC-670D-FA46-B9FF-DF82E7BD530F}" dt="2024-04-04T22:35:56.240" v="502" actId="26606"/>
          <ac:grpSpMkLst>
            <pc:docMk/>
            <pc:sldMk cId="421074363" sldId="262"/>
            <ac:grpSpMk id="34" creationId="{718BCC2B-0684-4382-A2D3-C9ADC776876E}"/>
          </ac:grpSpMkLst>
        </pc:grpChg>
        <pc:grpChg chg="add">
          <ac:chgData name="Marta Estelles" userId="ab9f46fedd7cf687" providerId="LiveId" clId="{93FE34EC-670D-FA46-B9FF-DF82E7BD530F}" dt="2024-04-04T22:35:56.240" v="502" actId="26606"/>
          <ac:grpSpMkLst>
            <pc:docMk/>
            <pc:sldMk cId="421074363" sldId="262"/>
            <ac:grpSpMk id="38" creationId="{B5D0BDB0-2E17-4D86-BEE1-1A1817E04694}"/>
          </ac:grpSpMkLst>
        </pc:grpChg>
        <pc:picChg chg="add del mod">
          <ac:chgData name="Marta Estelles" userId="ab9f46fedd7cf687" providerId="LiveId" clId="{93FE34EC-670D-FA46-B9FF-DF82E7BD530F}" dt="2024-04-04T20:42:33.663" v="282" actId="478"/>
          <ac:picMkLst>
            <pc:docMk/>
            <pc:sldMk cId="421074363" sldId="262"/>
            <ac:picMk id="5" creationId="{DF9F74D8-F406-7694-7A22-9919E1EBE37A}"/>
          </ac:picMkLst>
        </pc:picChg>
        <pc:picChg chg="add del mod">
          <ac:chgData name="Marta Estelles" userId="ab9f46fedd7cf687" providerId="LiveId" clId="{93FE34EC-670D-FA46-B9FF-DF82E7BD530F}" dt="2024-04-04T20:42:35.288" v="283" actId="478"/>
          <ac:picMkLst>
            <pc:docMk/>
            <pc:sldMk cId="421074363" sldId="262"/>
            <ac:picMk id="7" creationId="{CC4AFAA7-03E9-47F3-E07D-B55E2F23436B}"/>
          </ac:picMkLst>
        </pc:picChg>
        <pc:picChg chg="add mod ord">
          <ac:chgData name="Marta Estelles" userId="ab9f46fedd7cf687" providerId="LiveId" clId="{93FE34EC-670D-FA46-B9FF-DF82E7BD530F}" dt="2024-04-04T22:35:56.240" v="502" actId="26606"/>
          <ac:picMkLst>
            <pc:docMk/>
            <pc:sldMk cId="421074363" sldId="262"/>
            <ac:picMk id="11" creationId="{5A63F01D-95D6-9485-33A8-67711D11490E}"/>
          </ac:picMkLst>
        </pc:picChg>
        <pc:picChg chg="add del mod">
          <ac:chgData name="Marta Estelles" userId="ab9f46fedd7cf687" providerId="LiveId" clId="{93FE34EC-670D-FA46-B9FF-DF82E7BD530F}" dt="2024-04-04T22:33:38.933" v="480" actId="478"/>
          <ac:picMkLst>
            <pc:docMk/>
            <pc:sldMk cId="421074363" sldId="262"/>
            <ac:picMk id="13" creationId="{CF3FCAC9-7CEB-DAA3-957E-F1BE802BF7A6}"/>
          </ac:picMkLst>
        </pc:picChg>
        <pc:picChg chg="add mod ord">
          <ac:chgData name="Marta Estelles" userId="ab9f46fedd7cf687" providerId="LiveId" clId="{93FE34EC-670D-FA46-B9FF-DF82E7BD530F}" dt="2024-04-04T22:35:56.240" v="502" actId="26606"/>
          <ac:picMkLst>
            <pc:docMk/>
            <pc:sldMk cId="421074363" sldId="262"/>
            <ac:picMk id="15" creationId="{BC7579BF-0EE8-FC7F-FCDD-5D0A75ADEFA2}"/>
          </ac:picMkLst>
        </pc:picChg>
        <pc:picChg chg="add mod">
          <ac:chgData name="Marta Estelles" userId="ab9f46fedd7cf687" providerId="LiveId" clId="{93FE34EC-670D-FA46-B9FF-DF82E7BD530F}" dt="2024-04-04T22:35:56.240" v="502" actId="26606"/>
          <ac:picMkLst>
            <pc:docMk/>
            <pc:sldMk cId="421074363" sldId="262"/>
            <ac:picMk id="17" creationId="{9735DFA9-243D-5718-AC07-128A61BBC38F}"/>
          </ac:picMkLst>
        </pc:picChg>
        <pc:picChg chg="add mod">
          <ac:chgData name="Marta Estelles" userId="ab9f46fedd7cf687" providerId="LiveId" clId="{93FE34EC-670D-FA46-B9FF-DF82E7BD530F}" dt="2024-04-04T22:35:56.240" v="502" actId="26606"/>
          <ac:picMkLst>
            <pc:docMk/>
            <pc:sldMk cId="421074363" sldId="262"/>
            <ac:picMk id="19" creationId="{864DDC26-986A-94A6-3363-1C1F15837609}"/>
          </ac:picMkLst>
        </pc:picChg>
        <pc:picChg chg="add mod">
          <ac:chgData name="Marta Estelles" userId="ab9f46fedd7cf687" providerId="LiveId" clId="{93FE34EC-670D-FA46-B9FF-DF82E7BD530F}" dt="2024-04-04T22:37:15.443" v="510" actId="1076"/>
          <ac:picMkLst>
            <pc:docMk/>
            <pc:sldMk cId="421074363" sldId="262"/>
            <ac:picMk id="21" creationId="{08B039EB-5535-9262-7E11-7EC915C6D073}"/>
          </ac:picMkLst>
        </pc:picChg>
      </pc:sldChg>
      <pc:sldChg chg="addSp delSp modSp new mod modNotesTx">
        <pc:chgData name="Marta Estelles" userId="ab9f46fedd7cf687" providerId="LiveId" clId="{93FE34EC-670D-FA46-B9FF-DF82E7BD530F}" dt="2024-04-21T21:45:09.225" v="6757" actId="20577"/>
        <pc:sldMkLst>
          <pc:docMk/>
          <pc:sldMk cId="4214313079" sldId="263"/>
        </pc:sldMkLst>
        <pc:spChg chg="del mod">
          <ac:chgData name="Marta Estelles" userId="ab9f46fedd7cf687" providerId="LiveId" clId="{93FE34EC-670D-FA46-B9FF-DF82E7BD530F}" dt="2024-04-04T20:31:13.787" v="264" actId="478"/>
          <ac:spMkLst>
            <pc:docMk/>
            <pc:sldMk cId="4214313079" sldId="263"/>
            <ac:spMk id="2" creationId="{7875D20A-EA65-E24D-C7D0-6B209391182C}"/>
          </ac:spMkLst>
        </pc:spChg>
        <pc:spChg chg="add del mod">
          <ac:chgData name="Marta Estelles" userId="ab9f46fedd7cf687" providerId="LiveId" clId="{93FE34EC-670D-FA46-B9FF-DF82E7BD530F}" dt="2024-04-07T21:58:10.317" v="5482"/>
          <ac:spMkLst>
            <pc:docMk/>
            <pc:sldMk cId="4214313079" sldId="263"/>
            <ac:spMk id="3" creationId="{08E897C1-078C-82D5-E392-5021A5A25AB7}"/>
          </ac:spMkLst>
        </pc:spChg>
        <pc:spChg chg="del">
          <ac:chgData name="Marta Estelles" userId="ab9f46fedd7cf687" providerId="LiveId" clId="{93FE34EC-670D-FA46-B9FF-DF82E7BD530F}" dt="2024-04-04T20:31:08.746" v="261"/>
          <ac:spMkLst>
            <pc:docMk/>
            <pc:sldMk cId="4214313079" sldId="263"/>
            <ac:spMk id="3" creationId="{27E5733A-4222-176D-600A-4A7193D91527}"/>
          </ac:spMkLst>
        </pc:spChg>
        <pc:spChg chg="add del mod">
          <ac:chgData name="Marta Estelles" userId="ab9f46fedd7cf687" providerId="LiveId" clId="{93FE34EC-670D-FA46-B9FF-DF82E7BD530F}" dt="2024-04-07T21:58:24.456" v="5486"/>
          <ac:spMkLst>
            <pc:docMk/>
            <pc:sldMk cId="4214313079" sldId="263"/>
            <ac:spMk id="8" creationId="{648AFE00-CD64-DA54-5AF2-8D170D951DE8}"/>
          </ac:spMkLst>
        </pc:spChg>
        <pc:picChg chg="add del mod">
          <ac:chgData name="Marta Estelles" userId="ab9f46fedd7cf687" providerId="LiveId" clId="{93FE34EC-670D-FA46-B9FF-DF82E7BD530F}" dt="2024-04-07T21:52:40.046" v="5481" actId="478"/>
          <ac:picMkLst>
            <pc:docMk/>
            <pc:sldMk cId="4214313079" sldId="263"/>
            <ac:picMk id="5" creationId="{AC30E3BD-66CD-C97F-C94D-E30AF2D41764}"/>
          </ac:picMkLst>
        </pc:picChg>
        <pc:picChg chg="add del mod">
          <ac:chgData name="Marta Estelles" userId="ab9f46fedd7cf687" providerId="LiveId" clId="{93FE34EC-670D-FA46-B9FF-DF82E7BD530F}" dt="2024-04-07T21:58:12.690" v="5485" actId="478"/>
          <ac:picMkLst>
            <pc:docMk/>
            <pc:sldMk cId="4214313079" sldId="263"/>
            <ac:picMk id="6" creationId="{2960B111-2C7F-B2B9-1E5B-9F3EC9132AE5}"/>
          </ac:picMkLst>
        </pc:picChg>
        <pc:picChg chg="add mod">
          <ac:chgData name="Marta Estelles" userId="ab9f46fedd7cf687" providerId="LiveId" clId="{93FE34EC-670D-FA46-B9FF-DF82E7BD530F}" dt="2024-04-07T21:58:47.306" v="5492" actId="1076"/>
          <ac:picMkLst>
            <pc:docMk/>
            <pc:sldMk cId="4214313079" sldId="263"/>
            <ac:picMk id="10" creationId="{93C17F7E-23CB-0DDB-6E6C-F5044462B15B}"/>
          </ac:picMkLst>
        </pc:picChg>
      </pc:sldChg>
      <pc:sldChg chg="addSp delSp modSp new mod modNotesTx">
        <pc:chgData name="Marta Estelles" userId="ab9f46fedd7cf687" providerId="LiveId" clId="{93FE34EC-670D-FA46-B9FF-DF82E7BD530F}" dt="2024-04-21T21:46:39.124" v="7119" actId="20577"/>
        <pc:sldMkLst>
          <pc:docMk/>
          <pc:sldMk cId="25619890" sldId="264"/>
        </pc:sldMkLst>
        <pc:spChg chg="mod">
          <ac:chgData name="Marta Estelles" userId="ab9f46fedd7cf687" providerId="LiveId" clId="{93FE34EC-670D-FA46-B9FF-DF82E7BD530F}" dt="2024-04-04T22:55:52.031" v="693" actId="20577"/>
          <ac:spMkLst>
            <pc:docMk/>
            <pc:sldMk cId="25619890" sldId="264"/>
            <ac:spMk id="2" creationId="{E811DE19-D2C7-5717-4506-C1D87A3C26A8}"/>
          </ac:spMkLst>
        </pc:spChg>
        <pc:spChg chg="del">
          <ac:chgData name="Marta Estelles" userId="ab9f46fedd7cf687" providerId="LiveId" clId="{93FE34EC-670D-FA46-B9FF-DF82E7BD530F}" dt="2024-04-04T20:52:13.765" v="412" actId="478"/>
          <ac:spMkLst>
            <pc:docMk/>
            <pc:sldMk cId="25619890" sldId="264"/>
            <ac:spMk id="3" creationId="{B1D322F3-5BEE-C0D7-5872-79CB343D131B}"/>
          </ac:spMkLst>
        </pc:spChg>
        <pc:spChg chg="add mod">
          <ac:chgData name="Marta Estelles" userId="ab9f46fedd7cf687" providerId="LiveId" clId="{93FE34EC-670D-FA46-B9FF-DF82E7BD530F}" dt="2024-04-04T21:59:54.527" v="453" actId="14100"/>
          <ac:spMkLst>
            <pc:docMk/>
            <pc:sldMk cId="25619890" sldId="264"/>
            <ac:spMk id="6" creationId="{55549BA9-DA6D-5ED4-0371-A27D21B79311}"/>
          </ac:spMkLst>
        </pc:spChg>
        <pc:spChg chg="add mod">
          <ac:chgData name="Marta Estelles" userId="ab9f46fedd7cf687" providerId="LiveId" clId="{93FE34EC-670D-FA46-B9FF-DF82E7BD530F}" dt="2024-04-04T22:56:07.219" v="694" actId="1076"/>
          <ac:spMkLst>
            <pc:docMk/>
            <pc:sldMk cId="25619890" sldId="264"/>
            <ac:spMk id="7" creationId="{37950A54-8A6C-CFF7-1FFE-8DEAB650CCBA}"/>
          </ac:spMkLst>
        </pc:spChg>
        <pc:cxnChg chg="add mod">
          <ac:chgData name="Marta Estelles" userId="ab9f46fedd7cf687" providerId="LiveId" clId="{93FE34EC-670D-FA46-B9FF-DF82E7BD530F}" dt="2024-04-04T20:52:29.815" v="414" actId="13822"/>
          <ac:cxnSpMkLst>
            <pc:docMk/>
            <pc:sldMk cId="25619890" sldId="264"/>
            <ac:cxnSpMk id="5" creationId="{46139475-EA68-F00C-C159-804D2791BD68}"/>
          </ac:cxnSpMkLst>
        </pc:cxnChg>
      </pc:sldChg>
      <pc:sldChg chg="addSp delSp modSp new mod setBg modNotesTx">
        <pc:chgData name="Marta Estelles" userId="ab9f46fedd7cf687" providerId="LiveId" clId="{93FE34EC-670D-FA46-B9FF-DF82E7BD530F}" dt="2024-04-21T21:57:25.362" v="7604" actId="20577"/>
        <pc:sldMkLst>
          <pc:docMk/>
          <pc:sldMk cId="1530494036" sldId="265"/>
        </pc:sldMkLst>
        <pc:spChg chg="mod">
          <ac:chgData name="Marta Estelles" userId="ab9f46fedd7cf687" providerId="LiveId" clId="{93FE34EC-670D-FA46-B9FF-DF82E7BD530F}" dt="2024-04-05T02:46:20.292" v="2955" actId="313"/>
          <ac:spMkLst>
            <pc:docMk/>
            <pc:sldMk cId="1530494036" sldId="265"/>
            <ac:spMk id="2" creationId="{C5C4244C-3510-BB42-1105-996F4EE0B985}"/>
          </ac:spMkLst>
        </pc:spChg>
        <pc:spChg chg="mod">
          <ac:chgData name="Marta Estelles" userId="ab9f46fedd7cf687" providerId="LiveId" clId="{93FE34EC-670D-FA46-B9FF-DF82E7BD530F}" dt="2024-04-08T23:41:43.840" v="5812" actId="1076"/>
          <ac:spMkLst>
            <pc:docMk/>
            <pc:sldMk cId="1530494036" sldId="265"/>
            <ac:spMk id="3" creationId="{495D9A24-B75C-ED57-688C-2E65B13984DB}"/>
          </ac:spMkLst>
        </pc:spChg>
        <pc:spChg chg="add">
          <ac:chgData name="Marta Estelles" userId="ab9f46fedd7cf687" providerId="LiveId" clId="{93FE34EC-670D-FA46-B9FF-DF82E7BD530F}" dt="2024-04-07T21:50:55.742" v="5474"/>
          <ac:spMkLst>
            <pc:docMk/>
            <pc:sldMk cId="1530494036" sldId="265"/>
            <ac:spMk id="4" creationId="{7C083FA0-A3C7-DAF5-C603-8A835175189B}"/>
          </ac:spMkLst>
        </pc:spChg>
        <pc:spChg chg="add mod">
          <ac:chgData name="Marta Estelles" userId="ab9f46fedd7cf687" providerId="LiveId" clId="{93FE34EC-670D-FA46-B9FF-DF82E7BD530F}" dt="2024-04-21T21:49:15.269" v="7431" actId="14100"/>
          <ac:spMkLst>
            <pc:docMk/>
            <pc:sldMk cId="1530494036" sldId="265"/>
            <ac:spMk id="4" creationId="{AF2400ED-9BD9-CB6F-0EDD-DC6C88EDA55D}"/>
          </ac:spMkLst>
        </pc:spChg>
        <pc:spChg chg="add">
          <ac:chgData name="Marta Estelles" userId="ab9f46fedd7cf687" providerId="LiveId" clId="{93FE34EC-670D-FA46-B9FF-DF82E7BD530F}" dt="2024-04-07T21:50:55.742" v="5474"/>
          <ac:spMkLst>
            <pc:docMk/>
            <pc:sldMk cId="1530494036" sldId="265"/>
            <ac:spMk id="6" creationId="{AF7E3FF9-CC3A-6D40-1AD5-22EB42CFF417}"/>
          </ac:spMkLst>
        </pc:spChg>
        <pc:spChg chg="add">
          <ac:chgData name="Marta Estelles" userId="ab9f46fedd7cf687" providerId="LiveId" clId="{93FE34EC-670D-FA46-B9FF-DF82E7BD530F}" dt="2024-04-05T02:12:33.792" v="2838" actId="26606"/>
          <ac:spMkLst>
            <pc:docMk/>
            <pc:sldMk cId="1530494036" sldId="265"/>
            <ac:spMk id="10" creationId="{879398A9-0D0D-4901-BDDF-B3D93CECA7B9}"/>
          </ac:spMkLst>
        </pc:spChg>
        <pc:spChg chg="add">
          <ac:chgData name="Marta Estelles" userId="ab9f46fedd7cf687" providerId="LiveId" clId="{93FE34EC-670D-FA46-B9FF-DF82E7BD530F}" dt="2024-04-05T02:12:33.792" v="2838" actId="26606"/>
          <ac:spMkLst>
            <pc:docMk/>
            <pc:sldMk cId="1530494036" sldId="265"/>
            <ac:spMk id="12" creationId="{011FEC3B-E514-4E21-B2CB-7903A73569E2}"/>
          </ac:spMkLst>
        </pc:spChg>
        <pc:spChg chg="add mod">
          <ac:chgData name="Marta Estelles" userId="ab9f46fedd7cf687" providerId="LiveId" clId="{93FE34EC-670D-FA46-B9FF-DF82E7BD530F}" dt="2024-04-08T23:51:53.677" v="5957"/>
          <ac:spMkLst>
            <pc:docMk/>
            <pc:sldMk cId="1530494036" sldId="265"/>
            <ac:spMk id="13" creationId="{71A8F544-AA6F-DF26-D226-2A09855F9CDD}"/>
          </ac:spMkLst>
        </pc:spChg>
        <pc:picChg chg="add del mod">
          <ac:chgData name="Marta Estelles" userId="ab9f46fedd7cf687" providerId="LiveId" clId="{93FE34EC-670D-FA46-B9FF-DF82E7BD530F}" dt="2024-04-07T21:43:17.235" v="5473" actId="478"/>
          <ac:picMkLst>
            <pc:docMk/>
            <pc:sldMk cId="1530494036" sldId="265"/>
            <ac:picMk id="5" creationId="{0BAC46F0-6D7B-C529-552A-FE4C039F3D7D}"/>
          </ac:picMkLst>
        </pc:picChg>
        <pc:picChg chg="add mod">
          <ac:chgData name="Marta Estelles" userId="ab9f46fedd7cf687" providerId="LiveId" clId="{93FE34EC-670D-FA46-B9FF-DF82E7BD530F}" dt="2024-04-08T23:39:45.127" v="5782" actId="1076"/>
          <ac:picMkLst>
            <pc:docMk/>
            <pc:sldMk cId="1530494036" sldId="265"/>
            <ac:picMk id="8" creationId="{A43E3AE5-696D-9E82-D35B-D3BDD154BAEF}"/>
          </ac:picMkLst>
        </pc:picChg>
        <pc:picChg chg="add mod modCrop">
          <ac:chgData name="Marta Estelles" userId="ab9f46fedd7cf687" providerId="LiveId" clId="{93FE34EC-670D-FA46-B9FF-DF82E7BD530F}" dt="2024-04-08T23:39:43.684" v="5781" actId="1076"/>
          <ac:picMkLst>
            <pc:docMk/>
            <pc:sldMk cId="1530494036" sldId="265"/>
            <ac:picMk id="11" creationId="{B1C49F8F-77FB-699E-F7B0-0A2E8AF3CC0A}"/>
          </ac:picMkLst>
        </pc:picChg>
        <pc:picChg chg="add">
          <ac:chgData name="Marta Estelles" userId="ab9f46fedd7cf687" providerId="LiveId" clId="{93FE34EC-670D-FA46-B9FF-DF82E7BD530F}" dt="2024-04-07T21:50:55.742" v="5474"/>
          <ac:picMkLst>
            <pc:docMk/>
            <pc:sldMk cId="1530494036" sldId="265"/>
            <ac:picMk id="1025" creationId="{11BE4647-CCB0-EB13-8175-E2CF0F00439A}"/>
          </ac:picMkLst>
        </pc:picChg>
        <pc:cxnChg chg="add del">
          <ac:chgData name="Marta Estelles" userId="ab9f46fedd7cf687" providerId="LiveId" clId="{93FE34EC-670D-FA46-B9FF-DF82E7BD530F}" dt="2024-04-21T21:49:46.388" v="7433" actId="11529"/>
          <ac:cxnSpMkLst>
            <pc:docMk/>
            <pc:sldMk cId="1530494036" sldId="265"/>
            <ac:cxnSpMk id="6" creationId="{28428E78-FEF2-CA7A-FDD9-C8F77644D4F2}"/>
          </ac:cxnSpMkLst>
        </pc:cxnChg>
        <pc:cxnChg chg="add mod">
          <ac:chgData name="Marta Estelles" userId="ab9f46fedd7cf687" providerId="LiveId" clId="{93FE34EC-670D-FA46-B9FF-DF82E7BD530F}" dt="2024-04-21T21:55:58.402" v="7442" actId="14100"/>
          <ac:cxnSpMkLst>
            <pc:docMk/>
            <pc:sldMk cId="1530494036" sldId="265"/>
            <ac:cxnSpMk id="9" creationId="{3CC9D5CC-07E3-4A8C-9F5B-BF1B2092229D}"/>
          </ac:cxnSpMkLst>
        </pc:cxnChg>
      </pc:sldChg>
      <pc:sldChg chg="del">
        <pc:chgData name="Marta Estelles" userId="ab9f46fedd7cf687" providerId="LiveId" clId="{93FE34EC-670D-FA46-B9FF-DF82E7BD530F}" dt="2024-04-04T04:49:53.920" v="26" actId="2696"/>
        <pc:sldMkLst>
          <pc:docMk/>
          <pc:sldMk cId="517276121" sldId="266"/>
        </pc:sldMkLst>
      </pc:sldChg>
      <pc:sldChg chg="addSp delSp modSp new del mod ord modNotesTx">
        <pc:chgData name="Marta Estelles" userId="ab9f46fedd7cf687" providerId="LiveId" clId="{93FE34EC-670D-FA46-B9FF-DF82E7BD530F}" dt="2024-04-05T03:57:56.460" v="4936" actId="2696"/>
        <pc:sldMkLst>
          <pc:docMk/>
          <pc:sldMk cId="2783269632" sldId="266"/>
        </pc:sldMkLst>
        <pc:spChg chg="del mod">
          <ac:chgData name="Marta Estelles" userId="ab9f46fedd7cf687" providerId="LiveId" clId="{93FE34EC-670D-FA46-B9FF-DF82E7BD530F}" dt="2024-04-04T22:45:36.792" v="519" actId="478"/>
          <ac:spMkLst>
            <pc:docMk/>
            <pc:sldMk cId="2783269632" sldId="266"/>
            <ac:spMk id="2" creationId="{78F2312F-8080-CD79-98F4-8A2A60235AC1}"/>
          </ac:spMkLst>
        </pc:spChg>
        <pc:spChg chg="del">
          <ac:chgData name="Marta Estelles" userId="ab9f46fedd7cf687" providerId="LiveId" clId="{93FE34EC-670D-FA46-B9FF-DF82E7BD530F}" dt="2024-04-04T22:45:30.813" v="515"/>
          <ac:spMkLst>
            <pc:docMk/>
            <pc:sldMk cId="2783269632" sldId="266"/>
            <ac:spMk id="3" creationId="{3C830F5C-F8FF-6FC0-22A5-83C43969C37F}"/>
          </ac:spMkLst>
        </pc:spChg>
        <pc:spChg chg="add del mod">
          <ac:chgData name="Marta Estelles" userId="ab9f46fedd7cf687" providerId="LiveId" clId="{93FE34EC-670D-FA46-B9FF-DF82E7BD530F}" dt="2024-04-04T22:45:41.004" v="520" actId="478"/>
          <ac:spMkLst>
            <pc:docMk/>
            <pc:sldMk cId="2783269632" sldId="266"/>
            <ac:spMk id="7" creationId="{458186D7-FF07-A74A-71DD-5570B27047A5}"/>
          </ac:spMkLst>
        </pc:spChg>
        <pc:picChg chg="add mod">
          <ac:chgData name="Marta Estelles" userId="ab9f46fedd7cf687" providerId="LiveId" clId="{93FE34EC-670D-FA46-B9FF-DF82E7BD530F}" dt="2024-04-04T22:47:19.906" v="562" actId="962"/>
          <ac:picMkLst>
            <pc:docMk/>
            <pc:sldMk cId="2783269632" sldId="266"/>
            <ac:picMk id="5" creationId="{D8DBAA01-6589-935B-5BA4-A2836D1A3B1D}"/>
          </ac:picMkLst>
        </pc:picChg>
        <pc:picChg chg="add mod">
          <ac:chgData name="Marta Estelles" userId="ab9f46fedd7cf687" providerId="LiveId" clId="{93FE34EC-670D-FA46-B9FF-DF82E7BD530F}" dt="2024-04-04T22:47:19.904" v="561" actId="27614"/>
          <ac:picMkLst>
            <pc:docMk/>
            <pc:sldMk cId="2783269632" sldId="266"/>
            <ac:picMk id="9" creationId="{AB2265E8-B331-C080-6646-A7E8C97C2117}"/>
          </ac:picMkLst>
        </pc:picChg>
        <pc:picChg chg="add mod">
          <ac:chgData name="Marta Estelles" userId="ab9f46fedd7cf687" providerId="LiveId" clId="{93FE34EC-670D-FA46-B9FF-DF82E7BD530F}" dt="2024-04-04T22:49:44.026" v="565" actId="962"/>
          <ac:picMkLst>
            <pc:docMk/>
            <pc:sldMk cId="2783269632" sldId="266"/>
            <ac:picMk id="11" creationId="{3FAB874C-3864-A9A5-C073-049A76B27F75}"/>
          </ac:picMkLst>
        </pc:picChg>
        <pc:picChg chg="add mod">
          <ac:chgData name="Marta Estelles" userId="ab9f46fedd7cf687" providerId="LiveId" clId="{93FE34EC-670D-FA46-B9FF-DF82E7BD530F}" dt="2024-04-04T22:50:05.371" v="568" actId="962"/>
          <ac:picMkLst>
            <pc:docMk/>
            <pc:sldMk cId="2783269632" sldId="266"/>
            <ac:picMk id="13" creationId="{0633E834-849E-0CDF-6974-6EAFDF89C059}"/>
          </ac:picMkLst>
        </pc:picChg>
        <pc:picChg chg="add mod">
          <ac:chgData name="Marta Estelles" userId="ab9f46fedd7cf687" providerId="LiveId" clId="{93FE34EC-670D-FA46-B9FF-DF82E7BD530F}" dt="2024-04-04T22:53:06.970" v="572" actId="1076"/>
          <ac:picMkLst>
            <pc:docMk/>
            <pc:sldMk cId="2783269632" sldId="266"/>
            <ac:picMk id="15" creationId="{9B53562C-22A6-ACDB-5CA6-C23B9AEBD37E}"/>
          </ac:picMkLst>
        </pc:picChg>
      </pc:sldChg>
      <pc:sldChg chg="del">
        <pc:chgData name="Marta Estelles" userId="ab9f46fedd7cf687" providerId="LiveId" clId="{93FE34EC-670D-FA46-B9FF-DF82E7BD530F}" dt="2024-04-04T04:49:55.195" v="27" actId="2696"/>
        <pc:sldMkLst>
          <pc:docMk/>
          <pc:sldMk cId="549065617" sldId="267"/>
        </pc:sldMkLst>
      </pc:sldChg>
      <pc:sldChg chg="addSp delSp modSp new mod modNotesTx">
        <pc:chgData name="Marta Estelles" userId="ab9f46fedd7cf687" providerId="LiveId" clId="{93FE34EC-670D-FA46-B9FF-DF82E7BD530F}" dt="2024-04-21T21:47:48.735" v="7295" actId="20577"/>
        <pc:sldMkLst>
          <pc:docMk/>
          <pc:sldMk cId="4009940085" sldId="267"/>
        </pc:sldMkLst>
        <pc:spChg chg="del">
          <ac:chgData name="Marta Estelles" userId="ab9f46fedd7cf687" providerId="LiveId" clId="{93FE34EC-670D-FA46-B9FF-DF82E7BD530F}" dt="2024-04-04T22:59:31.083" v="724" actId="478"/>
          <ac:spMkLst>
            <pc:docMk/>
            <pc:sldMk cId="4009940085" sldId="267"/>
            <ac:spMk id="2" creationId="{152C0CFD-711D-06E6-66C7-6AAD62C987A9}"/>
          </ac:spMkLst>
        </pc:spChg>
        <pc:spChg chg="del">
          <ac:chgData name="Marta Estelles" userId="ab9f46fedd7cf687" providerId="LiveId" clId="{93FE34EC-670D-FA46-B9FF-DF82E7BD530F}" dt="2024-04-04T22:59:28.088" v="723" actId="478"/>
          <ac:spMkLst>
            <pc:docMk/>
            <pc:sldMk cId="4009940085" sldId="267"/>
            <ac:spMk id="3" creationId="{C2329139-517D-1838-D50D-0417D49B0FEB}"/>
          </ac:spMkLst>
        </pc:spChg>
        <pc:picChg chg="add mod">
          <ac:chgData name="Marta Estelles" userId="ab9f46fedd7cf687" providerId="LiveId" clId="{93FE34EC-670D-FA46-B9FF-DF82E7BD530F}" dt="2024-04-05T00:46:15.208" v="1193" actId="1076"/>
          <ac:picMkLst>
            <pc:docMk/>
            <pc:sldMk cId="4009940085" sldId="267"/>
            <ac:picMk id="5" creationId="{4F90DECA-C0BB-2F72-E584-D82A94694999}"/>
          </ac:picMkLst>
        </pc:picChg>
        <pc:picChg chg="add mod modCrop">
          <ac:chgData name="Marta Estelles" userId="ab9f46fedd7cf687" providerId="LiveId" clId="{93FE34EC-670D-FA46-B9FF-DF82E7BD530F}" dt="2024-04-05T00:46:55.022" v="1207" actId="1076"/>
          <ac:picMkLst>
            <pc:docMk/>
            <pc:sldMk cId="4009940085" sldId="267"/>
            <ac:picMk id="7" creationId="{7E5A40D4-D3C1-A252-69F0-1D41B0CDFFCA}"/>
          </ac:picMkLst>
        </pc:picChg>
        <pc:picChg chg="add mod">
          <ac:chgData name="Marta Estelles" userId="ab9f46fedd7cf687" providerId="LiveId" clId="{93FE34EC-670D-FA46-B9FF-DF82E7BD530F}" dt="2024-04-05T00:47:31.118" v="1214" actId="1076"/>
          <ac:picMkLst>
            <pc:docMk/>
            <pc:sldMk cId="4009940085" sldId="267"/>
            <ac:picMk id="9" creationId="{73116DC7-A8E3-0002-7727-B9558FD41324}"/>
          </ac:picMkLst>
        </pc:picChg>
        <pc:picChg chg="add mod">
          <ac:chgData name="Marta Estelles" userId="ab9f46fedd7cf687" providerId="LiveId" clId="{93FE34EC-670D-FA46-B9FF-DF82E7BD530F}" dt="2024-04-05T00:46:28.658" v="1200" actId="1076"/>
          <ac:picMkLst>
            <pc:docMk/>
            <pc:sldMk cId="4009940085" sldId="267"/>
            <ac:picMk id="11" creationId="{E9A709C9-D0E9-583E-9DAD-54D55C92403D}"/>
          </ac:picMkLst>
        </pc:picChg>
        <pc:picChg chg="add mod">
          <ac:chgData name="Marta Estelles" userId="ab9f46fedd7cf687" providerId="LiveId" clId="{93FE34EC-670D-FA46-B9FF-DF82E7BD530F}" dt="2024-04-05T00:47:01.720" v="1209" actId="1076"/>
          <ac:picMkLst>
            <pc:docMk/>
            <pc:sldMk cId="4009940085" sldId="267"/>
            <ac:picMk id="13" creationId="{1F79906A-8350-388B-253E-4190AC5F2509}"/>
          </ac:picMkLst>
        </pc:picChg>
        <pc:picChg chg="add mod">
          <ac:chgData name="Marta Estelles" userId="ab9f46fedd7cf687" providerId="LiveId" clId="{93FE34EC-670D-FA46-B9FF-DF82E7BD530F}" dt="2024-04-05T00:47:06.657" v="1210" actId="1076"/>
          <ac:picMkLst>
            <pc:docMk/>
            <pc:sldMk cId="4009940085" sldId="267"/>
            <ac:picMk id="15" creationId="{E2EB8AF4-B99B-6D68-849E-7AE15795BDFE}"/>
          </ac:picMkLst>
        </pc:picChg>
      </pc:sldChg>
      <pc:sldChg chg="addSp delSp modSp new mod modAnim modNotesTx">
        <pc:chgData name="Marta Estelles" userId="ab9f46fedd7cf687" providerId="LiveId" clId="{93FE34EC-670D-FA46-B9FF-DF82E7BD530F}" dt="2024-04-21T22:01:52.539" v="8150" actId="20577"/>
        <pc:sldMkLst>
          <pc:docMk/>
          <pc:sldMk cId="2160113925" sldId="268"/>
        </pc:sldMkLst>
        <pc:spChg chg="mod">
          <ac:chgData name="Marta Estelles" userId="ab9f46fedd7cf687" providerId="LiveId" clId="{93FE34EC-670D-FA46-B9FF-DF82E7BD530F}" dt="2024-04-08T23:26:44.386" v="5630" actId="20577"/>
          <ac:spMkLst>
            <pc:docMk/>
            <pc:sldMk cId="2160113925" sldId="268"/>
            <ac:spMk id="2" creationId="{934B4826-54C3-8C9E-3C8D-5C3349000748}"/>
          </ac:spMkLst>
        </pc:spChg>
        <pc:spChg chg="add mod">
          <ac:chgData name="Marta Estelles" userId="ab9f46fedd7cf687" providerId="LiveId" clId="{93FE34EC-670D-FA46-B9FF-DF82E7BD530F}" dt="2024-04-08T23:48:23.126" v="5863" actId="1076"/>
          <ac:spMkLst>
            <pc:docMk/>
            <pc:sldMk cId="2160113925" sldId="268"/>
            <ac:spMk id="3" creationId="{999F993B-89F9-EF2B-1125-4F6820527E00}"/>
          </ac:spMkLst>
        </pc:spChg>
        <pc:spChg chg="del">
          <ac:chgData name="Marta Estelles" userId="ab9f46fedd7cf687" providerId="LiveId" clId="{93FE34EC-670D-FA46-B9FF-DF82E7BD530F}" dt="2024-04-05T03:28:54.934" v="4117" actId="478"/>
          <ac:spMkLst>
            <pc:docMk/>
            <pc:sldMk cId="2160113925" sldId="268"/>
            <ac:spMk id="3" creationId="{A7A5F745-B413-D9D9-5FEE-03D11A2BFB9D}"/>
          </ac:spMkLst>
        </pc:spChg>
        <pc:picChg chg="add mod">
          <ac:chgData name="Marta Estelles" userId="ab9f46fedd7cf687" providerId="LiveId" clId="{93FE34EC-670D-FA46-B9FF-DF82E7BD530F}" dt="2024-04-08T23:48:42.395" v="5868" actId="1076"/>
          <ac:picMkLst>
            <pc:docMk/>
            <pc:sldMk cId="2160113925" sldId="268"/>
            <ac:picMk id="5" creationId="{44C0D910-8B31-5224-8B7B-E51848BD33FE}"/>
          </ac:picMkLst>
        </pc:picChg>
        <pc:picChg chg="add mod">
          <ac:chgData name="Marta Estelles" userId="ab9f46fedd7cf687" providerId="LiveId" clId="{93FE34EC-670D-FA46-B9FF-DF82E7BD530F}" dt="2024-04-08T23:48:35.899" v="5867" actId="14100"/>
          <ac:picMkLst>
            <pc:docMk/>
            <pc:sldMk cId="2160113925" sldId="268"/>
            <ac:picMk id="7" creationId="{69FC0C02-DDA9-E093-1E3A-6F1DFECAEA61}"/>
          </ac:picMkLst>
        </pc:picChg>
      </pc:sldChg>
      <pc:sldChg chg="addSp modSp new mod setBg modNotesTx">
        <pc:chgData name="Marta Estelles" userId="ab9f46fedd7cf687" providerId="LiveId" clId="{93FE34EC-670D-FA46-B9FF-DF82E7BD530F}" dt="2024-04-21T22:03:06.686" v="8310" actId="20577"/>
        <pc:sldMkLst>
          <pc:docMk/>
          <pc:sldMk cId="29648047" sldId="269"/>
        </pc:sldMkLst>
        <pc:spChg chg="mod">
          <ac:chgData name="Marta Estelles" userId="ab9f46fedd7cf687" providerId="LiveId" clId="{93FE34EC-670D-FA46-B9FF-DF82E7BD530F}" dt="2024-04-08T23:26:31.534" v="5596" actId="27636"/>
          <ac:spMkLst>
            <pc:docMk/>
            <pc:sldMk cId="29648047" sldId="269"/>
            <ac:spMk id="2" creationId="{D9D347AD-D82C-C8C5-CFC7-B6BDDB5E4407}"/>
          </ac:spMkLst>
        </pc:spChg>
        <pc:spChg chg="mod">
          <ac:chgData name="Marta Estelles" userId="ab9f46fedd7cf687" providerId="LiveId" clId="{93FE34EC-670D-FA46-B9FF-DF82E7BD530F}" dt="2024-04-08T23:30:11.201" v="5764" actId="122"/>
          <ac:spMkLst>
            <pc:docMk/>
            <pc:sldMk cId="29648047" sldId="269"/>
            <ac:spMk id="3" creationId="{6B4C1C44-EBBC-0DAC-FAF1-6E0363464525}"/>
          </ac:spMkLst>
        </pc:spChg>
        <pc:spChg chg="add">
          <ac:chgData name="Marta Estelles" userId="ab9f46fedd7cf687" providerId="LiveId" clId="{93FE34EC-670D-FA46-B9FF-DF82E7BD530F}" dt="2024-04-05T03:57:32.698" v="4923" actId="26606"/>
          <ac:spMkLst>
            <pc:docMk/>
            <pc:sldMk cId="29648047" sldId="269"/>
            <ac:spMk id="9" creationId="{879398A9-0D0D-4901-BDDF-B3D93CECA7B9}"/>
          </ac:spMkLst>
        </pc:spChg>
        <pc:spChg chg="add">
          <ac:chgData name="Marta Estelles" userId="ab9f46fedd7cf687" providerId="LiveId" clId="{93FE34EC-670D-FA46-B9FF-DF82E7BD530F}" dt="2024-04-05T03:57:32.698" v="4923" actId="26606"/>
          <ac:spMkLst>
            <pc:docMk/>
            <pc:sldMk cId="29648047" sldId="269"/>
            <ac:spMk id="11" creationId="{011FEC3B-E514-4E21-B2CB-7903A73569E2}"/>
          </ac:spMkLst>
        </pc:spChg>
        <pc:picChg chg="add mod">
          <ac:chgData name="Marta Estelles" userId="ab9f46fedd7cf687" providerId="LiveId" clId="{93FE34EC-670D-FA46-B9FF-DF82E7BD530F}" dt="2024-04-05T03:57:29.111" v="4922"/>
          <ac:picMkLst>
            <pc:docMk/>
            <pc:sldMk cId="29648047" sldId="269"/>
            <ac:picMk id="4" creationId="{D98AB322-ED7D-6CCE-43A3-A35B89963DAA}"/>
          </ac:picMkLst>
        </pc:picChg>
      </pc:sldChg>
      <pc:sldChg chg="del">
        <pc:chgData name="Marta Estelles" userId="ab9f46fedd7cf687" providerId="LiveId" clId="{93FE34EC-670D-FA46-B9FF-DF82E7BD530F}" dt="2024-04-04T04:49:52.950" v="21" actId="2696"/>
        <pc:sldMkLst>
          <pc:docMk/>
          <pc:sldMk cId="553088177" sldId="269"/>
        </pc:sldMkLst>
      </pc:sldChg>
      <pc:sldChg chg="del">
        <pc:chgData name="Marta Estelles" userId="ab9f46fedd7cf687" providerId="LiveId" clId="{93FE34EC-670D-FA46-B9FF-DF82E7BD530F}" dt="2024-04-04T04:49:53.113" v="22" actId="2696"/>
        <pc:sldMkLst>
          <pc:docMk/>
          <pc:sldMk cId="2532305242" sldId="270"/>
        </pc:sldMkLst>
      </pc:sldChg>
      <pc:sldChg chg="modSp new mod ord">
        <pc:chgData name="Marta Estelles" userId="ab9f46fedd7cf687" providerId="LiveId" clId="{93FE34EC-670D-FA46-B9FF-DF82E7BD530F}" dt="2024-04-08T23:40:59.190" v="5786" actId="20577"/>
        <pc:sldMkLst>
          <pc:docMk/>
          <pc:sldMk cId="3135274310" sldId="270"/>
        </pc:sldMkLst>
        <pc:spChg chg="mod">
          <ac:chgData name="Marta Estelles" userId="ab9f46fedd7cf687" providerId="LiveId" clId="{93FE34EC-670D-FA46-B9FF-DF82E7BD530F}" dt="2024-04-05T03:57:49.248" v="4934" actId="20577"/>
          <ac:spMkLst>
            <pc:docMk/>
            <pc:sldMk cId="3135274310" sldId="270"/>
            <ac:spMk id="2" creationId="{05BA4A85-D6BC-5D1F-40CB-D4C2F50E3F50}"/>
          </ac:spMkLst>
        </pc:spChg>
        <pc:spChg chg="mod">
          <ac:chgData name="Marta Estelles" userId="ab9f46fedd7cf687" providerId="LiveId" clId="{93FE34EC-670D-FA46-B9FF-DF82E7BD530F}" dt="2024-04-08T23:40:59.190" v="5786" actId="20577"/>
          <ac:spMkLst>
            <pc:docMk/>
            <pc:sldMk cId="3135274310" sldId="270"/>
            <ac:spMk id="3" creationId="{BC168CE8-EA32-0015-2FFB-B6314037D037}"/>
          </ac:spMkLst>
        </pc:spChg>
      </pc:sldChg>
      <pc:sldChg chg="modSp add del mod">
        <pc:chgData name="Marta Estelles" userId="ab9f46fedd7cf687" providerId="LiveId" clId="{93FE34EC-670D-FA46-B9FF-DF82E7BD530F}" dt="2024-04-08T23:52:15.267" v="5958" actId="2696"/>
        <pc:sldMkLst>
          <pc:docMk/>
          <pc:sldMk cId="3280223577" sldId="271"/>
        </pc:sldMkLst>
        <pc:spChg chg="mod">
          <ac:chgData name="Marta Estelles" userId="ab9f46fedd7cf687" providerId="LiveId" clId="{93FE34EC-670D-FA46-B9FF-DF82E7BD530F}" dt="2024-04-08T23:29:59.746" v="5761" actId="403"/>
          <ac:spMkLst>
            <pc:docMk/>
            <pc:sldMk cId="3280223577" sldId="271"/>
            <ac:spMk id="3" creationId="{495D9A24-B75C-ED57-688C-2E65B13984DB}"/>
          </ac:spMkLst>
        </pc:spChg>
      </pc:sldChg>
      <pc:sldChg chg="addSp delSp modSp new mod ord modNotesTx">
        <pc:chgData name="Marta Estelles" userId="ab9f46fedd7cf687" providerId="LiveId" clId="{93FE34EC-670D-FA46-B9FF-DF82E7BD530F}" dt="2024-04-21T22:01:59.282" v="8151" actId="20578"/>
        <pc:sldMkLst>
          <pc:docMk/>
          <pc:sldMk cId="3472197943" sldId="272"/>
        </pc:sldMkLst>
        <pc:spChg chg="del">
          <ac:chgData name="Marta Estelles" userId="ab9f46fedd7cf687" providerId="LiveId" clId="{93FE34EC-670D-FA46-B9FF-DF82E7BD530F}" dt="2024-04-08T23:47:38.880" v="5850" actId="478"/>
          <ac:spMkLst>
            <pc:docMk/>
            <pc:sldMk cId="3472197943" sldId="272"/>
            <ac:spMk id="2" creationId="{8B8EC27F-335F-253E-167E-377EE4A91B74}"/>
          </ac:spMkLst>
        </pc:spChg>
        <pc:spChg chg="del">
          <ac:chgData name="Marta Estelles" userId="ab9f46fedd7cf687" providerId="LiveId" clId="{93FE34EC-670D-FA46-B9FF-DF82E7BD530F}" dt="2024-04-08T23:47:33.289" v="5849"/>
          <ac:spMkLst>
            <pc:docMk/>
            <pc:sldMk cId="3472197943" sldId="272"/>
            <ac:spMk id="3" creationId="{5A5F110F-5EB6-3B33-3A23-7FAE150800D0}"/>
          </ac:spMkLst>
        </pc:spChg>
        <pc:picChg chg="add mod">
          <ac:chgData name="Marta Estelles" userId="ab9f46fedd7cf687" providerId="LiveId" clId="{93FE34EC-670D-FA46-B9FF-DF82E7BD530F}" dt="2024-04-08T23:47:48.393" v="5853" actId="1076"/>
          <ac:picMkLst>
            <pc:docMk/>
            <pc:sldMk cId="3472197943" sldId="272"/>
            <ac:picMk id="5" creationId="{29E35F45-59EE-8678-2D8C-2CE338D0B8A0}"/>
          </ac:picMkLst>
        </pc:picChg>
      </pc:sldChg>
      <pc:sldChg chg="del">
        <pc:chgData name="Marta Estelles" userId="ab9f46fedd7cf687" providerId="LiveId" clId="{93FE34EC-670D-FA46-B9FF-DF82E7BD530F}" dt="2024-04-04T04:49:51.643" v="16" actId="2696"/>
        <pc:sldMkLst>
          <pc:docMk/>
          <pc:sldMk cId="2489880693" sldId="274"/>
        </pc:sldMkLst>
      </pc:sldChg>
      <pc:sldChg chg="del">
        <pc:chgData name="Marta Estelles" userId="ab9f46fedd7cf687" providerId="LiveId" clId="{93FE34EC-670D-FA46-B9FF-DF82E7BD530F}" dt="2024-04-04T04:49:50.999" v="14" actId="2696"/>
        <pc:sldMkLst>
          <pc:docMk/>
          <pc:sldMk cId="3403229702" sldId="275"/>
        </pc:sldMkLst>
      </pc:sldChg>
      <pc:sldChg chg="del">
        <pc:chgData name="Marta Estelles" userId="ab9f46fedd7cf687" providerId="LiveId" clId="{93FE34EC-670D-FA46-B9FF-DF82E7BD530F}" dt="2024-04-04T04:49:52.315" v="18" actId="2696"/>
        <pc:sldMkLst>
          <pc:docMk/>
          <pc:sldMk cId="3157395191" sldId="276"/>
        </pc:sldMkLst>
      </pc:sldChg>
      <pc:sldChg chg="del">
        <pc:chgData name="Marta Estelles" userId="ab9f46fedd7cf687" providerId="LiveId" clId="{93FE34EC-670D-FA46-B9FF-DF82E7BD530F}" dt="2024-04-04T04:49:52.534" v="19" actId="2696"/>
        <pc:sldMkLst>
          <pc:docMk/>
          <pc:sldMk cId="3618795048" sldId="277"/>
        </pc:sldMkLst>
      </pc:sldChg>
      <pc:sldChg chg="del">
        <pc:chgData name="Marta Estelles" userId="ab9f46fedd7cf687" providerId="LiveId" clId="{93FE34EC-670D-FA46-B9FF-DF82E7BD530F}" dt="2024-04-04T04:49:52.724" v="20" actId="2696"/>
        <pc:sldMkLst>
          <pc:docMk/>
          <pc:sldMk cId="1918460189" sldId="278"/>
        </pc:sldMkLst>
      </pc:sldChg>
      <pc:sldChg chg="del">
        <pc:chgData name="Marta Estelles" userId="ab9f46fedd7cf687" providerId="LiveId" clId="{93FE34EC-670D-FA46-B9FF-DF82E7BD530F}" dt="2024-04-04T04:49:53.562" v="24" actId="2696"/>
        <pc:sldMkLst>
          <pc:docMk/>
          <pc:sldMk cId="3915110484" sldId="279"/>
        </pc:sldMkLst>
      </pc:sldChg>
      <pc:sldChg chg="del">
        <pc:chgData name="Marta Estelles" userId="ab9f46fedd7cf687" providerId="LiveId" clId="{93FE34EC-670D-FA46-B9FF-DF82E7BD530F}" dt="2024-04-04T04:49:53.728" v="25" actId="2696"/>
        <pc:sldMkLst>
          <pc:docMk/>
          <pc:sldMk cId="3726162899" sldId="280"/>
        </pc:sldMkLst>
      </pc:sldChg>
      <pc:sldChg chg="del">
        <pc:chgData name="Marta Estelles" userId="ab9f46fedd7cf687" providerId="LiveId" clId="{93FE34EC-670D-FA46-B9FF-DF82E7BD530F}" dt="2024-04-04T04:49:53.312" v="23" actId="2696"/>
        <pc:sldMkLst>
          <pc:docMk/>
          <pc:sldMk cId="1691493632" sldId="281"/>
        </pc:sldMkLst>
      </pc:sldChg>
    </pc:docChg>
  </pc:docChgLst>
  <pc:docChgLst>
    <pc:chgData name="Marta Estelles" userId="ab9f46fedd7cf687" providerId="LiveId" clId="{81336EEF-1F67-FA4E-B5A6-EA38732093B0}"/>
    <pc:docChg chg="custSel modSld">
      <pc:chgData name="Marta Estelles" userId="ab9f46fedd7cf687" providerId="LiveId" clId="{81336EEF-1F67-FA4E-B5A6-EA38732093B0}" dt="2023-11-18T21:50:38.488" v="69" actId="20577"/>
      <pc:docMkLst>
        <pc:docMk/>
      </pc:docMkLst>
      <pc:sldChg chg="modSp mod">
        <pc:chgData name="Marta Estelles" userId="ab9f46fedd7cf687" providerId="LiveId" clId="{81336EEF-1F67-FA4E-B5A6-EA38732093B0}" dt="2023-11-18T21:45:01.630" v="1" actId="20577"/>
        <pc:sldMkLst>
          <pc:docMk/>
          <pc:sldMk cId="430156248" sldId="256"/>
        </pc:sldMkLst>
        <pc:spChg chg="mod">
          <ac:chgData name="Marta Estelles" userId="ab9f46fedd7cf687" providerId="LiveId" clId="{81336EEF-1F67-FA4E-B5A6-EA38732093B0}" dt="2023-11-18T21:45:01.630" v="1" actId="20577"/>
          <ac:spMkLst>
            <pc:docMk/>
            <pc:sldMk cId="430156248" sldId="256"/>
            <ac:spMk id="2" creationId="{AA7EC884-43D0-6799-0CEB-186B5927DDFC}"/>
          </ac:spMkLst>
        </pc:spChg>
      </pc:sldChg>
      <pc:sldChg chg="modNotesTx">
        <pc:chgData name="Marta Estelles" userId="ab9f46fedd7cf687" providerId="LiveId" clId="{81336EEF-1F67-FA4E-B5A6-EA38732093B0}" dt="2023-11-18T21:50:38.488" v="69" actId="20577"/>
        <pc:sldMkLst>
          <pc:docMk/>
          <pc:sldMk cId="1262479617" sldId="257"/>
        </pc:sldMkLst>
      </pc:sldChg>
      <pc:sldChg chg="modNotesTx">
        <pc:chgData name="Marta Estelles" userId="ab9f46fedd7cf687" providerId="LiveId" clId="{81336EEF-1F67-FA4E-B5A6-EA38732093B0}" dt="2023-11-18T21:49:11.848" v="66" actId="20577"/>
        <pc:sldMkLst>
          <pc:docMk/>
          <pc:sldMk cId="517276121" sldId="266"/>
        </pc:sldMkLst>
      </pc:sldChg>
      <pc:sldChg chg="modNotesTx">
        <pc:chgData name="Marta Estelles" userId="ab9f46fedd7cf687" providerId="LiveId" clId="{81336EEF-1F67-FA4E-B5A6-EA38732093B0}" dt="2023-11-18T21:48:31.790" v="42" actId="20577"/>
        <pc:sldMkLst>
          <pc:docMk/>
          <pc:sldMk cId="553088177" sldId="269"/>
        </pc:sldMkLst>
      </pc:sldChg>
      <pc:sldChg chg="modNotesTx">
        <pc:chgData name="Marta Estelles" userId="ab9f46fedd7cf687" providerId="LiveId" clId="{81336EEF-1F67-FA4E-B5A6-EA38732093B0}" dt="2023-11-18T21:48:40.932" v="46" actId="20577"/>
        <pc:sldMkLst>
          <pc:docMk/>
          <pc:sldMk cId="664132204" sldId="27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7F4E0B-47A8-F546-8933-CFBEC60654D6}" type="datetimeFigureOut">
              <a:rPr lang="en-GB" smtClean="0"/>
              <a:t>22/04/2024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6208F8-9FB8-BE47-9179-F626B1574D99}" type="slidenum">
              <a:rPr lang="en-GB" smtClean="0"/>
              <a:t>‹#›</a:t>
            </a:fld>
            <a:endParaRPr lang="en-GB"/>
          </a:p>
        </p:txBody>
      </p:sp>
    </p:spTree>
    <p:extLst>
      <p:ext uri="{BB962C8B-B14F-4D97-AF65-F5344CB8AC3E}">
        <p14:creationId xmlns:p14="http://schemas.microsoft.com/office/powerpoint/2010/main" val="4084813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F6208F8-9FB8-BE47-9179-F626B1574D99}" type="slidenum">
              <a:rPr lang="en-GB" smtClean="0"/>
              <a:t>1</a:t>
            </a:fld>
            <a:endParaRPr lang="en-GB"/>
          </a:p>
        </p:txBody>
      </p:sp>
    </p:spTree>
    <p:extLst>
      <p:ext uri="{BB962C8B-B14F-4D97-AF65-F5344CB8AC3E}">
        <p14:creationId xmlns:p14="http://schemas.microsoft.com/office/powerpoint/2010/main" val="1680989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common sense from a policy perspective is ‘sustainable farming’. See these plans</a:t>
            </a:r>
          </a:p>
        </p:txBody>
      </p:sp>
      <p:sp>
        <p:nvSpPr>
          <p:cNvPr id="4" name="Slide Number Placeholder 3"/>
          <p:cNvSpPr>
            <a:spLocks noGrp="1"/>
          </p:cNvSpPr>
          <p:nvPr>
            <p:ph type="sldNum" sz="quarter" idx="5"/>
          </p:nvPr>
        </p:nvSpPr>
        <p:spPr/>
        <p:txBody>
          <a:bodyPr/>
          <a:lstStyle/>
          <a:p>
            <a:fld id="{EF6208F8-9FB8-BE47-9179-F626B1574D99}" type="slidenum">
              <a:rPr lang="en-GB" smtClean="0"/>
              <a:t>10</a:t>
            </a:fld>
            <a:endParaRPr lang="en-GB"/>
          </a:p>
        </p:txBody>
      </p:sp>
    </p:spTree>
    <p:extLst>
      <p:ext uri="{BB962C8B-B14F-4D97-AF65-F5344CB8AC3E}">
        <p14:creationId xmlns:p14="http://schemas.microsoft.com/office/powerpoint/2010/main" val="957977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only two examples of ”self-evident” solutions to climate change. There are many more: using natural </a:t>
            </a:r>
            <a:r>
              <a:rPr lang="en-GB" dirty="0" err="1"/>
              <a:t>fibers</a:t>
            </a:r>
            <a:r>
              <a:rPr lang="en-GB" dirty="0"/>
              <a:t> instead of plastic, investment in renewal energies, technologies for carbon </a:t>
            </a:r>
            <a:r>
              <a:rPr lang="en-GB" dirty="0" err="1"/>
              <a:t>secuestration</a:t>
            </a:r>
            <a:r>
              <a:rPr lang="en-GB" dirty="0"/>
              <a:t>, </a:t>
            </a:r>
          </a:p>
          <a:p>
            <a:endParaRPr lang="en-GB" dirty="0"/>
          </a:p>
          <a:p>
            <a:r>
              <a:rPr lang="en-GB" dirty="0"/>
              <a:t>According to the IPPC, these solutions would only constitute around 10-15% of the carbon emissions required</a:t>
            </a:r>
          </a:p>
          <a:p>
            <a:endParaRPr lang="en-GB" dirty="0"/>
          </a:p>
          <a:p>
            <a:r>
              <a:rPr lang="en-GB" dirty="0"/>
              <a:t>What these examples of common sense “solutions” to climate change have in common is that they assume the inevitability of capitalism, they embrace a ‘third way approach’ which dissuade individuals from engaging in radical projects of responsibility </a:t>
            </a:r>
          </a:p>
          <a:p>
            <a:endParaRPr lang="en-GB" dirty="0"/>
          </a:p>
          <a:p>
            <a:r>
              <a:rPr lang="en-GB" dirty="0"/>
              <a:t>These responses hide that they are shaped by power</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When Trump attacked </a:t>
            </a:r>
            <a:r>
              <a:rPr lang="en-GB" dirty="0">
                <a:effectLst/>
                <a:latin typeface="Times"/>
              </a:rPr>
              <a:t>Greta Thunberg for “her Anger Management problem”, it wasn’t only a mockery of a poor girl, it was an ideological battle and Greta has proven to have less resources available to turn her proposals into common sense </a:t>
            </a:r>
          </a:p>
          <a:p>
            <a:endParaRPr lang="en-GB" dirty="0"/>
          </a:p>
        </p:txBody>
      </p:sp>
      <p:sp>
        <p:nvSpPr>
          <p:cNvPr id="4" name="Slide Number Placeholder 3"/>
          <p:cNvSpPr>
            <a:spLocks noGrp="1"/>
          </p:cNvSpPr>
          <p:nvPr>
            <p:ph type="sldNum" sz="quarter" idx="5"/>
          </p:nvPr>
        </p:nvSpPr>
        <p:spPr/>
        <p:txBody>
          <a:bodyPr/>
          <a:lstStyle/>
          <a:p>
            <a:fld id="{EF6208F8-9FB8-BE47-9179-F626B1574D99}" type="slidenum">
              <a:rPr lang="en-GB" smtClean="0"/>
              <a:t>11</a:t>
            </a:fld>
            <a:endParaRPr lang="en-GB"/>
          </a:p>
        </p:txBody>
      </p:sp>
    </p:spTree>
    <p:extLst>
      <p:ext uri="{BB962C8B-B14F-4D97-AF65-F5344CB8AC3E}">
        <p14:creationId xmlns:p14="http://schemas.microsoft.com/office/powerpoint/2010/main" val="2409735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I argue that we need a curriculum against common sense, a curriculum that allow us to question the effect of these responses and where these responses come from (</a:t>
            </a:r>
            <a:r>
              <a:rPr lang="en-GB" dirty="0" err="1"/>
              <a:t>ie</a:t>
            </a:r>
            <a:r>
              <a:rPr lang="en-GB" dirty="0"/>
              <a:t>., the powers driving them)</a:t>
            </a:r>
          </a:p>
          <a:p>
            <a:endParaRPr lang="en-GB" dirty="0"/>
          </a:p>
          <a:p>
            <a:r>
              <a:rPr lang="en-GB" dirty="0"/>
              <a:t>Hannah Spector in her book recommend the use of literature and particularly allegories as curriculum for crises that give us some common sense (which for Bourdieu would be the opposite),and while I see lots of potential on this and I have actually been tempted several times to use El Quixote as an allegory of Greta, a crazy person who at the end of the story is the only one who is sensible. The limit of allegories like this is that allegories might warn us about the effect of power, but not about its causes (where do these categories of being crazy come from, who has created and proliferated them)</a:t>
            </a:r>
          </a:p>
        </p:txBody>
      </p:sp>
      <p:sp>
        <p:nvSpPr>
          <p:cNvPr id="4" name="Slide Number Placeholder 3"/>
          <p:cNvSpPr>
            <a:spLocks noGrp="1"/>
          </p:cNvSpPr>
          <p:nvPr>
            <p:ph type="sldNum" sz="quarter" idx="5"/>
          </p:nvPr>
        </p:nvSpPr>
        <p:spPr/>
        <p:txBody>
          <a:bodyPr/>
          <a:lstStyle/>
          <a:p>
            <a:fld id="{EF6208F8-9FB8-BE47-9179-F626B1574D99}" type="slidenum">
              <a:rPr lang="en-GB" smtClean="0"/>
              <a:t>12</a:t>
            </a:fld>
            <a:endParaRPr lang="en-GB"/>
          </a:p>
        </p:txBody>
      </p:sp>
    </p:spTree>
    <p:extLst>
      <p:ext uri="{BB962C8B-B14F-4D97-AF65-F5344CB8AC3E}">
        <p14:creationId xmlns:p14="http://schemas.microsoft.com/office/powerpoint/2010/main" val="2984974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Current current of climate change denials in the world is not independent from this increasing interest in oil and gas</a:t>
            </a:r>
          </a:p>
        </p:txBody>
      </p:sp>
      <p:sp>
        <p:nvSpPr>
          <p:cNvPr id="4" name="Slide Number Placeholder 3"/>
          <p:cNvSpPr>
            <a:spLocks noGrp="1"/>
          </p:cNvSpPr>
          <p:nvPr>
            <p:ph type="sldNum" sz="quarter" idx="5"/>
          </p:nvPr>
        </p:nvSpPr>
        <p:spPr/>
        <p:txBody>
          <a:bodyPr/>
          <a:lstStyle/>
          <a:p>
            <a:fld id="{EF6208F8-9FB8-BE47-9179-F626B1574D99}" type="slidenum">
              <a:rPr lang="en-GB" smtClean="0"/>
              <a:t>13</a:t>
            </a:fld>
            <a:endParaRPr lang="en-GB"/>
          </a:p>
        </p:txBody>
      </p:sp>
    </p:spTree>
    <p:extLst>
      <p:ext uri="{BB962C8B-B14F-4D97-AF65-F5344CB8AC3E}">
        <p14:creationId xmlns:p14="http://schemas.microsoft.com/office/powerpoint/2010/main" val="626845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as Bourdieu would say, it is not only about raising consciousness, we need a curriculum beyond common sense that </a:t>
            </a:r>
            <a:r>
              <a:rPr lang="en-GB" dirty="0" err="1"/>
              <a:t>countertrains</a:t>
            </a:r>
            <a:r>
              <a:rPr lang="en-GB" dirty="0"/>
              <a:t> our bodies to perhaps be more bored, less efficient, with less comfort, more wrinkles, but living more sustainable, respectful, fulfilling and responsible lives</a:t>
            </a:r>
          </a:p>
        </p:txBody>
      </p:sp>
      <p:sp>
        <p:nvSpPr>
          <p:cNvPr id="4" name="Slide Number Placeholder 3"/>
          <p:cNvSpPr>
            <a:spLocks noGrp="1"/>
          </p:cNvSpPr>
          <p:nvPr>
            <p:ph type="sldNum" sz="quarter" idx="5"/>
          </p:nvPr>
        </p:nvSpPr>
        <p:spPr/>
        <p:txBody>
          <a:bodyPr/>
          <a:lstStyle/>
          <a:p>
            <a:fld id="{EF6208F8-9FB8-BE47-9179-F626B1574D99}" type="slidenum">
              <a:rPr lang="en-GB" smtClean="0"/>
              <a:t>14</a:t>
            </a:fld>
            <a:endParaRPr lang="en-GB"/>
          </a:p>
        </p:txBody>
      </p:sp>
    </p:spTree>
    <p:extLst>
      <p:ext uri="{BB962C8B-B14F-4D97-AF65-F5344CB8AC3E}">
        <p14:creationId xmlns:p14="http://schemas.microsoft.com/office/powerpoint/2010/main" val="1550337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documentary is a perfect example of what common sense is from an </a:t>
            </a:r>
            <a:r>
              <a:rPr lang="en-GB" dirty="0" err="1"/>
              <a:t>Bourdieaun</a:t>
            </a:r>
            <a:r>
              <a:rPr lang="en-GB" dirty="0"/>
              <a:t> perspective. Not because of the particular content (even though unfortunately many of us have grown in similar beliefs) but because it clearly shows how our sense of judgement cannot be dissociated from our socialisation experiences. </a:t>
            </a:r>
          </a:p>
        </p:txBody>
      </p:sp>
      <p:sp>
        <p:nvSpPr>
          <p:cNvPr id="4" name="Slide Number Placeholder 3"/>
          <p:cNvSpPr>
            <a:spLocks noGrp="1"/>
          </p:cNvSpPr>
          <p:nvPr>
            <p:ph type="sldNum" sz="quarter" idx="5"/>
          </p:nvPr>
        </p:nvSpPr>
        <p:spPr/>
        <p:txBody>
          <a:bodyPr/>
          <a:lstStyle/>
          <a:p>
            <a:fld id="{EF6208F8-9FB8-BE47-9179-F626B1574D99}" type="slidenum">
              <a:rPr lang="en-GB" smtClean="0"/>
              <a:t>2</a:t>
            </a:fld>
            <a:endParaRPr lang="en-GB"/>
          </a:p>
        </p:txBody>
      </p:sp>
    </p:spTree>
    <p:extLst>
      <p:ext uri="{BB962C8B-B14F-4D97-AF65-F5344CB8AC3E}">
        <p14:creationId xmlns:p14="http://schemas.microsoft.com/office/powerpoint/2010/main" val="1126065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lumMod val="85000"/>
                    <a:lumOff val="15000"/>
                  </a:schemeClr>
                </a:solidFill>
              </a:rPr>
              <a:t>Bourdieu defines common sense as </a:t>
            </a:r>
            <a:r>
              <a:rPr lang="en-US" sz="1200" dirty="0">
                <a:solidFill>
                  <a:schemeClr val="tx1">
                    <a:lumMod val="85000"/>
                    <a:lumOff val="15000"/>
                  </a:schemeClr>
                </a:solidFill>
              </a:rPr>
              <a:t>“a stock of self-evidences shared by all, which…ensures a primordial consensus on the meaning of the world, a set of tacitly accepted commonplaces which make confrontation, dialogue…possible and among which a special place must be reserved for the principles of classification” (Bourdieu, 2000, p. 98).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lumMod val="85000"/>
                  <a:lumOff val="1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lumMod val="85000"/>
                    <a:lumOff val="15000"/>
                  </a:schemeClr>
                </a:solidFill>
              </a:rPr>
              <a:t>Principles of classification/division organize the image of the social world and w</a:t>
            </a:r>
            <a:r>
              <a:rPr lang="en-GB" dirty="0"/>
              <a:t>here we sit in the world, what are the problems, etc. all these questions which are accepted as self-evident by a group (rich and poor)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lumMod val="85000"/>
                    <a:lumOff val="15000"/>
                  </a:schemeClr>
                </a:solidFill>
              </a:rPr>
              <a:t>So this understanding of common sense is radically different to Arendt’s one because of its social dimension and, therefore, its connection with power. Bourdieu saw </a:t>
            </a:r>
            <a:r>
              <a:rPr lang="en-GB" dirty="0"/>
              <a:t>power as culturally and symbolically created, and constantly re-legitimised through an interplay of agency and structure. Because of that interplay between agency and structure, all forms of power…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chemeClr val="tx1">
                  <a:lumMod val="85000"/>
                  <a:lumOff val="1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lumMod val="85000"/>
                    <a:lumOff val="15000"/>
                  </a:schemeClr>
                </a:solidFill>
              </a:rPr>
              <a:t>Unfortunately, </a:t>
            </a:r>
            <a:endParaRPr lang="en-US" dirty="0">
              <a:solidFill>
                <a:schemeClr val="tx1">
                  <a:lumMod val="85000"/>
                  <a:lumOff val="1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EF6208F8-9FB8-BE47-9179-F626B1574D99}" type="slidenum">
              <a:rPr lang="en-GB" smtClean="0"/>
              <a:t>3</a:t>
            </a:fld>
            <a:endParaRPr lang="en-GB"/>
          </a:p>
        </p:txBody>
      </p:sp>
    </p:spTree>
    <p:extLst>
      <p:ext uri="{BB962C8B-B14F-4D97-AF65-F5344CB8AC3E}">
        <p14:creationId xmlns:p14="http://schemas.microsoft.com/office/powerpoint/2010/main" val="300624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Unfortunately, the documentary didn’t ask kids what they think about climate change. I couldn’t help myself and I ask my favourite neighbours Noah and Summer (5yo) on their solution to climate change: tree planting (similar results in Hayward’s book and other studies with children). This, however, is not a natural or intuitive response</a:t>
            </a:r>
          </a:p>
        </p:txBody>
      </p:sp>
      <p:sp>
        <p:nvSpPr>
          <p:cNvPr id="4" name="Slide Number Placeholder 3"/>
          <p:cNvSpPr>
            <a:spLocks noGrp="1"/>
          </p:cNvSpPr>
          <p:nvPr>
            <p:ph type="sldNum" sz="quarter" idx="5"/>
          </p:nvPr>
        </p:nvSpPr>
        <p:spPr/>
        <p:txBody>
          <a:bodyPr/>
          <a:lstStyle/>
          <a:p>
            <a:fld id="{EF6208F8-9FB8-BE47-9179-F626B1574D99}" type="slidenum">
              <a:rPr lang="en-GB" smtClean="0"/>
              <a:t>4</a:t>
            </a:fld>
            <a:endParaRPr lang="en-GB"/>
          </a:p>
        </p:txBody>
      </p:sp>
    </p:spTree>
    <p:extLst>
      <p:ext uri="{BB962C8B-B14F-4D97-AF65-F5344CB8AC3E}">
        <p14:creationId xmlns:p14="http://schemas.microsoft.com/office/powerpoint/2010/main" val="4205624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F6208F8-9FB8-BE47-9179-F626B1574D99}" type="slidenum">
              <a:rPr lang="en-GB" smtClean="0"/>
              <a:t>5</a:t>
            </a:fld>
            <a:endParaRPr lang="en-GB"/>
          </a:p>
        </p:txBody>
      </p:sp>
    </p:spTree>
    <p:extLst>
      <p:ext uri="{BB962C8B-B14F-4D97-AF65-F5344CB8AC3E}">
        <p14:creationId xmlns:p14="http://schemas.microsoft.com/office/powerpoint/2010/main" val="32197944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Politicians all over the world (from very different ideological perspectives –e.g., Ardern and Erdogan) have introduced plans to plant trees (some more successful than others)</a:t>
            </a:r>
          </a:p>
        </p:txBody>
      </p:sp>
      <p:sp>
        <p:nvSpPr>
          <p:cNvPr id="4" name="Slide Number Placeholder 3"/>
          <p:cNvSpPr>
            <a:spLocks noGrp="1"/>
          </p:cNvSpPr>
          <p:nvPr>
            <p:ph type="sldNum" sz="quarter" idx="5"/>
          </p:nvPr>
        </p:nvSpPr>
        <p:spPr/>
        <p:txBody>
          <a:bodyPr/>
          <a:lstStyle/>
          <a:p>
            <a:fld id="{EF6208F8-9FB8-BE47-9179-F626B1574D99}" type="slidenum">
              <a:rPr lang="en-GB" smtClean="0"/>
              <a:t>6</a:t>
            </a:fld>
            <a:endParaRPr lang="en-GB"/>
          </a:p>
        </p:txBody>
      </p:sp>
    </p:spTree>
    <p:extLst>
      <p:ext uri="{BB962C8B-B14F-4D97-AF65-F5344CB8AC3E}">
        <p14:creationId xmlns:p14="http://schemas.microsoft.com/office/powerpoint/2010/main" val="1737432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Growing industry of carbon offsetting, which allows several industries keep business as usual</a:t>
            </a:r>
          </a:p>
        </p:txBody>
      </p:sp>
      <p:sp>
        <p:nvSpPr>
          <p:cNvPr id="4" name="Slide Number Placeholder 3"/>
          <p:cNvSpPr>
            <a:spLocks noGrp="1"/>
          </p:cNvSpPr>
          <p:nvPr>
            <p:ph type="sldNum" sz="quarter" idx="5"/>
          </p:nvPr>
        </p:nvSpPr>
        <p:spPr/>
        <p:txBody>
          <a:bodyPr/>
          <a:lstStyle/>
          <a:p>
            <a:fld id="{EF6208F8-9FB8-BE47-9179-F626B1574D99}" type="slidenum">
              <a:rPr lang="en-GB" smtClean="0"/>
              <a:t>7</a:t>
            </a:fld>
            <a:endParaRPr lang="en-GB"/>
          </a:p>
        </p:txBody>
      </p:sp>
    </p:spTree>
    <p:extLst>
      <p:ext uri="{BB962C8B-B14F-4D97-AF65-F5344CB8AC3E}">
        <p14:creationId xmlns:p14="http://schemas.microsoft.com/office/powerpoint/2010/main" val="1700498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Another example from NZ. In my social studies classes at ITE, I use this sentence as a controversial issue to discuss. There was no controversy: all of the students disagree, except one that was in the middle. I forgot that NZ’s biggest industry was farming</a:t>
            </a:r>
          </a:p>
        </p:txBody>
      </p:sp>
      <p:sp>
        <p:nvSpPr>
          <p:cNvPr id="4" name="Slide Number Placeholder 3"/>
          <p:cNvSpPr>
            <a:spLocks noGrp="1"/>
          </p:cNvSpPr>
          <p:nvPr>
            <p:ph type="sldNum" sz="quarter" idx="5"/>
          </p:nvPr>
        </p:nvSpPr>
        <p:spPr/>
        <p:txBody>
          <a:bodyPr/>
          <a:lstStyle/>
          <a:p>
            <a:fld id="{EF6208F8-9FB8-BE47-9179-F626B1574D99}" type="slidenum">
              <a:rPr lang="en-GB" smtClean="0"/>
              <a:t>8</a:t>
            </a:fld>
            <a:endParaRPr lang="en-GB"/>
          </a:p>
        </p:txBody>
      </p:sp>
    </p:spTree>
    <p:extLst>
      <p:ext uri="{BB962C8B-B14F-4D97-AF65-F5344CB8AC3E}">
        <p14:creationId xmlns:p14="http://schemas.microsoft.com/office/powerpoint/2010/main" val="1670975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Some NZ media </a:t>
            </a:r>
            <a:r>
              <a:rPr lang="en-GB" b="0" dirty="0" err="1"/>
              <a:t>portayals</a:t>
            </a:r>
            <a:r>
              <a:rPr lang="en-GB" b="0" dirty="0"/>
              <a:t> of farming/eating meat</a:t>
            </a:r>
          </a:p>
        </p:txBody>
      </p:sp>
      <p:sp>
        <p:nvSpPr>
          <p:cNvPr id="4" name="Slide Number Placeholder 3"/>
          <p:cNvSpPr>
            <a:spLocks noGrp="1"/>
          </p:cNvSpPr>
          <p:nvPr>
            <p:ph type="sldNum" sz="quarter" idx="5"/>
          </p:nvPr>
        </p:nvSpPr>
        <p:spPr/>
        <p:txBody>
          <a:bodyPr/>
          <a:lstStyle/>
          <a:p>
            <a:fld id="{EF6208F8-9FB8-BE47-9179-F626B1574D99}" type="slidenum">
              <a:rPr lang="en-GB" smtClean="0"/>
              <a:t>9</a:t>
            </a:fld>
            <a:endParaRPr lang="en-GB"/>
          </a:p>
        </p:txBody>
      </p:sp>
    </p:spTree>
    <p:extLst>
      <p:ext uri="{BB962C8B-B14F-4D97-AF65-F5344CB8AC3E}">
        <p14:creationId xmlns:p14="http://schemas.microsoft.com/office/powerpoint/2010/main" val="1949994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GB"/>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p:cNvSpPr>
            <a:spLocks noGrp="1"/>
          </p:cNvSpPr>
          <p:nvPr>
            <p:ph type="dt" sz="half" idx="10"/>
          </p:nvPr>
        </p:nvSpPr>
        <p:spPr/>
        <p:txBody>
          <a:bodyPr/>
          <a:lstStyle/>
          <a:p>
            <a:fld id="{1613315C-59EF-E349-BD34-D68475D5E037}" type="datetimeFigureOut">
              <a:rPr lang="en-GB" smtClean="0"/>
              <a:t>22/04/2024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28954178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613315C-59EF-E349-BD34-D68475D5E037}" type="datetimeFigureOut">
              <a:rPr lang="en-GB" smtClean="0"/>
              <a:t>22/04/2024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148590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613315C-59EF-E349-BD34-D68475D5E037}" type="datetimeFigureOut">
              <a:rPr lang="en-GB" smtClean="0"/>
              <a:t>22/04/2024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1651203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613315C-59EF-E349-BD34-D68475D5E037}" type="datetimeFigureOut">
              <a:rPr lang="en-GB" smtClean="0"/>
              <a:t>22/04/2024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354878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GB"/>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p:cNvSpPr>
            <a:spLocks noGrp="1"/>
          </p:cNvSpPr>
          <p:nvPr>
            <p:ph type="dt" sz="half" idx="10"/>
          </p:nvPr>
        </p:nvSpPr>
        <p:spPr/>
        <p:txBody>
          <a:bodyPr/>
          <a:lstStyle/>
          <a:p>
            <a:fld id="{1613315C-59EF-E349-BD34-D68475D5E037}" type="datetimeFigureOut">
              <a:rPr lang="en-GB" smtClean="0"/>
              <a:t>22/04/2024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100868870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7"/>
          <p:cNvSpPr>
            <a:spLocks noGrp="1"/>
          </p:cNvSpPr>
          <p:nvPr>
            <p:ph type="dt" sz="half" idx="10"/>
          </p:nvPr>
        </p:nvSpPr>
        <p:spPr/>
        <p:txBody>
          <a:bodyPr/>
          <a:lstStyle/>
          <a:p>
            <a:fld id="{1613315C-59EF-E349-BD34-D68475D5E037}" type="datetimeFigureOut">
              <a:rPr lang="en-GB" smtClean="0"/>
              <a:t>22/04/2024</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4130481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Date Placeholder 6"/>
          <p:cNvSpPr>
            <a:spLocks noGrp="1"/>
          </p:cNvSpPr>
          <p:nvPr>
            <p:ph type="dt" sz="half" idx="10"/>
          </p:nvPr>
        </p:nvSpPr>
        <p:spPr/>
        <p:txBody>
          <a:bodyPr/>
          <a:lstStyle/>
          <a:p>
            <a:fld id="{1613315C-59EF-E349-BD34-D68475D5E037}" type="datetimeFigureOut">
              <a:rPr lang="en-GB" smtClean="0"/>
              <a:t>22/04/2024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8DA0AA-91AF-FD44-909F-3FCB97039979}" type="slidenum">
              <a:rPr lang="en-GB" smtClean="0"/>
              <a:t>‹#›</a:t>
            </a:fld>
            <a:endParaRPr lang="en-GB"/>
          </a:p>
        </p:txBody>
      </p:sp>
      <p:sp>
        <p:nvSpPr>
          <p:cNvPr id="10" name="Title 9"/>
          <p:cNvSpPr>
            <a:spLocks noGrp="1"/>
          </p:cNvSpPr>
          <p:nvPr>
            <p:ph type="title"/>
          </p:nvPr>
        </p:nvSpPr>
        <p:spPr/>
        <p:txBody>
          <a:bodyPr/>
          <a:lstStyle/>
          <a:p>
            <a:r>
              <a:rPr lang="en-GB"/>
              <a:t>Click to edit Master title style</a:t>
            </a:r>
            <a:endParaRPr lang="en-US" dirty="0"/>
          </a:p>
        </p:txBody>
      </p:sp>
    </p:spTree>
    <p:extLst>
      <p:ext uri="{BB962C8B-B14F-4D97-AF65-F5344CB8AC3E}">
        <p14:creationId xmlns:p14="http://schemas.microsoft.com/office/powerpoint/2010/main" val="2747563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613315C-59EF-E349-BD34-D68475D5E037}" type="datetimeFigureOut">
              <a:rPr lang="en-GB" smtClean="0"/>
              <a:t>22/04/2024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4209787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13315C-59EF-E349-BD34-D68475D5E037}" type="datetimeFigureOut">
              <a:rPr lang="en-GB" smtClean="0"/>
              <a:t>22/04/2024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2889435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GB"/>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1613315C-59EF-E349-BD34-D68475D5E037}" type="datetimeFigureOut">
              <a:rPr lang="en-GB" smtClean="0"/>
              <a:t>22/04/2024</a:t>
            </a:fld>
            <a:endParaRPr lang="en-GB"/>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GB"/>
          </a:p>
        </p:txBody>
      </p:sp>
      <p:sp>
        <p:nvSpPr>
          <p:cNvPr id="7" name="Slide Number Placeholder 6"/>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1702883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1613315C-59EF-E349-BD34-D68475D5E037}" type="datetimeFigureOut">
              <a:rPr lang="en-GB" smtClean="0"/>
              <a:t>22/04/2024</a:t>
            </a:fld>
            <a:endParaRPr lang="en-GB"/>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GB"/>
          </a:p>
        </p:txBody>
      </p:sp>
      <p:sp>
        <p:nvSpPr>
          <p:cNvPr id="7" name="Slide Number Placeholder 6"/>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656063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613315C-59EF-E349-BD34-D68475D5E037}" type="datetimeFigureOut">
              <a:rPr lang="en-GB" smtClean="0"/>
              <a:t>22/04/2024</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EA8DA0AA-91AF-FD44-909F-3FCB97039979}" type="slidenum">
              <a:rPr lang="en-GB" smtClean="0"/>
              <a:t>‹#›</a:t>
            </a:fld>
            <a:endParaRPr lang="en-GB"/>
          </a:p>
        </p:txBody>
      </p:sp>
    </p:spTree>
    <p:extLst>
      <p:ext uri="{BB962C8B-B14F-4D97-AF65-F5344CB8AC3E}">
        <p14:creationId xmlns:p14="http://schemas.microsoft.com/office/powerpoint/2010/main" val="145501882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EC884-43D0-6799-0CEB-186B5927DDFC}"/>
              </a:ext>
            </a:extLst>
          </p:cNvPr>
          <p:cNvSpPr>
            <a:spLocks noGrp="1"/>
          </p:cNvSpPr>
          <p:nvPr>
            <p:ph type="ctrTitle"/>
          </p:nvPr>
        </p:nvSpPr>
        <p:spPr/>
        <p:txBody>
          <a:bodyPr>
            <a:noAutofit/>
          </a:bodyPr>
          <a:lstStyle/>
          <a:p>
            <a:r>
              <a:rPr lang="en-US" sz="2200" kern="100" dirty="0">
                <a:effectLst/>
                <a:latin typeface="Calibri Light" panose="020F0302020204030204" pitchFamily="34" charset="0"/>
                <a:ea typeface="Calibri" panose="020F0502020204030204" pitchFamily="34" charset="0"/>
                <a:cs typeface="Times New Roman" panose="02020603050405020304" pitchFamily="18" charset="0"/>
              </a:rPr>
              <a:t>Commonsense, Coercions of Logic, and the Death Drive: </a:t>
            </a:r>
            <a:br>
              <a:rPr lang="en-US" sz="2200" kern="100" dirty="0">
                <a:effectLst/>
                <a:latin typeface="Calibri Light" panose="020F0302020204030204" pitchFamily="34" charset="0"/>
                <a:ea typeface="Calibri" panose="020F0502020204030204" pitchFamily="34" charset="0"/>
                <a:cs typeface="Times New Roman" panose="02020603050405020304" pitchFamily="18" charset="0"/>
              </a:rPr>
            </a:br>
            <a:r>
              <a:rPr lang="en-US" sz="2200" kern="100" dirty="0">
                <a:effectLst/>
                <a:latin typeface="Calibri Light" panose="020F0302020204030204" pitchFamily="34" charset="0"/>
                <a:ea typeface="Calibri" panose="020F0502020204030204" pitchFamily="34" charset="0"/>
                <a:cs typeface="Times New Roman" panose="02020603050405020304" pitchFamily="18" charset="0"/>
              </a:rPr>
              <a:t>Responding to Reviews of </a:t>
            </a:r>
            <a:r>
              <a:rPr lang="en-US" sz="2200" i="1" kern="100" dirty="0">
                <a:effectLst/>
                <a:latin typeface="Calibri Light" panose="020F0302020204030204" pitchFamily="34" charset="0"/>
                <a:ea typeface="Calibri" panose="020F0502020204030204" pitchFamily="34" charset="0"/>
                <a:cs typeface="Times New Roman" panose="02020603050405020304" pitchFamily="18" charset="0"/>
              </a:rPr>
              <a:t>In Search of Responsibility as Education</a:t>
            </a:r>
            <a:endParaRPr lang="en-ES" sz="2200" i="1"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a:extLst>
              <a:ext uri="{FF2B5EF4-FFF2-40B4-BE49-F238E27FC236}">
                <a16:creationId xmlns:a16="http://schemas.microsoft.com/office/drawing/2014/main" id="{61267FCE-ED98-9CBA-38CF-A03D87CA6365}"/>
              </a:ext>
            </a:extLst>
          </p:cNvPr>
          <p:cNvSpPr>
            <a:spLocks noGrp="1"/>
          </p:cNvSpPr>
          <p:nvPr>
            <p:ph type="subTitle" idx="1"/>
          </p:nvPr>
        </p:nvSpPr>
        <p:spPr>
          <a:xfrm>
            <a:off x="2695194" y="4352543"/>
            <a:ext cx="6801612" cy="1645919"/>
          </a:xfrm>
        </p:spPr>
        <p:txBody>
          <a:bodyPr>
            <a:normAutofit/>
          </a:bodyPr>
          <a:lstStyle/>
          <a:p>
            <a:r>
              <a:rPr lang="en-GB" sz="2400" dirty="0"/>
              <a:t>Marta </a:t>
            </a:r>
            <a:r>
              <a:rPr lang="en-GB" sz="2400" dirty="0" err="1"/>
              <a:t>Estellés</a:t>
            </a:r>
            <a:r>
              <a:rPr lang="en-GB" sz="2400" dirty="0"/>
              <a:t>, </a:t>
            </a:r>
            <a:r>
              <a:rPr lang="en-GB" sz="2400" i="1" dirty="0"/>
              <a:t>University of Waikato, New Zealand</a:t>
            </a:r>
          </a:p>
          <a:p>
            <a:r>
              <a:rPr lang="en-GB" sz="2400" dirty="0"/>
              <a:t>AAACS Conference</a:t>
            </a:r>
          </a:p>
          <a:p>
            <a:r>
              <a:rPr lang="en-GB" sz="2400" dirty="0"/>
              <a:t>Philadelphia, April 2024</a:t>
            </a:r>
          </a:p>
        </p:txBody>
      </p:sp>
    </p:spTree>
    <p:extLst>
      <p:ext uri="{BB962C8B-B14F-4D97-AF65-F5344CB8AC3E}">
        <p14:creationId xmlns:p14="http://schemas.microsoft.com/office/powerpoint/2010/main" val="430156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background with blue text&#10;&#10;Description automatically generated">
            <a:extLst>
              <a:ext uri="{FF2B5EF4-FFF2-40B4-BE49-F238E27FC236}">
                <a16:creationId xmlns:a16="http://schemas.microsoft.com/office/drawing/2014/main" id="{4F90DECA-C0BB-2F72-E584-D82A94694999}"/>
              </a:ext>
            </a:extLst>
          </p:cNvPr>
          <p:cNvPicPr>
            <a:picLocks noChangeAspect="1"/>
          </p:cNvPicPr>
          <p:nvPr/>
        </p:nvPicPr>
        <p:blipFill>
          <a:blip r:embed="rId3"/>
          <a:stretch>
            <a:fillRect/>
          </a:stretch>
        </p:blipFill>
        <p:spPr>
          <a:xfrm>
            <a:off x="144068" y="224848"/>
            <a:ext cx="7772400" cy="3172718"/>
          </a:xfrm>
          <a:prstGeom prst="rect">
            <a:avLst/>
          </a:prstGeom>
        </p:spPr>
      </p:pic>
      <p:pic>
        <p:nvPicPr>
          <p:cNvPr id="7" name="Picture 6" descr="A logo with text on it&#10;&#10;Description automatically generated">
            <a:extLst>
              <a:ext uri="{FF2B5EF4-FFF2-40B4-BE49-F238E27FC236}">
                <a16:creationId xmlns:a16="http://schemas.microsoft.com/office/drawing/2014/main" id="{7E5A40D4-D3C1-A252-69F0-1D41B0CDFFCA}"/>
              </a:ext>
            </a:extLst>
          </p:cNvPr>
          <p:cNvPicPr>
            <a:picLocks noChangeAspect="1"/>
          </p:cNvPicPr>
          <p:nvPr/>
        </p:nvPicPr>
        <p:blipFill rotWithShape="1">
          <a:blip r:embed="rId4"/>
          <a:srcRect l="6279" t="10234" r="9828" b="11917"/>
          <a:stretch/>
        </p:blipFill>
        <p:spPr>
          <a:xfrm>
            <a:off x="4924022" y="695458"/>
            <a:ext cx="2343955" cy="978795"/>
          </a:xfrm>
          <a:prstGeom prst="rect">
            <a:avLst/>
          </a:prstGeom>
        </p:spPr>
      </p:pic>
      <p:pic>
        <p:nvPicPr>
          <p:cNvPr id="11" name="Picture 10" descr="A group of people posing for a photo&#10;&#10;Description automatically generated">
            <a:extLst>
              <a:ext uri="{FF2B5EF4-FFF2-40B4-BE49-F238E27FC236}">
                <a16:creationId xmlns:a16="http://schemas.microsoft.com/office/drawing/2014/main" id="{E9A709C9-D0E9-583E-9DAD-54D55C92403D}"/>
              </a:ext>
            </a:extLst>
          </p:cNvPr>
          <p:cNvPicPr>
            <a:picLocks noChangeAspect="1"/>
          </p:cNvPicPr>
          <p:nvPr/>
        </p:nvPicPr>
        <p:blipFill>
          <a:blip r:embed="rId5"/>
          <a:stretch>
            <a:fillRect/>
          </a:stretch>
        </p:blipFill>
        <p:spPr>
          <a:xfrm>
            <a:off x="7692812" y="176332"/>
            <a:ext cx="4217835" cy="4150885"/>
          </a:xfrm>
          <a:prstGeom prst="rect">
            <a:avLst/>
          </a:prstGeom>
        </p:spPr>
      </p:pic>
      <p:pic>
        <p:nvPicPr>
          <p:cNvPr id="13" name="Picture 12" descr="A blue and black text&#10;&#10;Description automatically generated">
            <a:extLst>
              <a:ext uri="{FF2B5EF4-FFF2-40B4-BE49-F238E27FC236}">
                <a16:creationId xmlns:a16="http://schemas.microsoft.com/office/drawing/2014/main" id="{1F79906A-8350-388B-253E-4190AC5F2509}"/>
              </a:ext>
            </a:extLst>
          </p:cNvPr>
          <p:cNvPicPr>
            <a:picLocks noChangeAspect="1"/>
          </p:cNvPicPr>
          <p:nvPr/>
        </p:nvPicPr>
        <p:blipFill>
          <a:blip r:embed="rId6"/>
          <a:stretch>
            <a:fillRect/>
          </a:stretch>
        </p:blipFill>
        <p:spPr>
          <a:xfrm>
            <a:off x="437881" y="3446082"/>
            <a:ext cx="4267200" cy="1257300"/>
          </a:xfrm>
          <a:prstGeom prst="rect">
            <a:avLst/>
          </a:prstGeom>
        </p:spPr>
      </p:pic>
      <p:pic>
        <p:nvPicPr>
          <p:cNvPr id="15" name="Picture 14" descr="A close-up of a white background&#10;&#10;Description automatically generated">
            <a:extLst>
              <a:ext uri="{FF2B5EF4-FFF2-40B4-BE49-F238E27FC236}">
                <a16:creationId xmlns:a16="http://schemas.microsoft.com/office/drawing/2014/main" id="{E2EB8AF4-B99B-6D68-849E-7AE15795BDFE}"/>
              </a:ext>
            </a:extLst>
          </p:cNvPr>
          <p:cNvPicPr>
            <a:picLocks noChangeAspect="1"/>
          </p:cNvPicPr>
          <p:nvPr/>
        </p:nvPicPr>
        <p:blipFill>
          <a:blip r:embed="rId7"/>
          <a:stretch>
            <a:fillRect/>
          </a:stretch>
        </p:blipFill>
        <p:spPr>
          <a:xfrm>
            <a:off x="395440" y="4446650"/>
            <a:ext cx="7772400" cy="2411350"/>
          </a:xfrm>
          <a:prstGeom prst="rect">
            <a:avLst/>
          </a:prstGeom>
        </p:spPr>
      </p:pic>
      <p:pic>
        <p:nvPicPr>
          <p:cNvPr id="9" name="Picture 8" descr="A screenshot of a website&#10;&#10;Description automatically generated">
            <a:extLst>
              <a:ext uri="{FF2B5EF4-FFF2-40B4-BE49-F238E27FC236}">
                <a16:creationId xmlns:a16="http://schemas.microsoft.com/office/drawing/2014/main" id="{73116DC7-A8E3-0002-7727-B9558FD41324}"/>
              </a:ext>
            </a:extLst>
          </p:cNvPr>
          <p:cNvPicPr>
            <a:picLocks noChangeAspect="1"/>
          </p:cNvPicPr>
          <p:nvPr/>
        </p:nvPicPr>
        <p:blipFill>
          <a:blip r:embed="rId8"/>
          <a:stretch>
            <a:fillRect/>
          </a:stretch>
        </p:blipFill>
        <p:spPr>
          <a:xfrm>
            <a:off x="5282668" y="3700751"/>
            <a:ext cx="6909332" cy="6858000"/>
          </a:xfrm>
          <a:prstGeom prst="rect">
            <a:avLst/>
          </a:prstGeom>
        </p:spPr>
      </p:pic>
    </p:spTree>
    <p:extLst>
      <p:ext uri="{BB962C8B-B14F-4D97-AF65-F5344CB8AC3E}">
        <p14:creationId xmlns:p14="http://schemas.microsoft.com/office/powerpoint/2010/main" val="4009940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4244C-3510-BB42-1105-996F4EE0B985}"/>
              </a:ext>
            </a:extLst>
          </p:cNvPr>
          <p:cNvSpPr>
            <a:spLocks noGrp="1"/>
          </p:cNvSpPr>
          <p:nvPr>
            <p:ph type="title"/>
          </p:nvPr>
        </p:nvSpPr>
        <p:spPr>
          <a:xfrm>
            <a:off x="804672" y="964692"/>
            <a:ext cx="5894832" cy="1188720"/>
          </a:xfrm>
        </p:spPr>
        <p:txBody>
          <a:bodyPr>
            <a:normAutofit/>
          </a:bodyPr>
          <a:lstStyle/>
          <a:p>
            <a:r>
              <a:rPr lang="en-GB" dirty="0"/>
              <a:t>“Self-evident” responses to climate change</a:t>
            </a:r>
          </a:p>
        </p:txBody>
      </p:sp>
      <p:sp>
        <p:nvSpPr>
          <p:cNvPr id="10" name="Rectangle 9">
            <a:extLst>
              <a:ext uri="{FF2B5EF4-FFF2-40B4-BE49-F238E27FC236}">
                <a16:creationId xmlns:a16="http://schemas.microsoft.com/office/drawing/2014/main" id="{879398A9-0D0D-4901-BDDF-B3D93CECA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11FEC3B-E514-4E21-B2CB-7903A735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graph of different colored bars&#10;&#10;Description automatically generated">
            <a:extLst>
              <a:ext uri="{FF2B5EF4-FFF2-40B4-BE49-F238E27FC236}">
                <a16:creationId xmlns:a16="http://schemas.microsoft.com/office/drawing/2014/main" id="{A43E3AE5-696D-9E82-D35B-D3BDD154BAEF}"/>
              </a:ext>
            </a:extLst>
          </p:cNvPr>
          <p:cNvPicPr>
            <a:picLocks noChangeAspect="1"/>
          </p:cNvPicPr>
          <p:nvPr/>
        </p:nvPicPr>
        <p:blipFill>
          <a:blip r:embed="rId3"/>
          <a:stretch>
            <a:fillRect/>
          </a:stretch>
        </p:blipFill>
        <p:spPr>
          <a:xfrm>
            <a:off x="7003896" y="184371"/>
            <a:ext cx="5009777" cy="3654065"/>
          </a:xfrm>
          <a:prstGeom prst="rect">
            <a:avLst/>
          </a:prstGeom>
        </p:spPr>
      </p:pic>
      <p:pic>
        <p:nvPicPr>
          <p:cNvPr id="11" name="Picture 10" descr="A diagram of a company&#10;&#10;Description automatically generated">
            <a:extLst>
              <a:ext uri="{FF2B5EF4-FFF2-40B4-BE49-F238E27FC236}">
                <a16:creationId xmlns:a16="http://schemas.microsoft.com/office/drawing/2014/main" id="{B1C49F8F-77FB-699E-F7B0-0A2E8AF3CC0A}"/>
              </a:ext>
            </a:extLst>
          </p:cNvPr>
          <p:cNvPicPr>
            <a:picLocks noChangeAspect="1"/>
          </p:cNvPicPr>
          <p:nvPr/>
        </p:nvPicPr>
        <p:blipFill rotWithShape="1">
          <a:blip r:embed="rId4"/>
          <a:srcRect l="9902"/>
          <a:stretch/>
        </p:blipFill>
        <p:spPr>
          <a:xfrm>
            <a:off x="7003896" y="3838436"/>
            <a:ext cx="5009777" cy="2904676"/>
          </a:xfrm>
          <a:prstGeom prst="rect">
            <a:avLst/>
          </a:prstGeom>
        </p:spPr>
      </p:pic>
      <p:sp>
        <p:nvSpPr>
          <p:cNvPr id="13" name="Content Placeholder 2">
            <a:extLst>
              <a:ext uri="{FF2B5EF4-FFF2-40B4-BE49-F238E27FC236}">
                <a16:creationId xmlns:a16="http://schemas.microsoft.com/office/drawing/2014/main" id="{71A8F544-AA6F-DF26-D226-2A09855F9CDD}"/>
              </a:ext>
            </a:extLst>
          </p:cNvPr>
          <p:cNvSpPr txBox="1">
            <a:spLocks/>
          </p:cNvSpPr>
          <p:nvPr/>
        </p:nvSpPr>
        <p:spPr>
          <a:xfrm>
            <a:off x="955643" y="2790444"/>
            <a:ext cx="5963317" cy="3263206"/>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GB" sz="2400" dirty="0"/>
              <a:t>They embrace a ‘Third way approach’, which assumes the ‘inevitability’ of capitalism (Snyder, 2019) and dissuade individuals from engaging in radical projects of responsibility</a:t>
            </a:r>
          </a:p>
          <a:p>
            <a:r>
              <a:rPr lang="en-GB" sz="2400" dirty="0"/>
              <a:t>They are shaped by power</a:t>
            </a:r>
          </a:p>
          <a:p>
            <a:endParaRPr lang="en-GB" sz="2400" dirty="0"/>
          </a:p>
        </p:txBody>
      </p:sp>
      <p:sp>
        <p:nvSpPr>
          <p:cNvPr id="3" name="Content Placeholder 2">
            <a:extLst>
              <a:ext uri="{FF2B5EF4-FFF2-40B4-BE49-F238E27FC236}">
                <a16:creationId xmlns:a16="http://schemas.microsoft.com/office/drawing/2014/main" id="{495D9A24-B75C-ED57-688C-2E65B13984DB}"/>
              </a:ext>
            </a:extLst>
          </p:cNvPr>
          <p:cNvSpPr>
            <a:spLocks noGrp="1"/>
          </p:cNvSpPr>
          <p:nvPr>
            <p:ph idx="1"/>
          </p:nvPr>
        </p:nvSpPr>
        <p:spPr>
          <a:xfrm>
            <a:off x="10603746" y="6418433"/>
            <a:ext cx="1539487" cy="324679"/>
          </a:xfrm>
        </p:spPr>
        <p:txBody>
          <a:bodyPr>
            <a:normAutofit fontScale="77500" lnSpcReduction="20000"/>
          </a:bodyPr>
          <a:lstStyle/>
          <a:p>
            <a:pPr marL="0" indent="0">
              <a:buNone/>
            </a:pPr>
            <a:r>
              <a:rPr lang="en-GB" sz="2400" dirty="0"/>
              <a:t>IPPC (2022)</a:t>
            </a:r>
          </a:p>
        </p:txBody>
      </p:sp>
      <p:sp>
        <p:nvSpPr>
          <p:cNvPr id="4" name="Oval 3">
            <a:extLst>
              <a:ext uri="{FF2B5EF4-FFF2-40B4-BE49-F238E27FC236}">
                <a16:creationId xmlns:a16="http://schemas.microsoft.com/office/drawing/2014/main" id="{AF2400ED-9BD9-CB6F-0EDD-DC6C88EDA55D}"/>
              </a:ext>
            </a:extLst>
          </p:cNvPr>
          <p:cNvSpPr/>
          <p:nvPr/>
        </p:nvSpPr>
        <p:spPr>
          <a:xfrm>
            <a:off x="10817525" y="2153413"/>
            <a:ext cx="879894" cy="843162"/>
          </a:xfrm>
          <a:prstGeom prst="ellipse">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3CC9D5CC-07E3-4A8C-9F5B-BF1B2092229D}"/>
              </a:ext>
            </a:extLst>
          </p:cNvPr>
          <p:cNvCxnSpPr>
            <a:cxnSpLocks/>
          </p:cNvCxnSpPr>
          <p:nvPr/>
        </p:nvCxnSpPr>
        <p:spPr>
          <a:xfrm flipH="1">
            <a:off x="11535585" y="1311552"/>
            <a:ext cx="478088" cy="884532"/>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30494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B4826-54C3-8C9E-3C8D-5C3349000748}"/>
              </a:ext>
            </a:extLst>
          </p:cNvPr>
          <p:cNvSpPr>
            <a:spLocks noGrp="1"/>
          </p:cNvSpPr>
          <p:nvPr>
            <p:ph type="title"/>
          </p:nvPr>
        </p:nvSpPr>
        <p:spPr/>
        <p:txBody>
          <a:bodyPr/>
          <a:lstStyle/>
          <a:p>
            <a:r>
              <a:rPr lang="en-GB" dirty="0"/>
              <a:t>Curriculum against common sense</a:t>
            </a:r>
          </a:p>
        </p:txBody>
      </p:sp>
      <p:pic>
        <p:nvPicPr>
          <p:cNvPr id="5" name="Picture 4" descr="A child holding a sign&#10;&#10;Description automatically generated">
            <a:extLst>
              <a:ext uri="{FF2B5EF4-FFF2-40B4-BE49-F238E27FC236}">
                <a16:creationId xmlns:a16="http://schemas.microsoft.com/office/drawing/2014/main" id="{44C0D910-8B31-5224-8B7B-E51848BD33FE}"/>
              </a:ext>
            </a:extLst>
          </p:cNvPr>
          <p:cNvPicPr>
            <a:picLocks noChangeAspect="1"/>
          </p:cNvPicPr>
          <p:nvPr/>
        </p:nvPicPr>
        <p:blipFill>
          <a:blip r:embed="rId3"/>
          <a:stretch>
            <a:fillRect/>
          </a:stretch>
        </p:blipFill>
        <p:spPr>
          <a:xfrm>
            <a:off x="2231136" y="2895321"/>
            <a:ext cx="2617753" cy="3691541"/>
          </a:xfrm>
          <a:prstGeom prst="rect">
            <a:avLst/>
          </a:prstGeom>
        </p:spPr>
      </p:pic>
      <p:pic>
        <p:nvPicPr>
          <p:cNvPr id="7" name="Picture 6" descr="A painting of a person on a horse and windmill&#10;&#10;Description automatically generated">
            <a:extLst>
              <a:ext uri="{FF2B5EF4-FFF2-40B4-BE49-F238E27FC236}">
                <a16:creationId xmlns:a16="http://schemas.microsoft.com/office/drawing/2014/main" id="{69FC0C02-DDA9-E093-1E3A-6F1DFECAEA61}"/>
              </a:ext>
            </a:extLst>
          </p:cNvPr>
          <p:cNvPicPr>
            <a:picLocks noChangeAspect="1"/>
          </p:cNvPicPr>
          <p:nvPr/>
        </p:nvPicPr>
        <p:blipFill>
          <a:blip r:embed="rId4"/>
          <a:stretch>
            <a:fillRect/>
          </a:stretch>
        </p:blipFill>
        <p:spPr>
          <a:xfrm>
            <a:off x="5110739" y="3109489"/>
            <a:ext cx="5773366" cy="3263206"/>
          </a:xfrm>
          <a:prstGeom prst="rect">
            <a:avLst/>
          </a:prstGeom>
        </p:spPr>
      </p:pic>
      <p:sp>
        <p:nvSpPr>
          <p:cNvPr id="3" name="Content Placeholder 2">
            <a:extLst>
              <a:ext uri="{FF2B5EF4-FFF2-40B4-BE49-F238E27FC236}">
                <a16:creationId xmlns:a16="http://schemas.microsoft.com/office/drawing/2014/main" id="{999F993B-89F9-EF2B-1125-4F6820527E00}"/>
              </a:ext>
            </a:extLst>
          </p:cNvPr>
          <p:cNvSpPr>
            <a:spLocks noGrp="1"/>
          </p:cNvSpPr>
          <p:nvPr>
            <p:ph idx="1"/>
          </p:nvPr>
        </p:nvSpPr>
        <p:spPr>
          <a:xfrm>
            <a:off x="2231136" y="2428106"/>
            <a:ext cx="8656401" cy="3263206"/>
          </a:xfrm>
        </p:spPr>
        <p:txBody>
          <a:bodyPr>
            <a:normAutofit/>
          </a:bodyPr>
          <a:lstStyle/>
          <a:p>
            <a:r>
              <a:rPr lang="en-GB" sz="2400" dirty="0"/>
              <a:t>The potential of allegories (and their limitations)</a:t>
            </a:r>
          </a:p>
        </p:txBody>
      </p:sp>
    </p:spTree>
    <p:extLst>
      <p:ext uri="{BB962C8B-B14F-4D97-AF65-F5344CB8AC3E}">
        <p14:creationId xmlns:p14="http://schemas.microsoft.com/office/powerpoint/2010/main" val="216011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9E35F45-59EE-8678-2D8C-2CE338D0B8A0}"/>
              </a:ext>
            </a:extLst>
          </p:cNvPr>
          <p:cNvPicPr>
            <a:picLocks noGrp="1" noChangeAspect="1"/>
          </p:cNvPicPr>
          <p:nvPr>
            <p:ph idx="1"/>
          </p:nvPr>
        </p:nvPicPr>
        <p:blipFill>
          <a:blip r:embed="rId3"/>
          <a:stretch>
            <a:fillRect/>
          </a:stretch>
        </p:blipFill>
        <p:spPr>
          <a:xfrm>
            <a:off x="-4872" y="267218"/>
            <a:ext cx="12196872" cy="6323563"/>
          </a:xfrm>
        </p:spPr>
      </p:pic>
    </p:spTree>
    <p:extLst>
      <p:ext uri="{BB962C8B-B14F-4D97-AF65-F5344CB8AC3E}">
        <p14:creationId xmlns:p14="http://schemas.microsoft.com/office/powerpoint/2010/main" val="3472197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347AD-D82C-C8C5-CFC7-B6BDDB5E4407}"/>
              </a:ext>
            </a:extLst>
          </p:cNvPr>
          <p:cNvSpPr>
            <a:spLocks noGrp="1"/>
          </p:cNvSpPr>
          <p:nvPr>
            <p:ph type="title"/>
          </p:nvPr>
        </p:nvSpPr>
        <p:spPr>
          <a:xfrm>
            <a:off x="804672" y="964692"/>
            <a:ext cx="5894832" cy="1188720"/>
          </a:xfrm>
        </p:spPr>
        <p:txBody>
          <a:bodyPr>
            <a:normAutofit/>
          </a:bodyPr>
          <a:lstStyle/>
          <a:p>
            <a:r>
              <a:rPr lang="en-GB" dirty="0"/>
              <a:t>A curriculum beyond common sense</a:t>
            </a:r>
          </a:p>
        </p:txBody>
      </p:sp>
      <p:sp>
        <p:nvSpPr>
          <p:cNvPr id="3" name="Content Placeholder 2">
            <a:extLst>
              <a:ext uri="{FF2B5EF4-FFF2-40B4-BE49-F238E27FC236}">
                <a16:creationId xmlns:a16="http://schemas.microsoft.com/office/drawing/2014/main" id="{6B4C1C44-EBBC-0DAC-FAF1-6E0363464525}"/>
              </a:ext>
            </a:extLst>
          </p:cNvPr>
          <p:cNvSpPr>
            <a:spLocks noGrp="1"/>
          </p:cNvSpPr>
          <p:nvPr>
            <p:ph idx="1"/>
          </p:nvPr>
        </p:nvSpPr>
        <p:spPr>
          <a:xfrm>
            <a:off x="803243" y="2638044"/>
            <a:ext cx="5963317" cy="3263206"/>
          </a:xfrm>
        </p:spPr>
        <p:txBody>
          <a:bodyPr>
            <a:normAutofit/>
          </a:bodyPr>
          <a:lstStyle/>
          <a:p>
            <a:r>
              <a:rPr lang="en-GB" sz="2400" dirty="0"/>
              <a:t>Beyond raising consciousness:</a:t>
            </a:r>
          </a:p>
          <a:p>
            <a:pPr marL="0" indent="0" algn="ctr">
              <a:buNone/>
            </a:pPr>
            <a:r>
              <a:rPr lang="en-GB" sz="2400" dirty="0"/>
              <a:t>“While making things explicit can help, only a thoroughgoing process of </a:t>
            </a:r>
            <a:r>
              <a:rPr lang="en-GB" sz="2400" dirty="0" err="1"/>
              <a:t>countertraining</a:t>
            </a:r>
            <a:r>
              <a:rPr lang="en-GB" sz="2400" dirty="0"/>
              <a:t>, involving repeated exercises, can, like an athlete’s training, durably transform habitus” (Bourdieu, 2000, p. 172)</a:t>
            </a:r>
          </a:p>
          <a:p>
            <a:endParaRPr lang="en-GB" dirty="0"/>
          </a:p>
        </p:txBody>
      </p:sp>
      <p:sp>
        <p:nvSpPr>
          <p:cNvPr id="9" name="Rectangle 8">
            <a:extLst>
              <a:ext uri="{FF2B5EF4-FFF2-40B4-BE49-F238E27FC236}">
                <a16:creationId xmlns:a16="http://schemas.microsoft.com/office/drawing/2014/main" id="{879398A9-0D0D-4901-BDDF-B3D93CECA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11FEC3B-E514-4E21-B2CB-7903A735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4" descr="A black and white cover with purple text&#10;&#10;Description automatically generated">
            <a:extLst>
              <a:ext uri="{FF2B5EF4-FFF2-40B4-BE49-F238E27FC236}">
                <a16:creationId xmlns:a16="http://schemas.microsoft.com/office/drawing/2014/main" id="{D98AB322-ED7D-6CCE-43A3-A35B89963DAA}"/>
              </a:ext>
            </a:extLst>
          </p:cNvPr>
          <p:cNvPicPr>
            <a:picLocks noChangeAspect="1"/>
          </p:cNvPicPr>
          <p:nvPr/>
        </p:nvPicPr>
        <p:blipFill>
          <a:blip r:embed="rId3"/>
          <a:stretch>
            <a:fillRect/>
          </a:stretch>
        </p:blipFill>
        <p:spPr>
          <a:xfrm>
            <a:off x="7978597" y="1293275"/>
            <a:ext cx="2803001" cy="4279392"/>
          </a:xfrm>
          <a:prstGeom prst="rect">
            <a:avLst/>
          </a:prstGeom>
        </p:spPr>
      </p:pic>
    </p:spTree>
    <p:extLst>
      <p:ext uri="{BB962C8B-B14F-4D97-AF65-F5344CB8AC3E}">
        <p14:creationId xmlns:p14="http://schemas.microsoft.com/office/powerpoint/2010/main" val="29648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A4A85-D6BC-5D1F-40CB-D4C2F50E3F50}"/>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BC168CE8-EA32-0015-2FFB-B6314037D037}"/>
              </a:ext>
            </a:extLst>
          </p:cNvPr>
          <p:cNvSpPr>
            <a:spLocks noGrp="1"/>
          </p:cNvSpPr>
          <p:nvPr>
            <p:ph idx="1"/>
          </p:nvPr>
        </p:nvSpPr>
        <p:spPr/>
        <p:txBody>
          <a:bodyPr>
            <a:normAutofit fontScale="92500" lnSpcReduction="20000"/>
          </a:bodyPr>
          <a:lstStyle/>
          <a:p>
            <a:r>
              <a:rPr lang="en-GB" dirty="0"/>
              <a:t>Bourdieu, P. (2000). </a:t>
            </a:r>
            <a:r>
              <a:rPr lang="en-GB" i="1" dirty="0" err="1"/>
              <a:t>Pascalian</a:t>
            </a:r>
            <a:r>
              <a:rPr lang="en-GB" i="1" dirty="0"/>
              <a:t> meditations</a:t>
            </a:r>
            <a:r>
              <a:rPr lang="en-GB" dirty="0"/>
              <a:t>. </a:t>
            </a:r>
            <a:r>
              <a:rPr lang="en-GB" dirty="0" err="1"/>
              <a:t>Standford</a:t>
            </a:r>
            <a:r>
              <a:rPr lang="en-GB" dirty="0"/>
              <a:t> University.</a:t>
            </a:r>
          </a:p>
          <a:p>
            <a:r>
              <a:rPr lang="en-GB" dirty="0" err="1"/>
              <a:t>Crary</a:t>
            </a:r>
            <a:r>
              <a:rPr lang="en-GB" dirty="0"/>
              <a:t>, J. (2022). </a:t>
            </a:r>
            <a:r>
              <a:rPr lang="en-GB" i="1" dirty="0"/>
              <a:t>Scorched earth</a:t>
            </a:r>
            <a:r>
              <a:rPr lang="en-GB" dirty="0"/>
              <a:t>. Verso.</a:t>
            </a:r>
          </a:p>
          <a:p>
            <a:r>
              <a:rPr lang="en-GB" dirty="0"/>
              <a:t>IPCC, 2022: Climate Change 2022: Mitigation of Climate Change. Contribution of Working Group III to the Sixth Assessment Report of the Intergovernmental Panel on Climate Change [P.R. Shukla, J. </a:t>
            </a:r>
            <a:r>
              <a:rPr lang="en-GB" dirty="0" err="1"/>
              <a:t>Skea</a:t>
            </a:r>
            <a:r>
              <a:rPr lang="en-GB" dirty="0"/>
              <a:t>, R. Slade, A. Al </a:t>
            </a:r>
            <a:r>
              <a:rPr lang="en-GB" dirty="0" err="1"/>
              <a:t>Khourdajie</a:t>
            </a:r>
            <a:r>
              <a:rPr lang="en-GB" dirty="0"/>
              <a:t>, R. van Diemen, D. McCollum, M. Pathak, S. Some, P. Vyas, R. </a:t>
            </a:r>
            <a:r>
              <a:rPr lang="en-GB" dirty="0" err="1"/>
              <a:t>Fradera</a:t>
            </a:r>
            <a:r>
              <a:rPr lang="en-GB" dirty="0"/>
              <a:t>, M. </a:t>
            </a:r>
            <a:r>
              <a:rPr lang="en-GB" dirty="0" err="1"/>
              <a:t>Belkacemi</a:t>
            </a:r>
            <a:r>
              <a:rPr lang="en-GB" dirty="0"/>
              <a:t>, A. </a:t>
            </a:r>
            <a:r>
              <a:rPr lang="en-GB" dirty="0" err="1"/>
              <a:t>Hasija</a:t>
            </a:r>
            <a:r>
              <a:rPr lang="en-GB" dirty="0"/>
              <a:t>, G. </a:t>
            </a:r>
            <a:r>
              <a:rPr lang="en-GB" dirty="0" err="1"/>
              <a:t>Lisboa</a:t>
            </a:r>
            <a:r>
              <a:rPr lang="en-GB" dirty="0"/>
              <a:t>, S. Luz, J. Malley, (eds.)]. Cambridge University Press, Cambridge, UK and New York, NY, USA. </a:t>
            </a:r>
            <a:r>
              <a:rPr lang="en-GB" dirty="0" err="1"/>
              <a:t>doi</a:t>
            </a:r>
            <a:r>
              <a:rPr lang="en-GB" dirty="0"/>
              <a:t>: 10.1017/9781009157926 </a:t>
            </a:r>
          </a:p>
          <a:p>
            <a:r>
              <a:rPr lang="en-GB" dirty="0"/>
              <a:t>Snyder, T. (2019). </a:t>
            </a:r>
            <a:r>
              <a:rPr lang="en-GB" i="1" dirty="0"/>
              <a:t>The Road to Unfreedom</a:t>
            </a:r>
            <a:r>
              <a:rPr lang="en-GB" dirty="0"/>
              <a:t>. Penguin Books. </a:t>
            </a:r>
          </a:p>
          <a:p>
            <a:r>
              <a:rPr lang="en-GB" dirty="0"/>
              <a:t>Spector, H. (2023). in search of responsibility as education traversing banal and radical terrains. Routledge. </a:t>
            </a:r>
          </a:p>
          <a:p>
            <a:endParaRPr lang="en-GB" dirty="0"/>
          </a:p>
        </p:txBody>
      </p:sp>
    </p:spTree>
    <p:extLst>
      <p:ext uri="{BB962C8B-B14F-4D97-AF65-F5344CB8AC3E}">
        <p14:creationId xmlns:p14="http://schemas.microsoft.com/office/powerpoint/2010/main" val="3135274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5041AB2-A9B4-4D3F-B120-38E7860A8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334" y="804334"/>
            <a:ext cx="10583332" cy="5249332"/>
          </a:xfrm>
          <a:prstGeom prst="rect">
            <a:avLst/>
          </a:prstGeom>
          <a:solidFill>
            <a:srgbClr val="FFFFFF"/>
          </a:solidFill>
          <a:ln w="190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Just a Beginning (Eng subtitles)">
            <a:hlinkClick r:id="" action="ppaction://media"/>
            <a:extLst>
              <a:ext uri="{FF2B5EF4-FFF2-40B4-BE49-F238E27FC236}">
                <a16:creationId xmlns:a16="http://schemas.microsoft.com/office/drawing/2014/main" id="{6FC78E33-812D-9279-825A-C32604CE4863}"/>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999486" y="1124712"/>
            <a:ext cx="8193027" cy="4608576"/>
          </a:xfrm>
          <a:prstGeom prst="rect">
            <a:avLst/>
          </a:prstGeom>
        </p:spPr>
      </p:pic>
    </p:spTree>
    <p:extLst>
      <p:ext uri="{BB962C8B-B14F-4D97-AF65-F5344CB8AC3E}">
        <p14:creationId xmlns:p14="http://schemas.microsoft.com/office/powerpoint/2010/main" val="55066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973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C9080-BD67-4731-0E11-4EC812BA4FC0}"/>
              </a:ext>
            </a:extLst>
          </p:cNvPr>
          <p:cNvSpPr>
            <a:spLocks noGrp="1"/>
          </p:cNvSpPr>
          <p:nvPr>
            <p:ph type="title"/>
          </p:nvPr>
        </p:nvSpPr>
        <p:spPr>
          <a:xfrm>
            <a:off x="804672" y="964692"/>
            <a:ext cx="5894832" cy="1188720"/>
          </a:xfrm>
        </p:spPr>
        <p:txBody>
          <a:bodyPr vert="horz" lIns="182880" tIns="182880" rIns="182880" bIns="182880" rtlCol="0" anchor="ctr">
            <a:normAutofit/>
          </a:bodyPr>
          <a:lstStyle/>
          <a:p>
            <a:r>
              <a:rPr lang="en-US">
                <a:solidFill>
                  <a:srgbClr val="262626"/>
                </a:solidFill>
              </a:rPr>
              <a:t>Common sense</a:t>
            </a:r>
          </a:p>
        </p:txBody>
      </p:sp>
      <p:sp>
        <p:nvSpPr>
          <p:cNvPr id="9" name="TextBox 8">
            <a:extLst>
              <a:ext uri="{FF2B5EF4-FFF2-40B4-BE49-F238E27FC236}">
                <a16:creationId xmlns:a16="http://schemas.microsoft.com/office/drawing/2014/main" id="{E21ECE22-B93B-75BF-491B-1F9D758964A8}"/>
              </a:ext>
            </a:extLst>
          </p:cNvPr>
          <p:cNvSpPr txBox="1"/>
          <p:nvPr/>
        </p:nvSpPr>
        <p:spPr>
          <a:xfrm>
            <a:off x="803243" y="2638044"/>
            <a:ext cx="5963317" cy="3263206"/>
          </a:xfrm>
          <a:prstGeom prst="rect">
            <a:avLst/>
          </a:prstGeom>
        </p:spPr>
        <p:txBody>
          <a:bodyPr vert="horz" lIns="91440" tIns="45720" rIns="91440" bIns="45720" rtlCol="0">
            <a:noAutofit/>
          </a:bodyPr>
          <a:lstStyle/>
          <a:p>
            <a:pPr indent="-228600" defTabSz="914400">
              <a:spcBef>
                <a:spcPts val="1000"/>
              </a:spcBef>
              <a:buClr>
                <a:schemeClr val="accent2"/>
              </a:buClr>
              <a:buFont typeface="Arial" panose="020B0604020202020204" pitchFamily="34" charset="0"/>
              <a:buChar char="•"/>
            </a:pPr>
            <a:r>
              <a:rPr lang="en-US" sz="2200" dirty="0">
                <a:solidFill>
                  <a:schemeClr val="tx1">
                    <a:lumMod val="85000"/>
                    <a:lumOff val="15000"/>
                  </a:schemeClr>
                </a:solidFill>
              </a:rPr>
              <a:t>“a stock of self-evidences shared by all, which…ensures a primordial consensus on the meaning of the world, a set of tacitly accepted commonplaces which make confrontation, dialogue…possible and among which a special place must be reserved for the principles of classification” (Bourdieu, 2000, p. 98). </a:t>
            </a:r>
          </a:p>
          <a:p>
            <a:pPr indent="-228600" defTabSz="914400">
              <a:spcBef>
                <a:spcPts val="1000"/>
              </a:spcBef>
              <a:buClr>
                <a:schemeClr val="accent2"/>
              </a:buClr>
              <a:buFont typeface="Arial" panose="020B0604020202020204" pitchFamily="34" charset="0"/>
              <a:buChar char="•"/>
            </a:pPr>
            <a:r>
              <a:rPr lang="en-US" sz="2200" dirty="0">
                <a:solidFill>
                  <a:schemeClr val="tx1">
                    <a:lumMod val="85000"/>
                    <a:lumOff val="15000"/>
                  </a:schemeClr>
                </a:solidFill>
              </a:rPr>
              <a:t>All forms of power required consent/legitimacy and common sense is a battleground where this conformity is disputed.</a:t>
            </a:r>
          </a:p>
        </p:txBody>
      </p:sp>
      <p:sp>
        <p:nvSpPr>
          <p:cNvPr id="14" name="Rectangle 13">
            <a:extLst>
              <a:ext uri="{FF2B5EF4-FFF2-40B4-BE49-F238E27FC236}">
                <a16:creationId xmlns:a16="http://schemas.microsoft.com/office/drawing/2014/main" id="{879398A9-0D0D-4901-BDDF-B3D93CECA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011FEC3B-E514-4E21-B2CB-7903A735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black and white cover with purple text&#10;&#10;Description automatically generated">
            <a:extLst>
              <a:ext uri="{FF2B5EF4-FFF2-40B4-BE49-F238E27FC236}">
                <a16:creationId xmlns:a16="http://schemas.microsoft.com/office/drawing/2014/main" id="{802F5E1F-1937-1136-BA86-F741E7B99A15}"/>
              </a:ext>
            </a:extLst>
          </p:cNvPr>
          <p:cNvPicPr>
            <a:picLocks noGrp="1" noChangeAspect="1"/>
          </p:cNvPicPr>
          <p:nvPr>
            <p:ph idx="1"/>
          </p:nvPr>
        </p:nvPicPr>
        <p:blipFill>
          <a:blip r:embed="rId3"/>
          <a:stretch>
            <a:fillRect/>
          </a:stretch>
        </p:blipFill>
        <p:spPr>
          <a:xfrm>
            <a:off x="7978597" y="1293275"/>
            <a:ext cx="2803001" cy="4279392"/>
          </a:xfrm>
          <a:prstGeom prst="rect">
            <a:avLst/>
          </a:prstGeom>
        </p:spPr>
      </p:pic>
    </p:spTree>
    <p:extLst>
      <p:ext uri="{BB962C8B-B14F-4D97-AF65-F5344CB8AC3E}">
        <p14:creationId xmlns:p14="http://schemas.microsoft.com/office/powerpoint/2010/main" val="2831828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child's drawing of a person&#10;&#10;Description automatically generated">
            <a:extLst>
              <a:ext uri="{FF2B5EF4-FFF2-40B4-BE49-F238E27FC236}">
                <a16:creationId xmlns:a16="http://schemas.microsoft.com/office/drawing/2014/main" id="{F58D440D-EA4F-D5EA-86B2-E22883C2C74B}"/>
              </a:ext>
            </a:extLst>
          </p:cNvPr>
          <p:cNvPicPr>
            <a:picLocks noGrp="1" noChangeAspect="1"/>
          </p:cNvPicPr>
          <p:nvPr>
            <p:ph idx="1"/>
          </p:nvPr>
        </p:nvPicPr>
        <p:blipFill>
          <a:blip r:embed="rId3"/>
          <a:stretch>
            <a:fillRect/>
          </a:stretch>
        </p:blipFill>
        <p:spPr>
          <a:xfrm>
            <a:off x="1879091" y="1944615"/>
            <a:ext cx="2420641" cy="2466748"/>
          </a:xfrm>
        </p:spPr>
      </p:pic>
      <p:pic>
        <p:nvPicPr>
          <p:cNvPr id="7" name="Picture 6" descr="A drawing of two people&#10;&#10;Description automatically generated">
            <a:extLst>
              <a:ext uri="{FF2B5EF4-FFF2-40B4-BE49-F238E27FC236}">
                <a16:creationId xmlns:a16="http://schemas.microsoft.com/office/drawing/2014/main" id="{2EF51429-666B-3DA6-747C-E9FD16504EE6}"/>
              </a:ext>
            </a:extLst>
          </p:cNvPr>
          <p:cNvPicPr>
            <a:picLocks noChangeAspect="1"/>
          </p:cNvPicPr>
          <p:nvPr/>
        </p:nvPicPr>
        <p:blipFill rotWithShape="1">
          <a:blip r:embed="rId4"/>
          <a:srcRect l="56792" b="26375"/>
          <a:stretch/>
        </p:blipFill>
        <p:spPr>
          <a:xfrm>
            <a:off x="5047907" y="1944615"/>
            <a:ext cx="2096186" cy="2599381"/>
          </a:xfrm>
          <a:prstGeom prst="rect">
            <a:avLst/>
          </a:prstGeom>
        </p:spPr>
      </p:pic>
      <p:pic>
        <p:nvPicPr>
          <p:cNvPr id="10" name="Picture 9" descr="A drawing of a tree&#10;&#10;Description automatically generated">
            <a:extLst>
              <a:ext uri="{FF2B5EF4-FFF2-40B4-BE49-F238E27FC236}">
                <a16:creationId xmlns:a16="http://schemas.microsoft.com/office/drawing/2014/main" id="{B9392CBD-2639-905F-FFE3-C62BC950411C}"/>
              </a:ext>
            </a:extLst>
          </p:cNvPr>
          <p:cNvPicPr>
            <a:picLocks noChangeAspect="1"/>
          </p:cNvPicPr>
          <p:nvPr/>
        </p:nvPicPr>
        <p:blipFill>
          <a:blip r:embed="rId5"/>
          <a:stretch>
            <a:fillRect/>
          </a:stretch>
        </p:blipFill>
        <p:spPr>
          <a:xfrm>
            <a:off x="8525315" y="1944615"/>
            <a:ext cx="1943869" cy="2724289"/>
          </a:xfrm>
          <a:prstGeom prst="rect">
            <a:avLst/>
          </a:prstGeom>
        </p:spPr>
      </p:pic>
    </p:spTree>
    <p:extLst>
      <p:ext uri="{BB962C8B-B14F-4D97-AF65-F5344CB8AC3E}">
        <p14:creationId xmlns:p14="http://schemas.microsoft.com/office/powerpoint/2010/main" val="3847976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up of a screen&#10;&#10;Description automatically generated">
            <a:extLst>
              <a:ext uri="{FF2B5EF4-FFF2-40B4-BE49-F238E27FC236}">
                <a16:creationId xmlns:a16="http://schemas.microsoft.com/office/drawing/2014/main" id="{066E6C10-C794-F8F0-8492-124D97EAD82A}"/>
              </a:ext>
            </a:extLst>
          </p:cNvPr>
          <p:cNvPicPr>
            <a:picLocks noChangeAspect="1"/>
          </p:cNvPicPr>
          <p:nvPr/>
        </p:nvPicPr>
        <p:blipFill>
          <a:blip r:embed="rId3"/>
          <a:stretch>
            <a:fillRect/>
          </a:stretch>
        </p:blipFill>
        <p:spPr>
          <a:xfrm>
            <a:off x="0" y="1050324"/>
            <a:ext cx="12209456" cy="4411362"/>
          </a:xfrm>
          <a:prstGeom prst="rect">
            <a:avLst/>
          </a:prstGeom>
        </p:spPr>
      </p:pic>
    </p:spTree>
    <p:extLst>
      <p:ext uri="{BB962C8B-B14F-4D97-AF65-F5344CB8AC3E}">
        <p14:creationId xmlns:p14="http://schemas.microsoft.com/office/powerpoint/2010/main" val="471817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A group of people planting a tree&#10;&#10;Description automatically generated">
            <a:extLst>
              <a:ext uri="{FF2B5EF4-FFF2-40B4-BE49-F238E27FC236}">
                <a16:creationId xmlns:a16="http://schemas.microsoft.com/office/drawing/2014/main" id="{8BAD7E7B-B1CF-9B8F-7A5F-F6859ACC5053}"/>
              </a:ext>
            </a:extLst>
          </p:cNvPr>
          <p:cNvPicPr>
            <a:picLocks noGrp="1" noChangeAspect="1"/>
          </p:cNvPicPr>
          <p:nvPr>
            <p:ph idx="1"/>
          </p:nvPr>
        </p:nvPicPr>
        <p:blipFill>
          <a:blip r:embed="rId3"/>
          <a:stretch>
            <a:fillRect/>
          </a:stretch>
        </p:blipFill>
        <p:spPr>
          <a:xfrm>
            <a:off x="0" y="0"/>
            <a:ext cx="7081886" cy="6858000"/>
          </a:xfrm>
        </p:spPr>
      </p:pic>
      <p:pic>
        <p:nvPicPr>
          <p:cNvPr id="5" name="Picture 4" descr="A group of men planting a tree&#10;&#10;Description automatically generated">
            <a:extLst>
              <a:ext uri="{FF2B5EF4-FFF2-40B4-BE49-F238E27FC236}">
                <a16:creationId xmlns:a16="http://schemas.microsoft.com/office/drawing/2014/main" id="{E7D12805-29CE-83A8-5365-4E6DF276A5A1}"/>
              </a:ext>
            </a:extLst>
          </p:cNvPr>
          <p:cNvPicPr>
            <a:picLocks noChangeAspect="1"/>
          </p:cNvPicPr>
          <p:nvPr/>
        </p:nvPicPr>
        <p:blipFill rotWithShape="1">
          <a:blip r:embed="rId4"/>
          <a:srcRect l="12571" r="11110"/>
          <a:stretch/>
        </p:blipFill>
        <p:spPr>
          <a:xfrm>
            <a:off x="6940378" y="0"/>
            <a:ext cx="5251622" cy="6858000"/>
          </a:xfrm>
          <a:prstGeom prst="rect">
            <a:avLst/>
          </a:prstGeom>
        </p:spPr>
      </p:pic>
    </p:spTree>
    <p:extLst>
      <p:ext uri="{BB962C8B-B14F-4D97-AF65-F5344CB8AC3E}">
        <p14:creationId xmlns:p14="http://schemas.microsoft.com/office/powerpoint/2010/main" val="189573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graph showing the growth of carbon dioxide&#10;&#10;Description automatically generated">
            <a:extLst>
              <a:ext uri="{FF2B5EF4-FFF2-40B4-BE49-F238E27FC236}">
                <a16:creationId xmlns:a16="http://schemas.microsoft.com/office/drawing/2014/main" id="{93C17F7E-23CB-0DDB-6E6C-F5044462B15B}"/>
              </a:ext>
            </a:extLst>
          </p:cNvPr>
          <p:cNvPicPr>
            <a:picLocks noGrp="1" noChangeAspect="1"/>
          </p:cNvPicPr>
          <p:nvPr>
            <p:ph idx="1"/>
          </p:nvPr>
        </p:nvPicPr>
        <p:blipFill>
          <a:blip r:embed="rId3"/>
          <a:stretch>
            <a:fillRect/>
          </a:stretch>
        </p:blipFill>
        <p:spPr>
          <a:xfrm>
            <a:off x="304800" y="838579"/>
            <a:ext cx="11582400" cy="5180841"/>
          </a:xfrm>
        </p:spPr>
      </p:pic>
    </p:spTree>
    <p:extLst>
      <p:ext uri="{BB962C8B-B14F-4D97-AF65-F5344CB8AC3E}">
        <p14:creationId xmlns:p14="http://schemas.microsoft.com/office/powerpoint/2010/main" val="4214313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1DE19-D2C7-5717-4506-C1D87A3C26A8}"/>
              </a:ext>
            </a:extLst>
          </p:cNvPr>
          <p:cNvSpPr>
            <a:spLocks noGrp="1"/>
          </p:cNvSpPr>
          <p:nvPr>
            <p:ph type="title"/>
          </p:nvPr>
        </p:nvSpPr>
        <p:spPr>
          <a:xfrm>
            <a:off x="2572512" y="2221355"/>
            <a:ext cx="7046976" cy="979045"/>
          </a:xfrm>
        </p:spPr>
        <p:txBody>
          <a:bodyPr>
            <a:noAutofit/>
          </a:bodyPr>
          <a:lstStyle/>
          <a:p>
            <a:r>
              <a:rPr lang="mi-NZ" sz="2400" dirty="0">
                <a:latin typeface="Avenir Book" panose="02000503020000020003" pitchFamily="2" charset="0"/>
              </a:rPr>
              <a:t>“</a:t>
            </a:r>
            <a:r>
              <a:rPr lang="mi-NZ" sz="2400" cap="none" dirty="0">
                <a:latin typeface="Avenir Book" panose="02000503020000020003" pitchFamily="2" charset="0"/>
              </a:rPr>
              <a:t>Because of climate change, we all should eat less meat”</a:t>
            </a:r>
            <a:endParaRPr lang="en-GB" sz="2400" dirty="0"/>
          </a:p>
        </p:txBody>
      </p:sp>
      <p:cxnSp>
        <p:nvCxnSpPr>
          <p:cNvPr id="5" name="Straight Connector 4">
            <a:extLst>
              <a:ext uri="{FF2B5EF4-FFF2-40B4-BE49-F238E27FC236}">
                <a16:creationId xmlns:a16="http://schemas.microsoft.com/office/drawing/2014/main" id="{46139475-EA68-F00C-C159-804D2791BD68}"/>
              </a:ext>
            </a:extLst>
          </p:cNvPr>
          <p:cNvCxnSpPr/>
          <p:nvPr/>
        </p:nvCxnSpPr>
        <p:spPr>
          <a:xfrm>
            <a:off x="1292352" y="3657600"/>
            <a:ext cx="9668256" cy="0"/>
          </a:xfrm>
          <a:prstGeom prst="line">
            <a:avLst/>
          </a:prstGeom>
        </p:spPr>
        <p:style>
          <a:lnRef idx="1">
            <a:schemeClr val="dk1"/>
          </a:lnRef>
          <a:fillRef idx="0">
            <a:schemeClr val="dk1"/>
          </a:fillRef>
          <a:effectRef idx="0">
            <a:schemeClr val="dk1"/>
          </a:effectRef>
          <a:fontRef idx="minor">
            <a:schemeClr val="tx1"/>
          </a:fontRef>
        </p:style>
      </p:cxnSp>
      <p:sp>
        <p:nvSpPr>
          <p:cNvPr id="6" name="Title 1">
            <a:extLst>
              <a:ext uri="{FF2B5EF4-FFF2-40B4-BE49-F238E27FC236}">
                <a16:creationId xmlns:a16="http://schemas.microsoft.com/office/drawing/2014/main" id="{55549BA9-DA6D-5ED4-0371-A27D21B79311}"/>
              </a:ext>
            </a:extLst>
          </p:cNvPr>
          <p:cNvSpPr txBox="1">
            <a:spLocks/>
          </p:cNvSpPr>
          <p:nvPr/>
        </p:nvSpPr>
        <p:spPr>
          <a:xfrm>
            <a:off x="10049256" y="3958716"/>
            <a:ext cx="1546860" cy="601092"/>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Autofit/>
          </a:bodyPr>
          <a:lst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a:lstStyle>
          <a:p>
            <a:r>
              <a:rPr lang="mi-NZ" sz="1600" dirty="0">
                <a:latin typeface="Avenir Book" panose="02000503020000020003" pitchFamily="2" charset="0"/>
              </a:rPr>
              <a:t>AGREE</a:t>
            </a:r>
            <a:endParaRPr lang="en-GB" sz="1600" dirty="0"/>
          </a:p>
        </p:txBody>
      </p:sp>
      <p:sp>
        <p:nvSpPr>
          <p:cNvPr id="7" name="Title 1">
            <a:extLst>
              <a:ext uri="{FF2B5EF4-FFF2-40B4-BE49-F238E27FC236}">
                <a16:creationId xmlns:a16="http://schemas.microsoft.com/office/drawing/2014/main" id="{37950A54-8A6C-CFF7-1FFE-8DEAB650CCBA}"/>
              </a:ext>
            </a:extLst>
          </p:cNvPr>
          <p:cNvSpPr txBox="1">
            <a:spLocks/>
          </p:cNvSpPr>
          <p:nvPr/>
        </p:nvSpPr>
        <p:spPr>
          <a:xfrm>
            <a:off x="595884" y="4023797"/>
            <a:ext cx="1546860" cy="601092"/>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Autofit/>
          </a:bodyPr>
          <a:lst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a:lstStyle>
          <a:p>
            <a:r>
              <a:rPr lang="mi-NZ" sz="1600" dirty="0">
                <a:latin typeface="Avenir Book" panose="02000503020000020003" pitchFamily="2" charset="0"/>
              </a:rPr>
              <a:t>disagree</a:t>
            </a:r>
            <a:endParaRPr lang="en-GB" sz="1600" dirty="0"/>
          </a:p>
        </p:txBody>
      </p:sp>
    </p:spTree>
    <p:extLst>
      <p:ext uri="{BB962C8B-B14F-4D97-AF65-F5344CB8AC3E}">
        <p14:creationId xmlns:p14="http://schemas.microsoft.com/office/powerpoint/2010/main" val="25619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19B2EB12-332C-4DCC-9746-30DD4690F9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AFD40B55-BABB-4B33-ADD3-0C234043067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590550"/>
            <a:ext cx="5480792" cy="2739376"/>
            <a:chOff x="7807230" y="2012810"/>
            <a:chExt cx="3251252" cy="3459865"/>
          </a:xfrm>
        </p:grpSpPr>
        <p:sp>
          <p:nvSpPr>
            <p:cNvPr id="27" name="Rectangle 26">
              <a:extLst>
                <a:ext uri="{FF2B5EF4-FFF2-40B4-BE49-F238E27FC236}">
                  <a16:creationId xmlns:a16="http://schemas.microsoft.com/office/drawing/2014/main" id="{C324E181-0B87-4B75-A5EC-6A4B1BD1B6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77211FB-84C1-4B06-AF95-F83D0394DC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7" name="Picture 16" descr="A group of cows grazing on a field&#10;&#10;Description automatically generated">
            <a:extLst>
              <a:ext uri="{FF2B5EF4-FFF2-40B4-BE49-F238E27FC236}">
                <a16:creationId xmlns:a16="http://schemas.microsoft.com/office/drawing/2014/main" id="{9735DFA9-243D-5718-AC07-128A61BBC38F}"/>
              </a:ext>
            </a:extLst>
          </p:cNvPr>
          <p:cNvPicPr>
            <a:picLocks noChangeAspect="1"/>
          </p:cNvPicPr>
          <p:nvPr/>
        </p:nvPicPr>
        <p:blipFill>
          <a:blip r:embed="rId3"/>
          <a:stretch>
            <a:fillRect/>
          </a:stretch>
        </p:blipFill>
        <p:spPr>
          <a:xfrm>
            <a:off x="1563102" y="753230"/>
            <a:ext cx="3424136" cy="2414016"/>
          </a:xfrm>
          <a:prstGeom prst="rect">
            <a:avLst/>
          </a:prstGeom>
        </p:spPr>
      </p:pic>
      <p:grpSp>
        <p:nvGrpSpPr>
          <p:cNvPr id="30" name="Group 29">
            <a:extLst>
              <a:ext uri="{FF2B5EF4-FFF2-40B4-BE49-F238E27FC236}">
                <a16:creationId xmlns:a16="http://schemas.microsoft.com/office/drawing/2014/main" id="{E616EDA1-F722-4C6A-AD2F-E487C7EBE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3544708"/>
            <a:ext cx="2651760" cy="2739376"/>
            <a:chOff x="7807230" y="2012810"/>
            <a:chExt cx="3251252" cy="3459865"/>
          </a:xfrm>
        </p:grpSpPr>
        <p:sp>
          <p:nvSpPr>
            <p:cNvPr id="31" name="Rectangle 30">
              <a:extLst>
                <a:ext uri="{FF2B5EF4-FFF2-40B4-BE49-F238E27FC236}">
                  <a16:creationId xmlns:a16="http://schemas.microsoft.com/office/drawing/2014/main" id="{2B994A57-EDEF-4F7C-9FF3-8A46664686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C0D45935-877E-4620-9F00-69FFC601B3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1" name="Picture 10" descr="A meat on a cutting board&#10;&#10;Description automatically generated">
            <a:extLst>
              <a:ext uri="{FF2B5EF4-FFF2-40B4-BE49-F238E27FC236}">
                <a16:creationId xmlns:a16="http://schemas.microsoft.com/office/drawing/2014/main" id="{5A63F01D-95D6-9485-33A8-67711D11490E}"/>
              </a:ext>
            </a:extLst>
          </p:cNvPr>
          <p:cNvPicPr>
            <a:picLocks noChangeAspect="1"/>
          </p:cNvPicPr>
          <p:nvPr/>
        </p:nvPicPr>
        <p:blipFill>
          <a:blip r:embed="rId4"/>
          <a:stretch>
            <a:fillRect/>
          </a:stretch>
        </p:blipFill>
        <p:spPr>
          <a:xfrm>
            <a:off x="699366" y="3720269"/>
            <a:ext cx="2322576" cy="2388253"/>
          </a:xfrm>
          <a:prstGeom prst="rect">
            <a:avLst/>
          </a:prstGeom>
        </p:spPr>
      </p:pic>
      <p:grpSp>
        <p:nvGrpSpPr>
          <p:cNvPr id="34" name="Group 33">
            <a:extLst>
              <a:ext uri="{FF2B5EF4-FFF2-40B4-BE49-F238E27FC236}">
                <a16:creationId xmlns:a16="http://schemas.microsoft.com/office/drawing/2014/main" id="{718BCC2B-0684-4382-A2D3-C9ADC77687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85270" y="3544708"/>
            <a:ext cx="2651760" cy="2739376"/>
            <a:chOff x="7807230" y="2012810"/>
            <a:chExt cx="3251252" cy="3459865"/>
          </a:xfrm>
        </p:grpSpPr>
        <p:sp>
          <p:nvSpPr>
            <p:cNvPr id="35" name="Rectangle 34">
              <a:extLst>
                <a:ext uri="{FF2B5EF4-FFF2-40B4-BE49-F238E27FC236}">
                  <a16:creationId xmlns:a16="http://schemas.microsoft.com/office/drawing/2014/main" id="{F67BE271-7CC8-493E-ACC7-330B8DAEC7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B416E226-9BF3-4654-A708-DDC3A062CF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9" name="Picture 18" descr="A screenshot of a website&#10;&#10;Description automatically generated">
            <a:extLst>
              <a:ext uri="{FF2B5EF4-FFF2-40B4-BE49-F238E27FC236}">
                <a16:creationId xmlns:a16="http://schemas.microsoft.com/office/drawing/2014/main" id="{864DDC26-986A-94A6-3363-1C1F15837609}"/>
              </a:ext>
            </a:extLst>
          </p:cNvPr>
          <p:cNvPicPr>
            <a:picLocks noChangeAspect="1"/>
          </p:cNvPicPr>
          <p:nvPr/>
        </p:nvPicPr>
        <p:blipFill>
          <a:blip r:embed="rId5"/>
          <a:stretch>
            <a:fillRect/>
          </a:stretch>
        </p:blipFill>
        <p:spPr>
          <a:xfrm>
            <a:off x="3549862" y="3854721"/>
            <a:ext cx="2322576" cy="2119350"/>
          </a:xfrm>
          <a:prstGeom prst="rect">
            <a:avLst/>
          </a:prstGeom>
        </p:spPr>
      </p:pic>
      <p:grpSp>
        <p:nvGrpSpPr>
          <p:cNvPr id="38" name="Group 37">
            <a:extLst>
              <a:ext uri="{FF2B5EF4-FFF2-40B4-BE49-F238E27FC236}">
                <a16:creationId xmlns:a16="http://schemas.microsoft.com/office/drawing/2014/main" id="{B5D0BDB0-2E17-4D86-BEE1-1A1817E0469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06100" y="583417"/>
            <a:ext cx="5451125" cy="5700667"/>
            <a:chOff x="7807230" y="2012810"/>
            <a:chExt cx="3251252" cy="3459865"/>
          </a:xfrm>
        </p:grpSpPr>
        <p:sp>
          <p:nvSpPr>
            <p:cNvPr id="39" name="Rectangle 38">
              <a:extLst>
                <a:ext uri="{FF2B5EF4-FFF2-40B4-BE49-F238E27FC236}">
                  <a16:creationId xmlns:a16="http://schemas.microsoft.com/office/drawing/2014/main" id="{07A4205F-B9AE-4B05-9BDE-05C46ED38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7B833BEF-B243-4FC2-967F-3C9C2085AB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5" name="Picture 14" descr="A screenshot of a news article&#10;&#10;Description automatically generated">
            <a:extLst>
              <a:ext uri="{FF2B5EF4-FFF2-40B4-BE49-F238E27FC236}">
                <a16:creationId xmlns:a16="http://schemas.microsoft.com/office/drawing/2014/main" id="{BC7579BF-0EE8-FC7F-FCDD-5D0A75ADEFA2}"/>
              </a:ext>
            </a:extLst>
          </p:cNvPr>
          <p:cNvPicPr>
            <a:picLocks noChangeAspect="1"/>
          </p:cNvPicPr>
          <p:nvPr/>
        </p:nvPicPr>
        <p:blipFill>
          <a:blip r:embed="rId6"/>
          <a:stretch>
            <a:fillRect/>
          </a:stretch>
        </p:blipFill>
        <p:spPr>
          <a:xfrm>
            <a:off x="6371342" y="780569"/>
            <a:ext cx="5120640" cy="5306362"/>
          </a:xfrm>
          <a:prstGeom prst="rect">
            <a:avLst/>
          </a:prstGeom>
        </p:spPr>
      </p:pic>
      <p:pic>
        <p:nvPicPr>
          <p:cNvPr id="21" name="Picture 20" descr="A black and white logo&#10;&#10;Description automatically generated">
            <a:extLst>
              <a:ext uri="{FF2B5EF4-FFF2-40B4-BE49-F238E27FC236}">
                <a16:creationId xmlns:a16="http://schemas.microsoft.com/office/drawing/2014/main" id="{08B039EB-5535-9262-7E11-7EC915C6D073}"/>
              </a:ext>
            </a:extLst>
          </p:cNvPr>
          <p:cNvPicPr>
            <a:picLocks noChangeAspect="1"/>
          </p:cNvPicPr>
          <p:nvPr/>
        </p:nvPicPr>
        <p:blipFill>
          <a:blip r:embed="rId7"/>
          <a:stretch>
            <a:fillRect/>
          </a:stretch>
        </p:blipFill>
        <p:spPr>
          <a:xfrm rot="16200000">
            <a:off x="459479" y="1725320"/>
            <a:ext cx="1737407" cy="469834"/>
          </a:xfrm>
          <a:prstGeom prst="rect">
            <a:avLst/>
          </a:prstGeom>
        </p:spPr>
      </p:pic>
    </p:spTree>
    <p:extLst>
      <p:ext uri="{BB962C8B-B14F-4D97-AF65-F5344CB8AC3E}">
        <p14:creationId xmlns:p14="http://schemas.microsoft.com/office/powerpoint/2010/main" val="421074363"/>
      </p:ext>
    </p:extLst>
  </p:cSld>
  <p:clrMapOvr>
    <a:masterClrMapping/>
  </p:clrMapOvr>
</p:sld>
</file>

<file path=ppt/theme/theme1.xml><?xml version="1.0" encoding="utf-8"?>
<a:theme xmlns:a="http://schemas.openxmlformats.org/drawingml/2006/main" name="Parcel">
  <a:themeElements>
    <a:clrScheme name="Gre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3565</TotalTime>
  <Words>1216</Words>
  <Application>Microsoft Macintosh PowerPoint</Application>
  <PresentationFormat>Widescreen</PresentationFormat>
  <Paragraphs>67</Paragraphs>
  <Slides>15</Slides>
  <Notes>14</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Avenir Book</vt:lpstr>
      <vt:lpstr>Calibri</vt:lpstr>
      <vt:lpstr>Calibri Light</vt:lpstr>
      <vt:lpstr>Gill Sans MT</vt:lpstr>
      <vt:lpstr>Times</vt:lpstr>
      <vt:lpstr>Parcel</vt:lpstr>
      <vt:lpstr>Commonsense, Coercions of Logic, and the Death Drive:  Responding to Reviews of In Search of Responsibility as Education</vt:lpstr>
      <vt:lpstr>PowerPoint Presentation</vt:lpstr>
      <vt:lpstr>Common sense</vt:lpstr>
      <vt:lpstr>PowerPoint Presentation</vt:lpstr>
      <vt:lpstr>PowerPoint Presentation</vt:lpstr>
      <vt:lpstr>PowerPoint Presentation</vt:lpstr>
      <vt:lpstr>PowerPoint Presentation</vt:lpstr>
      <vt:lpstr>“Because of climate change, we all should eat less meat”</vt:lpstr>
      <vt:lpstr>PowerPoint Presentation</vt:lpstr>
      <vt:lpstr>PowerPoint Presentation</vt:lpstr>
      <vt:lpstr>“Self-evident” responses to climate change</vt:lpstr>
      <vt:lpstr>Curriculum against common sense</vt:lpstr>
      <vt:lpstr>PowerPoint Presentation</vt:lpstr>
      <vt:lpstr>A curriculum beyond common sense</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Safetying Education in the Pursuit of Social Justice?  Dangerous Assumptions of an Emerging Trend in Educational Research</dc:title>
  <dc:creator>Estelles Frade, Marta</dc:creator>
  <cp:lastModifiedBy>Marta Estelles</cp:lastModifiedBy>
  <cp:revision>1</cp:revision>
  <cp:lastPrinted>2023-11-18T21:50:35Z</cp:lastPrinted>
  <dcterms:created xsi:type="dcterms:W3CDTF">2023-11-17T20:28:17Z</dcterms:created>
  <dcterms:modified xsi:type="dcterms:W3CDTF">2024-04-21T22:03:21Z</dcterms:modified>
</cp:coreProperties>
</file>