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sldIdLst>
    <p:sldId id="284" r:id="rId5"/>
    <p:sldId id="285" r:id="rId6"/>
    <p:sldId id="287" r:id="rId7"/>
    <p:sldId id="265" r:id="rId8"/>
    <p:sldId id="3856" r:id="rId9"/>
    <p:sldId id="3868" r:id="rId10"/>
    <p:sldId id="3864" r:id="rId11"/>
    <p:sldId id="3871" r:id="rId12"/>
    <p:sldId id="3869" r:id="rId13"/>
    <p:sldId id="3854" r:id="rId14"/>
    <p:sldId id="3872" r:id="rId15"/>
    <p:sldId id="288" r:id="rId16"/>
    <p:sldId id="3847" r:id="rId17"/>
    <p:sldId id="385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28" userDrawn="1">
          <p15:clr>
            <a:srgbClr val="A4A3A4"/>
          </p15:clr>
        </p15:guide>
        <p15:guide id="2" pos="6216" userDrawn="1">
          <p15:clr>
            <a:srgbClr val="A4A3A4"/>
          </p15:clr>
        </p15:guide>
        <p15:guide id="3" pos="1440" userDrawn="1">
          <p15:clr>
            <a:srgbClr val="A4A3A4"/>
          </p15:clr>
        </p15:guide>
        <p15:guide id="4" orient="horz" pos="2352" userDrawn="1">
          <p15:clr>
            <a:srgbClr val="A4A3A4"/>
          </p15:clr>
        </p15:guide>
        <p15:guide id="5" orient="horz" pos="936" userDrawn="1">
          <p15:clr>
            <a:srgbClr val="A4A3A4"/>
          </p15:clr>
        </p15:guide>
        <p15:guide id="6" pos="3840" userDrawn="1">
          <p15:clr>
            <a:srgbClr val="A4A3A4"/>
          </p15:clr>
        </p15:guide>
        <p15:guide id="7" orient="horz" pos="314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C46A"/>
    <a:srgbClr val="97EFD3"/>
    <a:srgbClr val="F15574"/>
    <a:srgbClr val="F4EBE8"/>
    <a:srgbClr val="ECC4BF"/>
    <a:srgbClr val="C9ABA7"/>
    <a:srgbClr val="28282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autoAdjust="0"/>
    <p:restoredTop sz="45497" autoAdjust="0"/>
  </p:normalViewPr>
  <p:slideViewPr>
    <p:cSldViewPr snapToGrid="0" snapToObjects="1" showGuides="1">
      <p:cViewPr varScale="1">
        <p:scale>
          <a:sx n="28" d="100"/>
          <a:sy n="28" d="100"/>
        </p:scale>
        <p:origin x="2112" y="40"/>
      </p:cViewPr>
      <p:guideLst>
        <p:guide orient="horz" pos="528"/>
        <p:guide pos="6216"/>
        <p:guide pos="1440"/>
        <p:guide orient="horz" pos="2352"/>
        <p:guide orient="horz" pos="936"/>
        <p:guide pos="3840"/>
        <p:guide orient="horz" pos="3144"/>
      </p:guideLst>
    </p:cSldViewPr>
  </p:slideViewPr>
  <p:outlineViewPr>
    <p:cViewPr>
      <p:scale>
        <a:sx n="33" d="100"/>
        <a:sy n="33" d="100"/>
      </p:scale>
      <p:origin x="0" y="-178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38102F-BFA3-4357-9FA0-3A064E6F1B5A}" type="datetimeFigureOut">
              <a:rPr lang="en-US" smtClean="0"/>
              <a:t>3/9/2025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0D3DFC-11A7-4DDF-8AEE-A5ACE051EBF3}" type="slidenum">
              <a:rPr lang="en-US" smtClean="0"/>
              <a:t>‹#›</a:t>
            </a:fld>
            <a:endParaRPr lang="en-US" dirty="0"/>
          </a:p>
        </p:txBody>
      </p:sp>
    </p:spTree>
    <p:extLst>
      <p:ext uri="{BB962C8B-B14F-4D97-AF65-F5344CB8AC3E}">
        <p14:creationId xmlns:p14="http://schemas.microsoft.com/office/powerpoint/2010/main" val="2403009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0D3DFC-11A7-4DDF-8AEE-A5ACE051EBF3}" type="slidenum">
              <a:rPr lang="en-US" smtClean="0"/>
              <a:t>1</a:t>
            </a:fld>
            <a:endParaRPr lang="en-US" dirty="0"/>
          </a:p>
        </p:txBody>
      </p:sp>
    </p:spTree>
    <p:extLst>
      <p:ext uri="{BB962C8B-B14F-4D97-AF65-F5344CB8AC3E}">
        <p14:creationId xmlns:p14="http://schemas.microsoft.com/office/powerpoint/2010/main" val="2682171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800" b="0" i="0" u="none" strike="noStrike" baseline="0" dirty="0">
              <a:solidFill>
                <a:srgbClr val="000000"/>
              </a:solidFill>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B57D50D-BAA9-464B-B391-243138E078D8}" type="slidenum">
              <a:rPr lang="en-US" smtClean="0"/>
              <a:t>10</a:t>
            </a:fld>
            <a:endParaRPr lang="en-US" dirty="0"/>
          </a:p>
        </p:txBody>
      </p:sp>
    </p:spTree>
    <p:extLst>
      <p:ext uri="{BB962C8B-B14F-4D97-AF65-F5344CB8AC3E}">
        <p14:creationId xmlns:p14="http://schemas.microsoft.com/office/powerpoint/2010/main" val="3226784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980D3DFC-11A7-4DDF-8AEE-A5ACE051EBF3}" type="slidenum">
              <a:rPr lang="en-US" smtClean="0"/>
              <a:t>11</a:t>
            </a:fld>
            <a:endParaRPr lang="en-US" dirty="0"/>
          </a:p>
        </p:txBody>
      </p:sp>
    </p:spTree>
    <p:extLst>
      <p:ext uri="{BB962C8B-B14F-4D97-AF65-F5344CB8AC3E}">
        <p14:creationId xmlns:p14="http://schemas.microsoft.com/office/powerpoint/2010/main" val="35252501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980D3DFC-11A7-4DDF-8AEE-A5ACE051EBF3}" type="slidenum">
              <a:rPr lang="en-US" smtClean="0"/>
              <a:t>12</a:t>
            </a:fld>
            <a:endParaRPr lang="en-US" dirty="0"/>
          </a:p>
        </p:txBody>
      </p:sp>
    </p:spTree>
    <p:extLst>
      <p:ext uri="{BB962C8B-B14F-4D97-AF65-F5344CB8AC3E}">
        <p14:creationId xmlns:p14="http://schemas.microsoft.com/office/powerpoint/2010/main" val="2456089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57D50D-BAA9-464B-B391-243138E078D8}" type="slidenum">
              <a:rPr lang="en-US" smtClean="0"/>
              <a:t>13</a:t>
            </a:fld>
            <a:endParaRPr lang="en-US" dirty="0"/>
          </a:p>
        </p:txBody>
      </p:sp>
    </p:spTree>
    <p:extLst>
      <p:ext uri="{BB962C8B-B14F-4D97-AF65-F5344CB8AC3E}">
        <p14:creationId xmlns:p14="http://schemas.microsoft.com/office/powerpoint/2010/main" val="4151229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p:txBody>
      </p:sp>
      <p:sp>
        <p:nvSpPr>
          <p:cNvPr id="4" name="Slide Number Placeholder 3"/>
          <p:cNvSpPr>
            <a:spLocks noGrp="1"/>
          </p:cNvSpPr>
          <p:nvPr>
            <p:ph type="sldNum" sz="quarter" idx="5"/>
          </p:nvPr>
        </p:nvSpPr>
        <p:spPr/>
        <p:txBody>
          <a:bodyPr/>
          <a:lstStyle/>
          <a:p>
            <a:fld id="{980D3DFC-11A7-4DDF-8AEE-A5ACE051EBF3}" type="slidenum">
              <a:rPr lang="en-US" smtClean="0"/>
              <a:t>2</a:t>
            </a:fld>
            <a:endParaRPr lang="en-US" dirty="0"/>
          </a:p>
        </p:txBody>
      </p:sp>
    </p:spTree>
    <p:extLst>
      <p:ext uri="{BB962C8B-B14F-4D97-AF65-F5344CB8AC3E}">
        <p14:creationId xmlns:p14="http://schemas.microsoft.com/office/powerpoint/2010/main" val="1027799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dirty="0">
              <a:effectLst/>
              <a:latin typeface="Garamond" panose="02020404030301010803" pitchFamily="18" charset="0"/>
              <a:ea typeface="DengXian" panose="02010600030101010101" pitchFamily="2" charset="-122"/>
              <a:cs typeface="Segoe UI" panose="020B0502040204020203" pitchFamily="34" charset="0"/>
            </a:endParaRPr>
          </a:p>
        </p:txBody>
      </p:sp>
      <p:sp>
        <p:nvSpPr>
          <p:cNvPr id="4" name="Slide Number Placeholder 3"/>
          <p:cNvSpPr>
            <a:spLocks noGrp="1"/>
          </p:cNvSpPr>
          <p:nvPr>
            <p:ph type="sldNum" sz="quarter" idx="5"/>
          </p:nvPr>
        </p:nvSpPr>
        <p:spPr/>
        <p:txBody>
          <a:bodyPr/>
          <a:lstStyle/>
          <a:p>
            <a:fld id="{980D3DFC-11A7-4DDF-8AEE-A5ACE051EBF3}" type="slidenum">
              <a:rPr lang="en-US" smtClean="0"/>
              <a:t>3</a:t>
            </a:fld>
            <a:endParaRPr lang="en-US" dirty="0"/>
          </a:p>
        </p:txBody>
      </p:sp>
    </p:spTree>
    <p:extLst>
      <p:ext uri="{BB962C8B-B14F-4D97-AF65-F5344CB8AC3E}">
        <p14:creationId xmlns:p14="http://schemas.microsoft.com/office/powerpoint/2010/main" val="1619674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endParaRPr lang="en-US" sz="2800" b="0" i="0" dirty="0">
              <a:solidFill>
                <a:srgbClr val="444444"/>
              </a:solidFill>
              <a:effectLst/>
              <a:highlight>
                <a:srgbClr val="F5F5F5"/>
              </a:highlight>
              <a:latin typeface="Garamond"/>
            </a:endParaRPr>
          </a:p>
        </p:txBody>
      </p:sp>
      <p:sp>
        <p:nvSpPr>
          <p:cNvPr id="4" name="Slide Number Placeholder 3"/>
          <p:cNvSpPr>
            <a:spLocks noGrp="1"/>
          </p:cNvSpPr>
          <p:nvPr>
            <p:ph type="sldNum" sz="quarter" idx="5"/>
          </p:nvPr>
        </p:nvSpPr>
        <p:spPr/>
        <p:txBody>
          <a:bodyPr/>
          <a:lstStyle/>
          <a:p>
            <a:fld id="{8B57D50D-BAA9-464B-B391-243138E078D8}" type="slidenum">
              <a:rPr lang="en-US" smtClean="0"/>
              <a:t>4</a:t>
            </a:fld>
            <a:endParaRPr lang="en-US" dirty="0"/>
          </a:p>
        </p:txBody>
      </p:sp>
    </p:spTree>
    <p:extLst>
      <p:ext uri="{BB962C8B-B14F-4D97-AF65-F5344CB8AC3E}">
        <p14:creationId xmlns:p14="http://schemas.microsoft.com/office/powerpoint/2010/main" val="1721109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800" b="0" i="0" u="none" strike="noStrike" baseline="0" dirty="0">
              <a:solidFill>
                <a:srgbClr val="000000"/>
              </a:solidFill>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B57D50D-BAA9-464B-B391-243138E078D8}" type="slidenum">
              <a:rPr lang="en-US" smtClean="0"/>
              <a:t>5</a:t>
            </a:fld>
            <a:endParaRPr lang="en-US" dirty="0"/>
          </a:p>
        </p:txBody>
      </p:sp>
    </p:spTree>
    <p:extLst>
      <p:ext uri="{BB962C8B-B14F-4D97-AF65-F5344CB8AC3E}">
        <p14:creationId xmlns:p14="http://schemas.microsoft.com/office/powerpoint/2010/main" val="3368968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980D3DFC-11A7-4DDF-8AEE-A5ACE051EBF3}" type="slidenum">
              <a:rPr lang="en-US" smtClean="0"/>
              <a:t>6</a:t>
            </a:fld>
            <a:endParaRPr lang="en-US" dirty="0"/>
          </a:p>
        </p:txBody>
      </p:sp>
    </p:spTree>
    <p:extLst>
      <p:ext uri="{BB962C8B-B14F-4D97-AF65-F5344CB8AC3E}">
        <p14:creationId xmlns:p14="http://schemas.microsoft.com/office/powerpoint/2010/main" val="1808557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800" b="0" i="0" u="none" strike="noStrike" baseline="0" dirty="0">
              <a:solidFill>
                <a:srgbClr val="000000"/>
              </a:solidFill>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B57D50D-BAA9-464B-B391-243138E078D8}" type="slidenum">
              <a:rPr lang="en-US" smtClean="0"/>
              <a:t>7</a:t>
            </a:fld>
            <a:endParaRPr lang="en-US" dirty="0"/>
          </a:p>
        </p:txBody>
      </p:sp>
    </p:spTree>
    <p:extLst>
      <p:ext uri="{BB962C8B-B14F-4D97-AF65-F5344CB8AC3E}">
        <p14:creationId xmlns:p14="http://schemas.microsoft.com/office/powerpoint/2010/main" val="1950918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980D3DFC-11A7-4DDF-8AEE-A5ACE051EBF3}" type="slidenum">
              <a:rPr lang="en-US" smtClean="0"/>
              <a:t>8</a:t>
            </a:fld>
            <a:endParaRPr lang="en-US" dirty="0"/>
          </a:p>
        </p:txBody>
      </p:sp>
    </p:spTree>
    <p:extLst>
      <p:ext uri="{BB962C8B-B14F-4D97-AF65-F5344CB8AC3E}">
        <p14:creationId xmlns:p14="http://schemas.microsoft.com/office/powerpoint/2010/main" val="2739261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p:txBody>
      </p:sp>
      <p:sp>
        <p:nvSpPr>
          <p:cNvPr id="4" name="Slide Number Placeholder 3"/>
          <p:cNvSpPr>
            <a:spLocks noGrp="1"/>
          </p:cNvSpPr>
          <p:nvPr>
            <p:ph type="sldNum" sz="quarter" idx="5"/>
          </p:nvPr>
        </p:nvSpPr>
        <p:spPr/>
        <p:txBody>
          <a:bodyPr/>
          <a:lstStyle/>
          <a:p>
            <a:fld id="{980D3DFC-11A7-4DDF-8AEE-A5ACE051EBF3}" type="slidenum">
              <a:rPr lang="en-US" smtClean="0"/>
              <a:t>9</a:t>
            </a:fld>
            <a:endParaRPr lang="en-US" dirty="0"/>
          </a:p>
        </p:txBody>
      </p:sp>
    </p:spTree>
    <p:extLst>
      <p:ext uri="{BB962C8B-B14F-4D97-AF65-F5344CB8AC3E}">
        <p14:creationId xmlns:p14="http://schemas.microsoft.com/office/powerpoint/2010/main" val="3665003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2"/>
        </a:solidFill>
        <a:effectLst/>
      </p:bgPr>
    </p:bg>
    <p:spTree>
      <p:nvGrpSpPr>
        <p:cNvPr id="1" name=""/>
        <p:cNvGrpSpPr/>
        <p:nvPr/>
      </p:nvGrpSpPr>
      <p:grpSpPr>
        <a:xfrm>
          <a:off x="0" y="0"/>
          <a:ext cx="0" cy="0"/>
          <a:chOff x="0" y="0"/>
          <a:chExt cx="0" cy="0"/>
        </a:xfrm>
      </p:grpSpPr>
      <p:sp>
        <p:nvSpPr>
          <p:cNvPr id="8" name="Google Shape;327;p33">
            <a:extLst>
              <a:ext uri="{FF2B5EF4-FFF2-40B4-BE49-F238E27FC236}">
                <a16:creationId xmlns:a16="http://schemas.microsoft.com/office/drawing/2014/main" id="{E09AA4F6-9CBF-53A8-8FE8-0BAB0E7DC989}"/>
              </a:ext>
            </a:extLst>
          </p:cNvPr>
          <p:cNvSpPr/>
          <p:nvPr userDrawn="1"/>
        </p:nvSpPr>
        <p:spPr>
          <a:xfrm>
            <a:off x="1062566" y="1161412"/>
            <a:ext cx="10221119" cy="4831742"/>
          </a:xfrm>
          <a:prstGeom prst="rect">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b="0" i="0" u="none" strike="noStrike" cap="none" noProof="0">
              <a:solidFill>
                <a:schemeClr val="lt1"/>
              </a:solidFill>
              <a:latin typeface="Karla"/>
              <a:ea typeface="Karla"/>
              <a:cs typeface="Karla"/>
              <a:sym typeface="Karla"/>
            </a:endParaRPr>
          </a:p>
        </p:txBody>
      </p:sp>
      <p:sp>
        <p:nvSpPr>
          <p:cNvPr id="10" name="Google Shape;328;p33">
            <a:extLst>
              <a:ext uri="{FF2B5EF4-FFF2-40B4-BE49-F238E27FC236}">
                <a16:creationId xmlns:a16="http://schemas.microsoft.com/office/drawing/2014/main" id="{CBE4E0BD-29C0-46EA-4A2D-401DD12AEC12}"/>
              </a:ext>
            </a:extLst>
          </p:cNvPr>
          <p:cNvSpPr/>
          <p:nvPr userDrawn="1"/>
        </p:nvSpPr>
        <p:spPr>
          <a:xfrm>
            <a:off x="858371" y="800100"/>
            <a:ext cx="10221119" cy="4953001"/>
          </a:xfrm>
          <a:prstGeom prst="rect">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b="0" i="0" u="none" strike="noStrike" cap="none" noProof="0">
              <a:solidFill>
                <a:schemeClr val="lt1"/>
              </a:solidFill>
              <a:latin typeface="Karla"/>
              <a:ea typeface="Karla"/>
              <a:cs typeface="Karla"/>
              <a:sym typeface="Karla"/>
            </a:endParaRPr>
          </a:p>
        </p:txBody>
      </p:sp>
      <p:sp>
        <p:nvSpPr>
          <p:cNvPr id="2" name="Title 1">
            <a:extLst>
              <a:ext uri="{FF2B5EF4-FFF2-40B4-BE49-F238E27FC236}">
                <a16:creationId xmlns:a16="http://schemas.microsoft.com/office/drawing/2014/main" id="{D27EDEC9-86BE-FDB1-3BAE-F5FF0934CA0A}"/>
              </a:ext>
            </a:extLst>
          </p:cNvPr>
          <p:cNvSpPr>
            <a:spLocks noGrp="1"/>
          </p:cNvSpPr>
          <p:nvPr>
            <p:ph type="ctrTitle"/>
          </p:nvPr>
        </p:nvSpPr>
        <p:spPr>
          <a:xfrm>
            <a:off x="1463040" y="2240280"/>
            <a:ext cx="4873752" cy="1709928"/>
          </a:xfrm>
        </p:spPr>
        <p:txBody>
          <a:bodyPr anchor="b">
            <a:noAutofit/>
          </a:bodyPr>
          <a:lstStyle>
            <a:lvl1pPr marL="0" indent="0" algn="l">
              <a:lnSpc>
                <a:spcPct val="90000"/>
              </a:lnSpc>
              <a:defRPr sz="6000"/>
            </a:lvl1pPr>
          </a:lstStyle>
          <a:p>
            <a:r>
              <a:rPr lang="en-US" noProof="0"/>
              <a:t>Click to edit Master title style</a:t>
            </a:r>
          </a:p>
        </p:txBody>
      </p:sp>
      <p:sp>
        <p:nvSpPr>
          <p:cNvPr id="3" name="Subtitle 2">
            <a:extLst>
              <a:ext uri="{FF2B5EF4-FFF2-40B4-BE49-F238E27FC236}">
                <a16:creationId xmlns:a16="http://schemas.microsoft.com/office/drawing/2014/main" id="{61EF6069-AEE4-3455-508E-4B9EE30F0CB8}"/>
              </a:ext>
            </a:extLst>
          </p:cNvPr>
          <p:cNvSpPr>
            <a:spLocks noGrp="1"/>
          </p:cNvSpPr>
          <p:nvPr>
            <p:ph type="subTitle" idx="1"/>
          </p:nvPr>
        </p:nvSpPr>
        <p:spPr>
          <a:xfrm>
            <a:off x="1463040" y="4014216"/>
            <a:ext cx="4873752" cy="630936"/>
          </a:xfrm>
        </p:spPr>
        <p:txBody>
          <a:bodyPr>
            <a:noAutofit/>
          </a:bodyPr>
          <a:lstStyle>
            <a:lvl1pPr marL="54864" indent="0" algn="l">
              <a:lnSpc>
                <a:spcPct val="120000"/>
              </a:lnSpc>
              <a:spcBef>
                <a:spcPts val="0"/>
              </a:spcBef>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5" name="Picture Placeholder 13">
            <a:extLst>
              <a:ext uri="{FF2B5EF4-FFF2-40B4-BE49-F238E27FC236}">
                <a16:creationId xmlns:a16="http://schemas.microsoft.com/office/drawing/2014/main" id="{BEF410E3-CEC7-640A-C8FD-08419E6C3300}"/>
              </a:ext>
            </a:extLst>
          </p:cNvPr>
          <p:cNvSpPr>
            <a:spLocks noGrp="1"/>
          </p:cNvSpPr>
          <p:nvPr>
            <p:ph type="pic" sz="quarter" idx="10"/>
          </p:nvPr>
        </p:nvSpPr>
        <p:spPr>
          <a:xfrm>
            <a:off x="7246779" y="812292"/>
            <a:ext cx="3834628" cy="4928616"/>
          </a:xfr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US" sz="1800">
                <a:solidFill>
                  <a:schemeClr val="tx1"/>
                </a:solidFill>
              </a:defRPr>
            </a:lvl1pPr>
          </a:lstStyle>
          <a:p>
            <a:pPr marL="0" lvl="0" algn="ctr"/>
            <a:r>
              <a:rPr lang="en-US" noProof="0"/>
              <a:t>Click icon to add picture</a:t>
            </a:r>
          </a:p>
        </p:txBody>
      </p:sp>
    </p:spTree>
    <p:extLst>
      <p:ext uri="{BB962C8B-B14F-4D97-AF65-F5344CB8AC3E}">
        <p14:creationId xmlns:p14="http://schemas.microsoft.com/office/powerpoint/2010/main" val="3797591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meline">
    <p:bg>
      <p:bgPr>
        <a:solidFill>
          <a:schemeClr val="accent3"/>
        </a:solidFill>
        <a:effectLst/>
      </p:bgPr>
    </p:bg>
    <p:spTree>
      <p:nvGrpSpPr>
        <p:cNvPr id="1" name=""/>
        <p:cNvGrpSpPr/>
        <p:nvPr/>
      </p:nvGrpSpPr>
      <p:grpSpPr>
        <a:xfrm>
          <a:off x="0" y="0"/>
          <a:ext cx="0" cy="0"/>
          <a:chOff x="0" y="0"/>
          <a:chExt cx="0" cy="0"/>
        </a:xfrm>
      </p:grpSpPr>
      <p:sp>
        <p:nvSpPr>
          <p:cNvPr id="8" name="Google Shape;1251;p56">
            <a:extLst>
              <a:ext uri="{FF2B5EF4-FFF2-40B4-BE49-F238E27FC236}">
                <a16:creationId xmlns:a16="http://schemas.microsoft.com/office/drawing/2014/main" id="{5240ABBF-9F6E-51C2-3600-798F3A8C4868}"/>
              </a:ext>
            </a:extLst>
          </p:cNvPr>
          <p:cNvSpPr/>
          <p:nvPr userDrawn="1"/>
        </p:nvSpPr>
        <p:spPr>
          <a:xfrm>
            <a:off x="547230" y="1944086"/>
            <a:ext cx="2529083" cy="2529083"/>
          </a:xfrm>
          <a:prstGeom prst="ellipse">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0" name="Google Shape;1251;p56">
            <a:extLst>
              <a:ext uri="{FF2B5EF4-FFF2-40B4-BE49-F238E27FC236}">
                <a16:creationId xmlns:a16="http://schemas.microsoft.com/office/drawing/2014/main" id="{724FD7F3-2232-7463-6613-3EF2344BD063}"/>
              </a:ext>
            </a:extLst>
          </p:cNvPr>
          <p:cNvSpPr/>
          <p:nvPr userDrawn="1"/>
        </p:nvSpPr>
        <p:spPr>
          <a:xfrm>
            <a:off x="4922989" y="1946963"/>
            <a:ext cx="2529083" cy="2529083"/>
          </a:xfrm>
          <a:prstGeom prst="ellipse">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2" name="Google Shape;1251;p56">
            <a:extLst>
              <a:ext uri="{FF2B5EF4-FFF2-40B4-BE49-F238E27FC236}">
                <a16:creationId xmlns:a16="http://schemas.microsoft.com/office/drawing/2014/main" id="{234E24BE-6EC9-C62B-1B5F-EBE5C279EF38}"/>
              </a:ext>
            </a:extLst>
          </p:cNvPr>
          <p:cNvSpPr/>
          <p:nvPr userDrawn="1"/>
        </p:nvSpPr>
        <p:spPr>
          <a:xfrm>
            <a:off x="9225456" y="1924776"/>
            <a:ext cx="2529083" cy="2529083"/>
          </a:xfrm>
          <a:prstGeom prst="ellipse">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4" name="Google Shape;1251;p56">
            <a:extLst>
              <a:ext uri="{FF2B5EF4-FFF2-40B4-BE49-F238E27FC236}">
                <a16:creationId xmlns:a16="http://schemas.microsoft.com/office/drawing/2014/main" id="{F4987345-5BC3-6B09-35D1-118625B93B26}"/>
              </a:ext>
            </a:extLst>
          </p:cNvPr>
          <p:cNvSpPr/>
          <p:nvPr userDrawn="1"/>
        </p:nvSpPr>
        <p:spPr>
          <a:xfrm>
            <a:off x="2798649" y="3902220"/>
            <a:ext cx="2529083" cy="2529083"/>
          </a:xfrm>
          <a:prstGeom prst="ellipse">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6" name="Google Shape;1251;p56">
            <a:extLst>
              <a:ext uri="{FF2B5EF4-FFF2-40B4-BE49-F238E27FC236}">
                <a16:creationId xmlns:a16="http://schemas.microsoft.com/office/drawing/2014/main" id="{D24F97D8-E25C-583D-72FF-A9AD2A77A71F}"/>
              </a:ext>
            </a:extLst>
          </p:cNvPr>
          <p:cNvSpPr/>
          <p:nvPr userDrawn="1"/>
        </p:nvSpPr>
        <p:spPr>
          <a:xfrm>
            <a:off x="7156227" y="3880033"/>
            <a:ext cx="2529083" cy="2529083"/>
          </a:xfrm>
          <a:prstGeom prst="ellipse">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 name="Title 1">
            <a:extLst>
              <a:ext uri="{FF2B5EF4-FFF2-40B4-BE49-F238E27FC236}">
                <a16:creationId xmlns:a16="http://schemas.microsoft.com/office/drawing/2014/main" id="{BF01426A-0740-2EB9-FC34-9C043459357E}"/>
              </a:ext>
            </a:extLst>
          </p:cNvPr>
          <p:cNvSpPr>
            <a:spLocks noGrp="1"/>
          </p:cNvSpPr>
          <p:nvPr>
            <p:ph type="title"/>
          </p:nvPr>
        </p:nvSpPr>
        <p:spPr/>
        <p:txBody>
          <a:bodyPr/>
          <a:lstStyle>
            <a:lvl1pPr>
              <a:defRPr>
                <a:solidFill>
                  <a:schemeClr val="bg1"/>
                </a:solidFill>
              </a:defRPr>
            </a:lvl1pPr>
          </a:lstStyle>
          <a:p>
            <a:r>
              <a:rPr lang="en-US" noProof="0"/>
              <a:t>Click to edit Master title style</a:t>
            </a:r>
          </a:p>
        </p:txBody>
      </p:sp>
      <p:sp>
        <p:nvSpPr>
          <p:cNvPr id="36" name="Text Placeholder 35">
            <a:extLst>
              <a:ext uri="{FF2B5EF4-FFF2-40B4-BE49-F238E27FC236}">
                <a16:creationId xmlns:a16="http://schemas.microsoft.com/office/drawing/2014/main" id="{C96B6B23-01AB-14E3-6F7D-14E56C8F7FB4}"/>
              </a:ext>
            </a:extLst>
          </p:cNvPr>
          <p:cNvSpPr>
            <a:spLocks noGrp="1"/>
          </p:cNvSpPr>
          <p:nvPr>
            <p:ph type="body" sz="quarter" idx="13"/>
          </p:nvPr>
        </p:nvSpPr>
        <p:spPr>
          <a:xfrm>
            <a:off x="458788" y="1836534"/>
            <a:ext cx="2528887" cy="2528887"/>
          </a:xfrm>
          <a:prstGeom prst="ellipse">
            <a:avLst/>
          </a:prstGeom>
          <a:solidFill>
            <a:schemeClr val="accent5"/>
          </a:solidFill>
          <a:ln w="25400">
            <a:solidFill>
              <a:schemeClr val="tx2"/>
            </a:solidFill>
          </a:ln>
        </p:spPr>
        <p:txBody>
          <a:bodyPr tIns="274320"/>
          <a:lstStyle>
            <a:lvl1pPr marL="0" indent="0" algn="ctr">
              <a:lnSpc>
                <a:spcPct val="100000"/>
              </a:lnSpc>
              <a:spcBef>
                <a:spcPts val="0"/>
              </a:spcBef>
              <a:buNone/>
              <a:defRPr sz="2000">
                <a:latin typeface="+mj-lt"/>
              </a:defRPr>
            </a:lvl1pPr>
            <a:lvl2pPr marL="0" indent="0" algn="ctr">
              <a:lnSpc>
                <a:spcPct val="100000"/>
              </a:lnSpc>
              <a:spcBef>
                <a:spcPts val="600"/>
              </a:spcBef>
              <a:buNone/>
              <a:defRPr sz="1600"/>
            </a:lvl2pPr>
          </a:lstStyle>
          <a:p>
            <a:pPr lvl="0"/>
            <a:r>
              <a:rPr lang="en-US" noProof="0"/>
              <a:t>Click to edit Master text styles</a:t>
            </a:r>
          </a:p>
          <a:p>
            <a:pPr lvl="1"/>
            <a:r>
              <a:rPr lang="en-US" noProof="0"/>
              <a:t>Second level</a:t>
            </a:r>
          </a:p>
        </p:txBody>
      </p:sp>
      <p:sp>
        <p:nvSpPr>
          <p:cNvPr id="40" name="Text Placeholder 35">
            <a:extLst>
              <a:ext uri="{FF2B5EF4-FFF2-40B4-BE49-F238E27FC236}">
                <a16:creationId xmlns:a16="http://schemas.microsoft.com/office/drawing/2014/main" id="{B5D9C006-6816-1398-2752-53296B2275E9}"/>
              </a:ext>
            </a:extLst>
          </p:cNvPr>
          <p:cNvSpPr>
            <a:spLocks noGrp="1"/>
          </p:cNvSpPr>
          <p:nvPr>
            <p:ph type="body" sz="quarter" idx="15"/>
          </p:nvPr>
        </p:nvSpPr>
        <p:spPr>
          <a:xfrm>
            <a:off x="4844975" y="1836534"/>
            <a:ext cx="2528887" cy="2528887"/>
          </a:xfrm>
          <a:prstGeom prst="ellipse">
            <a:avLst/>
          </a:prstGeom>
          <a:solidFill>
            <a:schemeClr val="accent5"/>
          </a:solidFill>
          <a:ln w="25400">
            <a:solidFill>
              <a:schemeClr val="tx2"/>
            </a:solidFill>
          </a:ln>
        </p:spPr>
        <p:txBody>
          <a:bodyPr tIns="274320"/>
          <a:lstStyle>
            <a:lvl1pPr marL="0" indent="0" algn="ctr">
              <a:lnSpc>
                <a:spcPct val="100000"/>
              </a:lnSpc>
              <a:spcBef>
                <a:spcPts val="0"/>
              </a:spcBef>
              <a:buNone/>
              <a:defRPr sz="2000">
                <a:latin typeface="+mj-lt"/>
              </a:defRPr>
            </a:lvl1pPr>
            <a:lvl2pPr marL="0" indent="0" algn="ctr">
              <a:lnSpc>
                <a:spcPct val="100000"/>
              </a:lnSpc>
              <a:spcBef>
                <a:spcPts val="600"/>
              </a:spcBef>
              <a:buNone/>
              <a:defRPr sz="1600"/>
            </a:lvl2pPr>
          </a:lstStyle>
          <a:p>
            <a:pPr lvl="0"/>
            <a:r>
              <a:rPr lang="en-US" noProof="0"/>
              <a:t>Click to edit Master text styles</a:t>
            </a:r>
          </a:p>
          <a:p>
            <a:pPr lvl="1"/>
            <a:r>
              <a:rPr lang="en-US" noProof="0"/>
              <a:t>Second level</a:t>
            </a:r>
          </a:p>
        </p:txBody>
      </p:sp>
      <p:sp>
        <p:nvSpPr>
          <p:cNvPr id="43" name="Text Placeholder 35">
            <a:extLst>
              <a:ext uri="{FF2B5EF4-FFF2-40B4-BE49-F238E27FC236}">
                <a16:creationId xmlns:a16="http://schemas.microsoft.com/office/drawing/2014/main" id="{5C67F012-5EC1-3C44-2545-C90EFB6C7AA3}"/>
              </a:ext>
            </a:extLst>
          </p:cNvPr>
          <p:cNvSpPr>
            <a:spLocks noGrp="1"/>
          </p:cNvSpPr>
          <p:nvPr>
            <p:ph type="body" sz="quarter" idx="17"/>
          </p:nvPr>
        </p:nvSpPr>
        <p:spPr>
          <a:xfrm>
            <a:off x="9137214" y="1836534"/>
            <a:ext cx="2528887" cy="2528887"/>
          </a:xfrm>
          <a:prstGeom prst="ellipse">
            <a:avLst/>
          </a:prstGeom>
          <a:solidFill>
            <a:schemeClr val="accent5"/>
          </a:solidFill>
          <a:ln w="25400">
            <a:solidFill>
              <a:schemeClr val="tx2"/>
            </a:solidFill>
          </a:ln>
        </p:spPr>
        <p:txBody>
          <a:bodyPr tIns="274320"/>
          <a:lstStyle>
            <a:lvl1pPr marL="0" indent="0" algn="ctr">
              <a:lnSpc>
                <a:spcPct val="100000"/>
              </a:lnSpc>
              <a:spcBef>
                <a:spcPts val="0"/>
              </a:spcBef>
              <a:buNone/>
              <a:defRPr sz="2000">
                <a:latin typeface="+mj-lt"/>
              </a:defRPr>
            </a:lvl1pPr>
            <a:lvl2pPr marL="0" indent="0" algn="ctr">
              <a:lnSpc>
                <a:spcPct val="100000"/>
              </a:lnSpc>
              <a:spcBef>
                <a:spcPts val="600"/>
              </a:spcBef>
              <a:buNone/>
              <a:defRPr sz="1600"/>
            </a:lvl2pPr>
          </a:lstStyle>
          <a:p>
            <a:pPr lvl="0"/>
            <a:r>
              <a:rPr lang="en-US" noProof="0"/>
              <a:t>Click to edit Master text styles</a:t>
            </a:r>
          </a:p>
          <a:p>
            <a:pPr lvl="1"/>
            <a:r>
              <a:rPr lang="en-US" noProof="0"/>
              <a:t>Second level</a:t>
            </a:r>
          </a:p>
        </p:txBody>
      </p:sp>
      <p:sp>
        <p:nvSpPr>
          <p:cNvPr id="39" name="Text Placeholder 35">
            <a:extLst>
              <a:ext uri="{FF2B5EF4-FFF2-40B4-BE49-F238E27FC236}">
                <a16:creationId xmlns:a16="http://schemas.microsoft.com/office/drawing/2014/main" id="{84C1F7B9-544F-1D65-F30E-22B977B0EA42}"/>
              </a:ext>
            </a:extLst>
          </p:cNvPr>
          <p:cNvSpPr>
            <a:spLocks noGrp="1"/>
          </p:cNvSpPr>
          <p:nvPr>
            <p:ph type="body" sz="quarter" idx="14"/>
          </p:nvPr>
        </p:nvSpPr>
        <p:spPr>
          <a:xfrm>
            <a:off x="2710407" y="3813978"/>
            <a:ext cx="2528887" cy="2528887"/>
          </a:xfrm>
          <a:prstGeom prst="ellipse">
            <a:avLst/>
          </a:prstGeom>
          <a:solidFill>
            <a:schemeClr val="accent5"/>
          </a:solidFill>
          <a:ln w="25400">
            <a:solidFill>
              <a:schemeClr val="tx2"/>
            </a:solidFill>
          </a:ln>
        </p:spPr>
        <p:txBody>
          <a:bodyPr tIns="274320"/>
          <a:lstStyle>
            <a:lvl1pPr marL="0" indent="0" algn="ctr">
              <a:lnSpc>
                <a:spcPct val="100000"/>
              </a:lnSpc>
              <a:spcBef>
                <a:spcPts val="0"/>
              </a:spcBef>
              <a:buNone/>
              <a:defRPr sz="2000">
                <a:latin typeface="+mj-lt"/>
              </a:defRPr>
            </a:lvl1pPr>
            <a:lvl2pPr marL="0" indent="0" algn="ctr">
              <a:lnSpc>
                <a:spcPct val="100000"/>
              </a:lnSpc>
              <a:spcBef>
                <a:spcPts val="600"/>
              </a:spcBef>
              <a:buNone/>
              <a:defRPr sz="1600"/>
            </a:lvl2pPr>
          </a:lstStyle>
          <a:p>
            <a:pPr lvl="0"/>
            <a:r>
              <a:rPr lang="en-US" noProof="0"/>
              <a:t>Click to edit Master text styles</a:t>
            </a:r>
          </a:p>
          <a:p>
            <a:pPr lvl="1"/>
            <a:r>
              <a:rPr lang="en-US" noProof="0"/>
              <a:t>Second level</a:t>
            </a:r>
          </a:p>
        </p:txBody>
      </p:sp>
      <p:sp>
        <p:nvSpPr>
          <p:cNvPr id="41" name="Text Placeholder 35">
            <a:extLst>
              <a:ext uri="{FF2B5EF4-FFF2-40B4-BE49-F238E27FC236}">
                <a16:creationId xmlns:a16="http://schemas.microsoft.com/office/drawing/2014/main" id="{F0785379-F700-62B9-BF17-703A87E29891}"/>
              </a:ext>
            </a:extLst>
          </p:cNvPr>
          <p:cNvSpPr>
            <a:spLocks noGrp="1"/>
          </p:cNvSpPr>
          <p:nvPr>
            <p:ph type="body" sz="quarter" idx="16"/>
          </p:nvPr>
        </p:nvSpPr>
        <p:spPr>
          <a:xfrm>
            <a:off x="7067985" y="3813978"/>
            <a:ext cx="2528887" cy="2528887"/>
          </a:xfrm>
          <a:prstGeom prst="ellipse">
            <a:avLst/>
          </a:prstGeom>
          <a:solidFill>
            <a:schemeClr val="accent5"/>
          </a:solidFill>
          <a:ln w="25400">
            <a:solidFill>
              <a:schemeClr val="tx2"/>
            </a:solidFill>
          </a:ln>
        </p:spPr>
        <p:txBody>
          <a:bodyPr tIns="274320"/>
          <a:lstStyle>
            <a:lvl1pPr marL="0" indent="0" algn="ctr">
              <a:lnSpc>
                <a:spcPct val="100000"/>
              </a:lnSpc>
              <a:spcBef>
                <a:spcPts val="0"/>
              </a:spcBef>
              <a:buNone/>
              <a:defRPr sz="2000">
                <a:latin typeface="+mj-lt"/>
              </a:defRPr>
            </a:lvl1pPr>
            <a:lvl2pPr marL="0" indent="0" algn="ctr">
              <a:lnSpc>
                <a:spcPct val="100000"/>
              </a:lnSpc>
              <a:spcBef>
                <a:spcPts val="600"/>
              </a:spcBef>
              <a:buNone/>
              <a:defRPr sz="1600"/>
            </a:lvl2pPr>
          </a:lstStyle>
          <a:p>
            <a:pPr lvl="0"/>
            <a:r>
              <a:rPr lang="en-US" noProof="0"/>
              <a:t>Click to edit Master text styles</a:t>
            </a:r>
          </a:p>
          <a:p>
            <a:pPr lvl="1"/>
            <a:r>
              <a:rPr lang="en-US" noProof="0"/>
              <a:t>Second level</a:t>
            </a:r>
          </a:p>
        </p:txBody>
      </p:sp>
    </p:spTree>
    <p:extLst>
      <p:ext uri="{BB962C8B-B14F-4D97-AF65-F5344CB8AC3E}">
        <p14:creationId xmlns:p14="http://schemas.microsoft.com/office/powerpoint/2010/main" val="2266006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chemeClr val="accent5"/>
        </a:solidFill>
        <a:effectLst/>
      </p:bgPr>
    </p:bg>
    <p:spTree>
      <p:nvGrpSpPr>
        <p:cNvPr id="1" name=""/>
        <p:cNvGrpSpPr/>
        <p:nvPr/>
      </p:nvGrpSpPr>
      <p:grpSpPr>
        <a:xfrm>
          <a:off x="0" y="0"/>
          <a:ext cx="0" cy="0"/>
          <a:chOff x="0" y="0"/>
          <a:chExt cx="0" cy="0"/>
        </a:xfrm>
      </p:grpSpPr>
      <p:sp>
        <p:nvSpPr>
          <p:cNvPr id="11" name="Google Shape;634;p42">
            <a:extLst>
              <a:ext uri="{FF2B5EF4-FFF2-40B4-BE49-F238E27FC236}">
                <a16:creationId xmlns:a16="http://schemas.microsoft.com/office/drawing/2014/main" id="{8B24251C-09A2-7EC7-D81E-7B4EC1A6C8FB}"/>
              </a:ext>
            </a:extLst>
          </p:cNvPr>
          <p:cNvSpPr/>
          <p:nvPr userDrawn="1"/>
        </p:nvSpPr>
        <p:spPr>
          <a:xfrm>
            <a:off x="1043969" y="2096168"/>
            <a:ext cx="10271731" cy="1505316"/>
          </a:xfrm>
          <a:prstGeom prst="rect">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3" name="Google Shape;634;p42">
            <a:extLst>
              <a:ext uri="{FF2B5EF4-FFF2-40B4-BE49-F238E27FC236}">
                <a16:creationId xmlns:a16="http://schemas.microsoft.com/office/drawing/2014/main" id="{7095FC12-1305-9C50-D9A9-1BA4392374E6}"/>
              </a:ext>
            </a:extLst>
          </p:cNvPr>
          <p:cNvSpPr/>
          <p:nvPr userDrawn="1"/>
        </p:nvSpPr>
        <p:spPr>
          <a:xfrm>
            <a:off x="1043969" y="4160972"/>
            <a:ext cx="10271731" cy="1505316"/>
          </a:xfrm>
          <a:prstGeom prst="rect">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3" name="Title 22">
            <a:extLst>
              <a:ext uri="{FF2B5EF4-FFF2-40B4-BE49-F238E27FC236}">
                <a16:creationId xmlns:a16="http://schemas.microsoft.com/office/drawing/2014/main" id="{AA325A5B-8E43-DA35-85DE-66DB81C5F5AD}"/>
              </a:ext>
            </a:extLst>
          </p:cNvPr>
          <p:cNvSpPr>
            <a:spLocks noGrp="1"/>
          </p:cNvSpPr>
          <p:nvPr>
            <p:ph type="title"/>
          </p:nvPr>
        </p:nvSpPr>
        <p:spPr/>
        <p:txBody>
          <a:bodyPr/>
          <a:lstStyle/>
          <a:p>
            <a:r>
              <a:rPr lang="en-US" noProof="0"/>
              <a:t>Click to edit Master title style</a:t>
            </a:r>
          </a:p>
        </p:txBody>
      </p:sp>
      <p:sp>
        <p:nvSpPr>
          <p:cNvPr id="21" name="Text Placeholder 2">
            <a:extLst>
              <a:ext uri="{FF2B5EF4-FFF2-40B4-BE49-F238E27FC236}">
                <a16:creationId xmlns:a16="http://schemas.microsoft.com/office/drawing/2014/main" id="{BCA26A7E-435E-AFBA-FECA-047481A83CB8}"/>
              </a:ext>
            </a:extLst>
          </p:cNvPr>
          <p:cNvSpPr>
            <a:spLocks noGrp="1"/>
          </p:cNvSpPr>
          <p:nvPr>
            <p:ph type="body" idx="1"/>
          </p:nvPr>
        </p:nvSpPr>
        <p:spPr>
          <a:xfrm>
            <a:off x="892795" y="1920319"/>
            <a:ext cx="10268712" cy="1505315"/>
          </a:xfrm>
          <a:solidFill>
            <a:schemeClr val="accent5"/>
          </a:solidFill>
          <a:ln w="25400">
            <a:solidFill>
              <a:schemeClr val="dk1"/>
            </a:solidFill>
          </a:ln>
        </p:spPr>
        <p:txBody>
          <a:bodyPr lIns="896112" rIns="6492240" anchor="ctr"/>
          <a:lstStyle>
            <a:lvl1pPr marL="0" indent="0">
              <a:lnSpc>
                <a:spcPct val="120000"/>
              </a:lnSpc>
              <a:spcBef>
                <a:spcPts val="0"/>
              </a:spcBef>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a:extLst>
              <a:ext uri="{FF2B5EF4-FFF2-40B4-BE49-F238E27FC236}">
                <a16:creationId xmlns:a16="http://schemas.microsoft.com/office/drawing/2014/main" id="{4A82CD3C-84E1-013B-FEDD-5B4008CD2B33}"/>
              </a:ext>
            </a:extLst>
          </p:cNvPr>
          <p:cNvSpPr>
            <a:spLocks noGrp="1"/>
          </p:cNvSpPr>
          <p:nvPr>
            <p:ph sz="half" idx="2"/>
          </p:nvPr>
        </p:nvSpPr>
        <p:spPr>
          <a:xfrm>
            <a:off x="4645152" y="2007884"/>
            <a:ext cx="6408671" cy="1330189"/>
          </a:xfrm>
        </p:spPr>
        <p:txBody>
          <a:bodyPr anchor="ctr"/>
          <a:lstStyle>
            <a:lvl1pPr marL="0" indent="-137160">
              <a:lnSpc>
                <a:spcPct val="100000"/>
              </a:lnSpc>
              <a:spcBef>
                <a:spcPts val="0"/>
              </a:spcBef>
              <a:buSzPct val="50000"/>
              <a:defRPr sz="1600"/>
            </a:lvl1pPr>
            <a:lvl2pPr marL="274320" indent="-137160">
              <a:lnSpc>
                <a:spcPct val="100000"/>
              </a:lnSpc>
              <a:spcBef>
                <a:spcPts val="0"/>
              </a:spcBef>
              <a:buSzPct val="50000"/>
              <a:defRPr sz="1400"/>
            </a:lvl2pPr>
            <a:lvl3pPr marL="411480" indent="-137160">
              <a:lnSpc>
                <a:spcPct val="100000"/>
              </a:lnSpc>
              <a:spcBef>
                <a:spcPts val="0"/>
              </a:spcBef>
              <a:buSzPct val="50000"/>
              <a:defRPr sz="1200"/>
            </a:lvl3pPr>
            <a:lvl4pPr marL="548640" indent="-137160">
              <a:lnSpc>
                <a:spcPct val="100000"/>
              </a:lnSpc>
              <a:spcBef>
                <a:spcPts val="0"/>
              </a:spcBef>
              <a:buSzPct val="50000"/>
              <a:defRPr sz="1100"/>
            </a:lvl4pPr>
            <a:lvl5pPr indent="-137160">
              <a:buSzPct val="50000"/>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22" name="Text Placeholder 4">
            <a:extLst>
              <a:ext uri="{FF2B5EF4-FFF2-40B4-BE49-F238E27FC236}">
                <a16:creationId xmlns:a16="http://schemas.microsoft.com/office/drawing/2014/main" id="{42E5F6B0-4BF8-B61C-19DC-44EADF2C6A3E}"/>
              </a:ext>
            </a:extLst>
          </p:cNvPr>
          <p:cNvSpPr>
            <a:spLocks noGrp="1"/>
          </p:cNvSpPr>
          <p:nvPr>
            <p:ph type="body" sz="quarter" idx="3"/>
          </p:nvPr>
        </p:nvSpPr>
        <p:spPr>
          <a:xfrm>
            <a:off x="892795" y="4005858"/>
            <a:ext cx="10268712" cy="1505315"/>
          </a:xfrm>
          <a:solidFill>
            <a:schemeClr val="accent5"/>
          </a:solidFill>
          <a:ln w="25400">
            <a:solidFill>
              <a:schemeClr val="dk1"/>
            </a:solidFill>
          </a:ln>
        </p:spPr>
        <p:txBody>
          <a:bodyPr lIns="896112" rIns="6492240" anchor="ctr"/>
          <a:lstStyle>
            <a:lvl1pPr marL="0" indent="0">
              <a:lnSpc>
                <a:spcPct val="120000"/>
              </a:lnSpc>
              <a:spcBef>
                <a:spcPts val="0"/>
              </a:spcBef>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0" name="Content Placeholder 3">
            <a:extLst>
              <a:ext uri="{FF2B5EF4-FFF2-40B4-BE49-F238E27FC236}">
                <a16:creationId xmlns:a16="http://schemas.microsoft.com/office/drawing/2014/main" id="{710FDC74-97A7-7CF9-8479-7DF70FE009C4}"/>
              </a:ext>
            </a:extLst>
          </p:cNvPr>
          <p:cNvSpPr>
            <a:spLocks noGrp="1"/>
          </p:cNvSpPr>
          <p:nvPr>
            <p:ph sz="half" idx="13"/>
          </p:nvPr>
        </p:nvSpPr>
        <p:spPr>
          <a:xfrm>
            <a:off x="4645152" y="4093420"/>
            <a:ext cx="6408671" cy="1330189"/>
          </a:xfrm>
        </p:spPr>
        <p:txBody>
          <a:bodyPr anchor="ctr"/>
          <a:lstStyle>
            <a:lvl1pPr marL="0" indent="-137160">
              <a:lnSpc>
                <a:spcPct val="100000"/>
              </a:lnSpc>
              <a:spcBef>
                <a:spcPts val="0"/>
              </a:spcBef>
              <a:buSzPct val="50000"/>
              <a:defRPr sz="1600"/>
            </a:lvl1pPr>
            <a:lvl2pPr marL="274320" indent="-137160">
              <a:lnSpc>
                <a:spcPct val="100000"/>
              </a:lnSpc>
              <a:spcBef>
                <a:spcPts val="0"/>
              </a:spcBef>
              <a:buSzPct val="50000"/>
              <a:defRPr sz="1400"/>
            </a:lvl2pPr>
            <a:lvl3pPr marL="411480" indent="-137160">
              <a:lnSpc>
                <a:spcPct val="100000"/>
              </a:lnSpc>
              <a:spcBef>
                <a:spcPts val="0"/>
              </a:spcBef>
              <a:buSzPct val="50000"/>
              <a:defRPr sz="1200"/>
            </a:lvl3pPr>
            <a:lvl4pPr marL="548640" indent="-137160">
              <a:lnSpc>
                <a:spcPct val="100000"/>
              </a:lnSpc>
              <a:spcBef>
                <a:spcPts val="0"/>
              </a:spcBef>
              <a:buSzPct val="50000"/>
              <a:defRPr sz="1100"/>
            </a:lvl4pPr>
            <a:lvl5pPr indent="-137160">
              <a:buSzPct val="50000"/>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9" name="Slide Number Placeholder 8">
            <a:extLst>
              <a:ext uri="{FF2B5EF4-FFF2-40B4-BE49-F238E27FC236}">
                <a16:creationId xmlns:a16="http://schemas.microsoft.com/office/drawing/2014/main" id="{7EA9E27A-A5B9-7554-B03C-977DD0697109}"/>
              </a:ext>
            </a:extLst>
          </p:cNvPr>
          <p:cNvSpPr>
            <a:spLocks noGrp="1"/>
          </p:cNvSpPr>
          <p:nvPr>
            <p:ph type="sldNum" sz="quarter" idx="12"/>
          </p:nvPr>
        </p:nvSpPr>
        <p:spPr/>
        <p:txBody>
          <a:bodyPr/>
          <a:lstStyle/>
          <a:p>
            <a:fld id="{8D0AFDD5-844D-364D-8AEC-50CF4D36D55D}" type="slidenum">
              <a:rPr lang="en-US" noProof="0" smtClean="0"/>
              <a:t>‹#›</a:t>
            </a:fld>
            <a:endParaRPr lang="en-US" noProof="0"/>
          </a:p>
        </p:txBody>
      </p:sp>
      <p:sp>
        <p:nvSpPr>
          <p:cNvPr id="8" name="Footer Placeholder 7">
            <a:extLst>
              <a:ext uri="{FF2B5EF4-FFF2-40B4-BE49-F238E27FC236}">
                <a16:creationId xmlns:a16="http://schemas.microsoft.com/office/drawing/2014/main" id="{10B2D671-9FA9-57ED-C5BB-EF64BEB1363E}"/>
              </a:ext>
            </a:extLst>
          </p:cNvPr>
          <p:cNvSpPr>
            <a:spLocks noGrp="1"/>
          </p:cNvSpPr>
          <p:nvPr>
            <p:ph type="ftr" sz="quarter" idx="11"/>
          </p:nvPr>
        </p:nvSpPr>
        <p:spPr/>
        <p:txBody>
          <a:bodyPr/>
          <a:lstStyle/>
          <a:p>
            <a:r>
              <a:rPr lang="en-US" noProof="0"/>
              <a:t>Presentation title</a:t>
            </a:r>
          </a:p>
        </p:txBody>
      </p:sp>
      <p:sp>
        <p:nvSpPr>
          <p:cNvPr id="7" name="Date Placeholder 6">
            <a:extLst>
              <a:ext uri="{FF2B5EF4-FFF2-40B4-BE49-F238E27FC236}">
                <a16:creationId xmlns:a16="http://schemas.microsoft.com/office/drawing/2014/main" id="{ECF944D9-3F95-D788-A7A5-9C541DBDEF9F}"/>
              </a:ext>
            </a:extLst>
          </p:cNvPr>
          <p:cNvSpPr>
            <a:spLocks noGrp="1"/>
          </p:cNvSpPr>
          <p:nvPr>
            <p:ph type="dt" sz="half" idx="10"/>
          </p:nvPr>
        </p:nvSpPr>
        <p:spPr/>
        <p:txBody>
          <a:bodyPr/>
          <a:lstStyle/>
          <a:p>
            <a:r>
              <a:rPr lang="en-US" noProof="0"/>
              <a:t>20XX</a:t>
            </a:r>
          </a:p>
        </p:txBody>
      </p:sp>
    </p:spTree>
    <p:extLst>
      <p:ext uri="{BB962C8B-B14F-4D97-AF65-F5344CB8AC3E}">
        <p14:creationId xmlns:p14="http://schemas.microsoft.com/office/powerpoint/2010/main" val="42780576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CB1F4-E4E2-E27F-87D0-6DFE6637592C}"/>
              </a:ext>
            </a:extLst>
          </p:cNvPr>
          <p:cNvSpPr>
            <a:spLocks noGrp="1"/>
          </p:cNvSpPr>
          <p:nvPr>
            <p:ph type="title"/>
          </p:nvPr>
        </p:nvSpPr>
        <p:spPr/>
        <p:txBody>
          <a:bodyPr/>
          <a:lstStyle/>
          <a:p>
            <a:r>
              <a:rPr lang="en-US" noProof="0"/>
              <a:t>Click to edit Master title style</a:t>
            </a:r>
          </a:p>
        </p:txBody>
      </p:sp>
      <p:sp>
        <p:nvSpPr>
          <p:cNvPr id="7" name="Google Shape;1148;p53">
            <a:extLst>
              <a:ext uri="{FF2B5EF4-FFF2-40B4-BE49-F238E27FC236}">
                <a16:creationId xmlns:a16="http://schemas.microsoft.com/office/drawing/2014/main" id="{D76333E0-FAE0-3B63-28EE-BA834131593C}"/>
              </a:ext>
            </a:extLst>
          </p:cNvPr>
          <p:cNvSpPr/>
          <p:nvPr userDrawn="1"/>
        </p:nvSpPr>
        <p:spPr>
          <a:xfrm>
            <a:off x="6481182" y="2106081"/>
            <a:ext cx="5056632" cy="3987012"/>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1" name="Google Shape;1148;p53">
            <a:extLst>
              <a:ext uri="{FF2B5EF4-FFF2-40B4-BE49-F238E27FC236}">
                <a16:creationId xmlns:a16="http://schemas.microsoft.com/office/drawing/2014/main" id="{B21F23CA-8996-2ED3-865E-9CBB7B3DEF01}"/>
              </a:ext>
            </a:extLst>
          </p:cNvPr>
          <p:cNvSpPr/>
          <p:nvPr userDrawn="1"/>
        </p:nvSpPr>
        <p:spPr>
          <a:xfrm>
            <a:off x="808072" y="2106081"/>
            <a:ext cx="5054248" cy="3987012"/>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8" name="Text Placeholder 24">
            <a:extLst>
              <a:ext uri="{FF2B5EF4-FFF2-40B4-BE49-F238E27FC236}">
                <a16:creationId xmlns:a16="http://schemas.microsoft.com/office/drawing/2014/main" id="{BF16B1C6-54F0-43B5-701B-5ACB9DB37B75}"/>
              </a:ext>
            </a:extLst>
          </p:cNvPr>
          <p:cNvSpPr>
            <a:spLocks noGrp="1"/>
          </p:cNvSpPr>
          <p:nvPr>
            <p:ph type="body" sz="quarter" idx="14"/>
          </p:nvPr>
        </p:nvSpPr>
        <p:spPr>
          <a:xfrm>
            <a:off x="685800" y="1956816"/>
            <a:ext cx="5048882" cy="3986784"/>
          </a:xfrm>
          <a:solidFill>
            <a:schemeClr val="accent5"/>
          </a:solidFill>
          <a:ln w="25400">
            <a:solidFill>
              <a:schemeClr val="dk1"/>
            </a:solidFill>
          </a:ln>
        </p:spPr>
        <p:txBody>
          <a:bodyPr lIns="320040" tIns="502920"/>
          <a:lstStyle>
            <a:lvl1pPr marL="0" indent="0" algn="l">
              <a:buFont typeface="Arial" panose="020B0604020202020204" pitchFamily="34" charset="0"/>
              <a:buNone/>
              <a:defRPr sz="2000">
                <a:latin typeface="+mj-lt"/>
              </a:defRPr>
            </a:lvl1pPr>
          </a:lstStyle>
          <a:p>
            <a:pPr lvl="0"/>
            <a:r>
              <a:rPr lang="en-US" noProof="0"/>
              <a:t>Click to edit Master text styles</a:t>
            </a:r>
          </a:p>
        </p:txBody>
      </p:sp>
      <p:sp>
        <p:nvSpPr>
          <p:cNvPr id="21" name="Content Placeholder 3">
            <a:extLst>
              <a:ext uri="{FF2B5EF4-FFF2-40B4-BE49-F238E27FC236}">
                <a16:creationId xmlns:a16="http://schemas.microsoft.com/office/drawing/2014/main" id="{86A122E7-1CF8-0AB9-3407-6E725320DC62}"/>
              </a:ext>
            </a:extLst>
          </p:cNvPr>
          <p:cNvSpPr>
            <a:spLocks noGrp="1"/>
          </p:cNvSpPr>
          <p:nvPr>
            <p:ph sz="half" idx="2"/>
          </p:nvPr>
        </p:nvSpPr>
        <p:spPr>
          <a:xfrm>
            <a:off x="932688" y="2944368"/>
            <a:ext cx="4604512" cy="2785100"/>
          </a:xfrm>
        </p:spPr>
        <p:txBody>
          <a:bodyPr anchor="t"/>
          <a:lstStyle>
            <a:lvl1pPr marL="0" indent="0">
              <a:lnSpc>
                <a:spcPct val="100000"/>
              </a:lnSpc>
              <a:spcBef>
                <a:spcPts val="0"/>
              </a:spcBef>
              <a:buSzPct val="50000"/>
              <a:buNone/>
              <a:defRPr sz="1600"/>
            </a:lvl1pPr>
            <a:lvl2pPr marL="274320" indent="-137160">
              <a:lnSpc>
                <a:spcPct val="100000"/>
              </a:lnSpc>
              <a:spcBef>
                <a:spcPts val="0"/>
              </a:spcBef>
              <a:buSzPct val="50000"/>
              <a:defRPr sz="1400"/>
            </a:lvl2pPr>
            <a:lvl3pPr marL="411480" indent="-137160">
              <a:lnSpc>
                <a:spcPct val="100000"/>
              </a:lnSpc>
              <a:spcBef>
                <a:spcPts val="0"/>
              </a:spcBef>
              <a:buSzPct val="50000"/>
              <a:defRPr sz="1200"/>
            </a:lvl3pPr>
            <a:lvl4pPr marL="548640" indent="-137160">
              <a:lnSpc>
                <a:spcPct val="100000"/>
              </a:lnSpc>
              <a:spcBef>
                <a:spcPts val="0"/>
              </a:spcBef>
              <a:buSzPct val="50000"/>
              <a:defRPr sz="1100"/>
            </a:lvl4pPr>
            <a:lvl5pPr indent="-137160">
              <a:buSzPct val="50000"/>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20" name="Text Placeholder 24">
            <a:extLst>
              <a:ext uri="{FF2B5EF4-FFF2-40B4-BE49-F238E27FC236}">
                <a16:creationId xmlns:a16="http://schemas.microsoft.com/office/drawing/2014/main" id="{F5C0C473-4EA8-206C-EDC5-DAF92DC87E7B}"/>
              </a:ext>
            </a:extLst>
          </p:cNvPr>
          <p:cNvSpPr>
            <a:spLocks noGrp="1"/>
          </p:cNvSpPr>
          <p:nvPr>
            <p:ph type="body" sz="quarter" idx="19"/>
          </p:nvPr>
        </p:nvSpPr>
        <p:spPr>
          <a:xfrm>
            <a:off x="6358128" y="1956816"/>
            <a:ext cx="5047488" cy="3986784"/>
          </a:xfrm>
          <a:solidFill>
            <a:schemeClr val="accent5"/>
          </a:solidFill>
          <a:ln w="25400">
            <a:solidFill>
              <a:schemeClr val="dk1"/>
            </a:solidFill>
          </a:ln>
        </p:spPr>
        <p:txBody>
          <a:bodyPr lIns="320040" tIns="502920"/>
          <a:lstStyle>
            <a:lvl1pPr marL="0" indent="0" algn="l">
              <a:buFont typeface="Arial" panose="020B0604020202020204" pitchFamily="34" charset="0"/>
              <a:buNone/>
              <a:defRPr sz="2000">
                <a:latin typeface="+mj-lt"/>
              </a:defRPr>
            </a:lvl1pPr>
          </a:lstStyle>
          <a:p>
            <a:pPr lvl="0"/>
            <a:r>
              <a:rPr lang="en-US" noProof="0"/>
              <a:t>Click to edit Master text styles</a:t>
            </a:r>
          </a:p>
        </p:txBody>
      </p:sp>
      <p:sp>
        <p:nvSpPr>
          <p:cNvPr id="23" name="Content Placeholder 3">
            <a:extLst>
              <a:ext uri="{FF2B5EF4-FFF2-40B4-BE49-F238E27FC236}">
                <a16:creationId xmlns:a16="http://schemas.microsoft.com/office/drawing/2014/main" id="{E3B2BF64-243E-E09B-24DD-86574712A72C}"/>
              </a:ext>
            </a:extLst>
          </p:cNvPr>
          <p:cNvSpPr>
            <a:spLocks noGrp="1"/>
          </p:cNvSpPr>
          <p:nvPr>
            <p:ph sz="half" idx="20"/>
          </p:nvPr>
        </p:nvSpPr>
        <p:spPr>
          <a:xfrm>
            <a:off x="6600154" y="2944368"/>
            <a:ext cx="4608576" cy="2785100"/>
          </a:xfrm>
        </p:spPr>
        <p:txBody>
          <a:bodyPr anchor="t"/>
          <a:lstStyle>
            <a:lvl1pPr marL="0" indent="0">
              <a:lnSpc>
                <a:spcPct val="100000"/>
              </a:lnSpc>
              <a:spcBef>
                <a:spcPts val="0"/>
              </a:spcBef>
              <a:buSzPct val="50000"/>
              <a:buNone/>
              <a:defRPr sz="1600"/>
            </a:lvl1pPr>
            <a:lvl2pPr marL="274320" indent="-137160">
              <a:lnSpc>
                <a:spcPct val="100000"/>
              </a:lnSpc>
              <a:spcBef>
                <a:spcPts val="0"/>
              </a:spcBef>
              <a:buSzPct val="50000"/>
              <a:defRPr sz="1400"/>
            </a:lvl2pPr>
            <a:lvl3pPr marL="411480" indent="-137160">
              <a:lnSpc>
                <a:spcPct val="100000"/>
              </a:lnSpc>
              <a:spcBef>
                <a:spcPts val="0"/>
              </a:spcBef>
              <a:buSzPct val="50000"/>
              <a:defRPr sz="1200"/>
            </a:lvl3pPr>
            <a:lvl4pPr marL="548640" indent="-137160">
              <a:lnSpc>
                <a:spcPct val="100000"/>
              </a:lnSpc>
              <a:spcBef>
                <a:spcPts val="0"/>
              </a:spcBef>
              <a:buSzPct val="50000"/>
              <a:defRPr sz="1100"/>
            </a:lvl4pPr>
            <a:lvl5pPr indent="-137160">
              <a:buSzPct val="50000"/>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5" name="Slide Number Placeholder 4">
            <a:extLst>
              <a:ext uri="{FF2B5EF4-FFF2-40B4-BE49-F238E27FC236}">
                <a16:creationId xmlns:a16="http://schemas.microsoft.com/office/drawing/2014/main" id="{3A18DB23-E349-DF43-8126-A1F21B8C33C6}"/>
              </a:ext>
            </a:extLst>
          </p:cNvPr>
          <p:cNvSpPr>
            <a:spLocks noGrp="1"/>
          </p:cNvSpPr>
          <p:nvPr>
            <p:ph type="sldNum" sz="quarter" idx="12"/>
          </p:nvPr>
        </p:nvSpPr>
        <p:spPr/>
        <p:txBody>
          <a:bodyPr/>
          <a:lstStyle/>
          <a:p>
            <a:fld id="{8D0AFDD5-844D-364D-8AEC-50CF4D36D55D}" type="slidenum">
              <a:rPr lang="en-US" noProof="0" smtClean="0"/>
              <a:pPr/>
              <a:t>‹#›</a:t>
            </a:fld>
            <a:endParaRPr lang="en-US" noProof="0"/>
          </a:p>
        </p:txBody>
      </p:sp>
      <p:sp>
        <p:nvSpPr>
          <p:cNvPr id="4" name="Footer Placeholder 3">
            <a:extLst>
              <a:ext uri="{FF2B5EF4-FFF2-40B4-BE49-F238E27FC236}">
                <a16:creationId xmlns:a16="http://schemas.microsoft.com/office/drawing/2014/main" id="{46774F0D-57B5-C6EE-016C-501DC8D7E4F7}"/>
              </a:ext>
            </a:extLst>
          </p:cNvPr>
          <p:cNvSpPr>
            <a:spLocks noGrp="1"/>
          </p:cNvSpPr>
          <p:nvPr>
            <p:ph type="ftr" sz="quarter" idx="11"/>
          </p:nvPr>
        </p:nvSpPr>
        <p:spPr/>
        <p:txBody>
          <a:bodyPr/>
          <a:lstStyle/>
          <a:p>
            <a:r>
              <a:rPr lang="en-US" noProof="0"/>
              <a:t>Presentation title</a:t>
            </a:r>
          </a:p>
        </p:txBody>
      </p:sp>
      <p:sp>
        <p:nvSpPr>
          <p:cNvPr id="3" name="Date Placeholder 2">
            <a:extLst>
              <a:ext uri="{FF2B5EF4-FFF2-40B4-BE49-F238E27FC236}">
                <a16:creationId xmlns:a16="http://schemas.microsoft.com/office/drawing/2014/main" id="{5DF0D283-938B-8E26-1C43-DC3AD65091BF}"/>
              </a:ext>
            </a:extLst>
          </p:cNvPr>
          <p:cNvSpPr>
            <a:spLocks noGrp="1"/>
          </p:cNvSpPr>
          <p:nvPr>
            <p:ph type="dt" sz="half" idx="10"/>
          </p:nvPr>
        </p:nvSpPr>
        <p:spPr/>
        <p:txBody>
          <a:bodyPr/>
          <a:lstStyle/>
          <a:p>
            <a:r>
              <a:rPr lang="en-US" noProof="0"/>
              <a:t>20XX</a:t>
            </a:r>
          </a:p>
        </p:txBody>
      </p:sp>
    </p:spTree>
    <p:extLst>
      <p:ext uri="{BB962C8B-B14F-4D97-AF65-F5344CB8AC3E}">
        <p14:creationId xmlns:p14="http://schemas.microsoft.com/office/powerpoint/2010/main" val="4189090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CB1F4-E4E2-E27F-87D0-6DFE6637592C}"/>
              </a:ext>
            </a:extLst>
          </p:cNvPr>
          <p:cNvSpPr>
            <a:spLocks noGrp="1"/>
          </p:cNvSpPr>
          <p:nvPr>
            <p:ph type="title"/>
          </p:nvPr>
        </p:nvSpPr>
        <p:spPr/>
        <p:txBody>
          <a:bodyPr/>
          <a:lstStyle/>
          <a:p>
            <a:r>
              <a:rPr lang="en-US" noProof="0"/>
              <a:t>Click to edit Master title style</a:t>
            </a:r>
          </a:p>
        </p:txBody>
      </p:sp>
      <p:sp>
        <p:nvSpPr>
          <p:cNvPr id="7" name="Google Shape;1148;p53">
            <a:extLst>
              <a:ext uri="{FF2B5EF4-FFF2-40B4-BE49-F238E27FC236}">
                <a16:creationId xmlns:a16="http://schemas.microsoft.com/office/drawing/2014/main" id="{D76333E0-FAE0-3B63-28EE-BA834131593C}"/>
              </a:ext>
            </a:extLst>
          </p:cNvPr>
          <p:cNvSpPr/>
          <p:nvPr userDrawn="1"/>
        </p:nvSpPr>
        <p:spPr>
          <a:xfrm>
            <a:off x="8370942" y="2106081"/>
            <a:ext cx="3249570" cy="3987012"/>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9" name="Google Shape;1148;p53">
            <a:extLst>
              <a:ext uri="{FF2B5EF4-FFF2-40B4-BE49-F238E27FC236}">
                <a16:creationId xmlns:a16="http://schemas.microsoft.com/office/drawing/2014/main" id="{1BF10461-2A6D-BD12-B1D7-5A73DDD367A8}"/>
              </a:ext>
            </a:extLst>
          </p:cNvPr>
          <p:cNvSpPr/>
          <p:nvPr userDrawn="1"/>
        </p:nvSpPr>
        <p:spPr>
          <a:xfrm>
            <a:off x="4599233" y="2106081"/>
            <a:ext cx="3249570" cy="3987012"/>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1" name="Google Shape;1148;p53">
            <a:extLst>
              <a:ext uri="{FF2B5EF4-FFF2-40B4-BE49-F238E27FC236}">
                <a16:creationId xmlns:a16="http://schemas.microsoft.com/office/drawing/2014/main" id="{B21F23CA-8996-2ED3-865E-9CBB7B3DEF01}"/>
              </a:ext>
            </a:extLst>
          </p:cNvPr>
          <p:cNvSpPr/>
          <p:nvPr userDrawn="1"/>
        </p:nvSpPr>
        <p:spPr>
          <a:xfrm>
            <a:off x="808072" y="2106081"/>
            <a:ext cx="3249570" cy="3987012"/>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8" name="Text Placeholder 24">
            <a:extLst>
              <a:ext uri="{FF2B5EF4-FFF2-40B4-BE49-F238E27FC236}">
                <a16:creationId xmlns:a16="http://schemas.microsoft.com/office/drawing/2014/main" id="{BF16B1C6-54F0-43B5-701B-5ACB9DB37B75}"/>
              </a:ext>
            </a:extLst>
          </p:cNvPr>
          <p:cNvSpPr>
            <a:spLocks noGrp="1"/>
          </p:cNvSpPr>
          <p:nvPr>
            <p:ph type="body" sz="quarter" idx="14"/>
          </p:nvPr>
        </p:nvSpPr>
        <p:spPr>
          <a:xfrm>
            <a:off x="685800" y="1956816"/>
            <a:ext cx="3246120" cy="3986784"/>
          </a:xfrm>
          <a:solidFill>
            <a:schemeClr val="accent5"/>
          </a:solidFill>
          <a:ln w="25400">
            <a:solidFill>
              <a:schemeClr val="dk1"/>
            </a:solidFill>
          </a:ln>
        </p:spPr>
        <p:txBody>
          <a:bodyPr lIns="320040" tIns="502920"/>
          <a:lstStyle>
            <a:lvl1pPr marL="0" indent="0" algn="l">
              <a:buFont typeface="Arial" panose="020B0604020202020204" pitchFamily="34" charset="0"/>
              <a:buNone/>
              <a:defRPr sz="2000">
                <a:latin typeface="+mj-lt"/>
              </a:defRPr>
            </a:lvl1pPr>
          </a:lstStyle>
          <a:p>
            <a:pPr lvl="0"/>
            <a:r>
              <a:rPr lang="en-US" noProof="0"/>
              <a:t>Click to edit Master text styles</a:t>
            </a:r>
          </a:p>
        </p:txBody>
      </p:sp>
      <p:sp>
        <p:nvSpPr>
          <p:cNvPr id="21" name="Content Placeholder 3">
            <a:extLst>
              <a:ext uri="{FF2B5EF4-FFF2-40B4-BE49-F238E27FC236}">
                <a16:creationId xmlns:a16="http://schemas.microsoft.com/office/drawing/2014/main" id="{86A122E7-1CF8-0AB9-3407-6E725320DC62}"/>
              </a:ext>
            </a:extLst>
          </p:cNvPr>
          <p:cNvSpPr>
            <a:spLocks noGrp="1"/>
          </p:cNvSpPr>
          <p:nvPr>
            <p:ph sz="half" idx="2"/>
          </p:nvPr>
        </p:nvSpPr>
        <p:spPr>
          <a:xfrm>
            <a:off x="932688" y="2944368"/>
            <a:ext cx="2743200" cy="2785100"/>
          </a:xfrm>
        </p:spPr>
        <p:txBody>
          <a:bodyPr anchor="t"/>
          <a:lstStyle>
            <a:lvl1pPr marL="0" indent="0">
              <a:lnSpc>
                <a:spcPct val="100000"/>
              </a:lnSpc>
              <a:spcBef>
                <a:spcPts val="0"/>
              </a:spcBef>
              <a:buSzPct val="50000"/>
              <a:buNone/>
              <a:defRPr sz="1600"/>
            </a:lvl1pPr>
            <a:lvl2pPr marL="274320" indent="-137160">
              <a:lnSpc>
                <a:spcPct val="100000"/>
              </a:lnSpc>
              <a:spcBef>
                <a:spcPts val="0"/>
              </a:spcBef>
              <a:buSzPct val="50000"/>
              <a:defRPr sz="1400"/>
            </a:lvl2pPr>
            <a:lvl3pPr marL="411480" indent="-137160">
              <a:lnSpc>
                <a:spcPct val="100000"/>
              </a:lnSpc>
              <a:spcBef>
                <a:spcPts val="0"/>
              </a:spcBef>
              <a:buSzPct val="50000"/>
              <a:defRPr sz="1200"/>
            </a:lvl3pPr>
            <a:lvl4pPr marL="548640" indent="-137160">
              <a:lnSpc>
                <a:spcPct val="100000"/>
              </a:lnSpc>
              <a:spcBef>
                <a:spcPts val="0"/>
              </a:spcBef>
              <a:buSzPct val="50000"/>
              <a:defRPr sz="1100"/>
            </a:lvl4pPr>
            <a:lvl5pPr indent="-137160">
              <a:buSzPct val="50000"/>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19" name="Text Placeholder 24">
            <a:extLst>
              <a:ext uri="{FF2B5EF4-FFF2-40B4-BE49-F238E27FC236}">
                <a16:creationId xmlns:a16="http://schemas.microsoft.com/office/drawing/2014/main" id="{9B6C5E12-67C8-B5AA-FC61-A40F6C388F8B}"/>
              </a:ext>
            </a:extLst>
          </p:cNvPr>
          <p:cNvSpPr>
            <a:spLocks noGrp="1"/>
          </p:cNvSpPr>
          <p:nvPr>
            <p:ph type="body" sz="quarter" idx="16"/>
          </p:nvPr>
        </p:nvSpPr>
        <p:spPr>
          <a:xfrm>
            <a:off x="4480560" y="1956816"/>
            <a:ext cx="3246120" cy="3986784"/>
          </a:xfrm>
          <a:solidFill>
            <a:schemeClr val="accent5"/>
          </a:solidFill>
          <a:ln w="25400">
            <a:solidFill>
              <a:schemeClr val="dk1"/>
            </a:solidFill>
          </a:ln>
        </p:spPr>
        <p:txBody>
          <a:bodyPr lIns="320040" tIns="502920"/>
          <a:lstStyle>
            <a:lvl1pPr marL="0" indent="0" algn="l">
              <a:buFont typeface="Arial" panose="020B0604020202020204" pitchFamily="34" charset="0"/>
              <a:buNone/>
              <a:defRPr sz="2000">
                <a:latin typeface="+mj-lt"/>
              </a:defRPr>
            </a:lvl1pPr>
          </a:lstStyle>
          <a:p>
            <a:pPr lvl="0"/>
            <a:r>
              <a:rPr lang="en-US" noProof="0"/>
              <a:t>Click to edit Master text styles</a:t>
            </a:r>
          </a:p>
        </p:txBody>
      </p:sp>
      <p:sp>
        <p:nvSpPr>
          <p:cNvPr id="22" name="Content Placeholder 3">
            <a:extLst>
              <a:ext uri="{FF2B5EF4-FFF2-40B4-BE49-F238E27FC236}">
                <a16:creationId xmlns:a16="http://schemas.microsoft.com/office/drawing/2014/main" id="{92BD99C3-C1A1-E89B-FB77-6221D2FBE9A6}"/>
              </a:ext>
            </a:extLst>
          </p:cNvPr>
          <p:cNvSpPr>
            <a:spLocks noGrp="1"/>
          </p:cNvSpPr>
          <p:nvPr>
            <p:ph sz="half" idx="13"/>
          </p:nvPr>
        </p:nvSpPr>
        <p:spPr>
          <a:xfrm>
            <a:off x="4715873" y="2944368"/>
            <a:ext cx="2743200" cy="2785100"/>
          </a:xfrm>
        </p:spPr>
        <p:txBody>
          <a:bodyPr anchor="t"/>
          <a:lstStyle>
            <a:lvl1pPr marL="0" indent="0">
              <a:lnSpc>
                <a:spcPct val="100000"/>
              </a:lnSpc>
              <a:spcBef>
                <a:spcPts val="0"/>
              </a:spcBef>
              <a:buSzPct val="50000"/>
              <a:buNone/>
              <a:defRPr sz="1600"/>
            </a:lvl1pPr>
            <a:lvl2pPr marL="274320" indent="-137160">
              <a:lnSpc>
                <a:spcPct val="100000"/>
              </a:lnSpc>
              <a:spcBef>
                <a:spcPts val="0"/>
              </a:spcBef>
              <a:buSzPct val="50000"/>
              <a:defRPr sz="1400"/>
            </a:lvl2pPr>
            <a:lvl3pPr marL="411480" indent="-137160">
              <a:lnSpc>
                <a:spcPct val="100000"/>
              </a:lnSpc>
              <a:spcBef>
                <a:spcPts val="0"/>
              </a:spcBef>
              <a:buSzPct val="50000"/>
              <a:defRPr sz="1200"/>
            </a:lvl3pPr>
            <a:lvl4pPr marL="548640" indent="-137160">
              <a:lnSpc>
                <a:spcPct val="100000"/>
              </a:lnSpc>
              <a:spcBef>
                <a:spcPts val="0"/>
              </a:spcBef>
              <a:buSzPct val="50000"/>
              <a:defRPr sz="1100"/>
            </a:lvl4pPr>
            <a:lvl5pPr indent="-137160">
              <a:buSzPct val="50000"/>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20" name="Text Placeholder 24">
            <a:extLst>
              <a:ext uri="{FF2B5EF4-FFF2-40B4-BE49-F238E27FC236}">
                <a16:creationId xmlns:a16="http://schemas.microsoft.com/office/drawing/2014/main" id="{F5C0C473-4EA8-206C-EDC5-DAF92DC87E7B}"/>
              </a:ext>
            </a:extLst>
          </p:cNvPr>
          <p:cNvSpPr>
            <a:spLocks noGrp="1"/>
          </p:cNvSpPr>
          <p:nvPr>
            <p:ph type="body" sz="quarter" idx="19"/>
          </p:nvPr>
        </p:nvSpPr>
        <p:spPr>
          <a:xfrm>
            <a:off x="8247888" y="1956816"/>
            <a:ext cx="3246120" cy="3986784"/>
          </a:xfrm>
          <a:solidFill>
            <a:schemeClr val="accent5"/>
          </a:solidFill>
          <a:ln w="25400">
            <a:solidFill>
              <a:schemeClr val="dk1"/>
            </a:solidFill>
          </a:ln>
        </p:spPr>
        <p:txBody>
          <a:bodyPr lIns="320040" tIns="502920"/>
          <a:lstStyle>
            <a:lvl1pPr marL="0" indent="0" algn="l">
              <a:buFont typeface="Arial" panose="020B0604020202020204" pitchFamily="34" charset="0"/>
              <a:buNone/>
              <a:defRPr sz="2000">
                <a:latin typeface="+mj-lt"/>
              </a:defRPr>
            </a:lvl1pPr>
          </a:lstStyle>
          <a:p>
            <a:pPr lvl="0"/>
            <a:r>
              <a:rPr lang="en-US" noProof="0"/>
              <a:t>Click to edit Master text styles</a:t>
            </a:r>
          </a:p>
        </p:txBody>
      </p:sp>
      <p:sp>
        <p:nvSpPr>
          <p:cNvPr id="23" name="Content Placeholder 3">
            <a:extLst>
              <a:ext uri="{FF2B5EF4-FFF2-40B4-BE49-F238E27FC236}">
                <a16:creationId xmlns:a16="http://schemas.microsoft.com/office/drawing/2014/main" id="{E3B2BF64-243E-E09B-24DD-86574712A72C}"/>
              </a:ext>
            </a:extLst>
          </p:cNvPr>
          <p:cNvSpPr>
            <a:spLocks noGrp="1"/>
          </p:cNvSpPr>
          <p:nvPr>
            <p:ph sz="half" idx="20"/>
          </p:nvPr>
        </p:nvSpPr>
        <p:spPr>
          <a:xfrm>
            <a:off x="8489914" y="2944368"/>
            <a:ext cx="2743200" cy="2785100"/>
          </a:xfrm>
        </p:spPr>
        <p:txBody>
          <a:bodyPr anchor="t"/>
          <a:lstStyle>
            <a:lvl1pPr marL="0" indent="0">
              <a:lnSpc>
                <a:spcPct val="100000"/>
              </a:lnSpc>
              <a:spcBef>
                <a:spcPts val="0"/>
              </a:spcBef>
              <a:buSzPct val="50000"/>
              <a:buNone/>
              <a:defRPr sz="1600"/>
            </a:lvl1pPr>
            <a:lvl2pPr marL="274320" indent="-137160">
              <a:lnSpc>
                <a:spcPct val="100000"/>
              </a:lnSpc>
              <a:spcBef>
                <a:spcPts val="0"/>
              </a:spcBef>
              <a:buSzPct val="50000"/>
              <a:defRPr sz="1400"/>
            </a:lvl2pPr>
            <a:lvl3pPr marL="411480" indent="-137160">
              <a:lnSpc>
                <a:spcPct val="100000"/>
              </a:lnSpc>
              <a:spcBef>
                <a:spcPts val="0"/>
              </a:spcBef>
              <a:buSzPct val="50000"/>
              <a:defRPr sz="1200"/>
            </a:lvl3pPr>
            <a:lvl4pPr marL="548640" indent="-137160">
              <a:lnSpc>
                <a:spcPct val="100000"/>
              </a:lnSpc>
              <a:spcBef>
                <a:spcPts val="0"/>
              </a:spcBef>
              <a:buSzPct val="50000"/>
              <a:defRPr sz="1100"/>
            </a:lvl4pPr>
            <a:lvl5pPr indent="-137160">
              <a:buSzPct val="50000"/>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5" name="Slide Number Placeholder 4">
            <a:extLst>
              <a:ext uri="{FF2B5EF4-FFF2-40B4-BE49-F238E27FC236}">
                <a16:creationId xmlns:a16="http://schemas.microsoft.com/office/drawing/2014/main" id="{3A18DB23-E349-DF43-8126-A1F21B8C33C6}"/>
              </a:ext>
            </a:extLst>
          </p:cNvPr>
          <p:cNvSpPr>
            <a:spLocks noGrp="1"/>
          </p:cNvSpPr>
          <p:nvPr>
            <p:ph type="sldNum" sz="quarter" idx="12"/>
          </p:nvPr>
        </p:nvSpPr>
        <p:spPr/>
        <p:txBody>
          <a:bodyPr/>
          <a:lstStyle/>
          <a:p>
            <a:fld id="{8D0AFDD5-844D-364D-8AEC-50CF4D36D55D}" type="slidenum">
              <a:rPr lang="en-US" noProof="0" smtClean="0"/>
              <a:pPr/>
              <a:t>‹#›</a:t>
            </a:fld>
            <a:endParaRPr lang="en-US" noProof="0"/>
          </a:p>
        </p:txBody>
      </p:sp>
      <p:sp>
        <p:nvSpPr>
          <p:cNvPr id="4" name="Footer Placeholder 3">
            <a:extLst>
              <a:ext uri="{FF2B5EF4-FFF2-40B4-BE49-F238E27FC236}">
                <a16:creationId xmlns:a16="http://schemas.microsoft.com/office/drawing/2014/main" id="{46774F0D-57B5-C6EE-016C-501DC8D7E4F7}"/>
              </a:ext>
            </a:extLst>
          </p:cNvPr>
          <p:cNvSpPr>
            <a:spLocks noGrp="1"/>
          </p:cNvSpPr>
          <p:nvPr>
            <p:ph type="ftr" sz="quarter" idx="11"/>
          </p:nvPr>
        </p:nvSpPr>
        <p:spPr/>
        <p:txBody>
          <a:bodyPr/>
          <a:lstStyle/>
          <a:p>
            <a:r>
              <a:rPr lang="en-US" noProof="0"/>
              <a:t>Presentation title</a:t>
            </a:r>
          </a:p>
        </p:txBody>
      </p:sp>
      <p:sp>
        <p:nvSpPr>
          <p:cNvPr id="3" name="Date Placeholder 2">
            <a:extLst>
              <a:ext uri="{FF2B5EF4-FFF2-40B4-BE49-F238E27FC236}">
                <a16:creationId xmlns:a16="http://schemas.microsoft.com/office/drawing/2014/main" id="{5DF0D283-938B-8E26-1C43-DC3AD65091BF}"/>
              </a:ext>
            </a:extLst>
          </p:cNvPr>
          <p:cNvSpPr>
            <a:spLocks noGrp="1"/>
          </p:cNvSpPr>
          <p:nvPr>
            <p:ph type="dt" sz="half" idx="10"/>
          </p:nvPr>
        </p:nvSpPr>
        <p:spPr/>
        <p:txBody>
          <a:bodyPr/>
          <a:lstStyle/>
          <a:p>
            <a:r>
              <a:rPr lang="en-US" noProof="0"/>
              <a:t>20XX</a:t>
            </a:r>
          </a:p>
        </p:txBody>
      </p:sp>
    </p:spTree>
    <p:extLst>
      <p:ext uri="{BB962C8B-B14F-4D97-AF65-F5344CB8AC3E}">
        <p14:creationId xmlns:p14="http://schemas.microsoft.com/office/powerpoint/2010/main" val="42483168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accent2"/>
        </a:solidFill>
        <a:effectLst/>
      </p:bgPr>
    </p:bg>
    <p:spTree>
      <p:nvGrpSpPr>
        <p:cNvPr id="1" name=""/>
        <p:cNvGrpSpPr/>
        <p:nvPr/>
      </p:nvGrpSpPr>
      <p:grpSpPr>
        <a:xfrm>
          <a:off x="0" y="0"/>
          <a:ext cx="0" cy="0"/>
          <a:chOff x="0" y="0"/>
          <a:chExt cx="0" cy="0"/>
        </a:xfrm>
      </p:grpSpPr>
      <p:sp>
        <p:nvSpPr>
          <p:cNvPr id="7" name="Google Shape;327;p33">
            <a:extLst>
              <a:ext uri="{FF2B5EF4-FFF2-40B4-BE49-F238E27FC236}">
                <a16:creationId xmlns:a16="http://schemas.microsoft.com/office/drawing/2014/main" id="{E7EB222B-6CF5-9486-E495-4BBCFBA5DEE9}"/>
              </a:ext>
            </a:extLst>
          </p:cNvPr>
          <p:cNvSpPr/>
          <p:nvPr userDrawn="1"/>
        </p:nvSpPr>
        <p:spPr>
          <a:xfrm>
            <a:off x="5400719" y="1198578"/>
            <a:ext cx="6114430" cy="4794575"/>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b="0" i="0" u="none" strike="noStrike" cap="none" noProof="0">
              <a:solidFill>
                <a:schemeClr val="lt1"/>
              </a:solidFill>
              <a:latin typeface="Karla"/>
              <a:ea typeface="Karla"/>
              <a:cs typeface="Karla"/>
              <a:sym typeface="Karla"/>
            </a:endParaRPr>
          </a:p>
        </p:txBody>
      </p:sp>
      <p:sp>
        <p:nvSpPr>
          <p:cNvPr id="9" name="Google Shape;328;p33">
            <a:extLst>
              <a:ext uri="{FF2B5EF4-FFF2-40B4-BE49-F238E27FC236}">
                <a16:creationId xmlns:a16="http://schemas.microsoft.com/office/drawing/2014/main" id="{1FEBC754-F0A8-F9F6-F804-7081E078D8F5}"/>
              </a:ext>
            </a:extLst>
          </p:cNvPr>
          <p:cNvSpPr/>
          <p:nvPr userDrawn="1"/>
        </p:nvSpPr>
        <p:spPr>
          <a:xfrm>
            <a:off x="5196524" y="838200"/>
            <a:ext cx="6114430" cy="4914901"/>
          </a:xfrm>
          <a:prstGeom prst="rect">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b="0" i="0" u="none" strike="noStrike" cap="none" noProof="0">
              <a:solidFill>
                <a:schemeClr val="lt1"/>
              </a:solidFill>
              <a:latin typeface="Karla"/>
              <a:ea typeface="Karla"/>
              <a:cs typeface="Karla"/>
              <a:sym typeface="Karla"/>
            </a:endParaRPr>
          </a:p>
        </p:txBody>
      </p:sp>
      <p:sp>
        <p:nvSpPr>
          <p:cNvPr id="14" name="Title 1">
            <a:extLst>
              <a:ext uri="{FF2B5EF4-FFF2-40B4-BE49-F238E27FC236}">
                <a16:creationId xmlns:a16="http://schemas.microsoft.com/office/drawing/2014/main" id="{A8F8B0E5-D249-4F2F-16F0-7A9A49B95D39}"/>
              </a:ext>
            </a:extLst>
          </p:cNvPr>
          <p:cNvSpPr>
            <a:spLocks noGrp="1"/>
          </p:cNvSpPr>
          <p:nvPr>
            <p:ph type="title"/>
          </p:nvPr>
        </p:nvSpPr>
        <p:spPr>
          <a:xfrm>
            <a:off x="5978024" y="1783080"/>
            <a:ext cx="4959821" cy="1162762"/>
          </a:xfrm>
        </p:spPr>
        <p:txBody>
          <a:bodyPr/>
          <a:lstStyle>
            <a:lvl1pPr algn="l">
              <a:lnSpc>
                <a:spcPct val="90000"/>
              </a:lnSpc>
              <a:defRPr/>
            </a:lvl1pPr>
          </a:lstStyle>
          <a:p>
            <a:r>
              <a:rPr lang="en-US" noProof="0"/>
              <a:t>Click to edit Master title style</a:t>
            </a:r>
          </a:p>
        </p:txBody>
      </p:sp>
      <p:sp>
        <p:nvSpPr>
          <p:cNvPr id="19" name="Picture Placeholder 18">
            <a:extLst>
              <a:ext uri="{FF2B5EF4-FFF2-40B4-BE49-F238E27FC236}">
                <a16:creationId xmlns:a16="http://schemas.microsoft.com/office/drawing/2014/main" id="{52CFE759-845E-6170-DB8C-EA3FA075BBC8}"/>
              </a:ext>
            </a:extLst>
          </p:cNvPr>
          <p:cNvSpPr>
            <a:spLocks noGrp="1"/>
          </p:cNvSpPr>
          <p:nvPr>
            <p:ph type="pic" sz="quarter" idx="13"/>
          </p:nvPr>
        </p:nvSpPr>
        <p:spPr>
          <a:xfrm>
            <a:off x="0" y="0"/>
            <a:ext cx="4351128" cy="6858000"/>
          </a:xfrm>
          <a:solidFill>
            <a:schemeClr val="accent5"/>
          </a:solidFill>
        </p:spPr>
        <p:txBody>
          <a:bodyPr anchor="ctr"/>
          <a:lstStyle>
            <a:lvl1pPr marL="0" indent="0" algn="ctr">
              <a:buNone/>
              <a:defRPr/>
            </a:lvl1pPr>
          </a:lstStyle>
          <a:p>
            <a:r>
              <a:rPr lang="en-US" noProof="0"/>
              <a:t>Click icon to add picture</a:t>
            </a:r>
          </a:p>
        </p:txBody>
      </p:sp>
      <p:sp>
        <p:nvSpPr>
          <p:cNvPr id="15" name="Content Placeholder 2">
            <a:extLst>
              <a:ext uri="{FF2B5EF4-FFF2-40B4-BE49-F238E27FC236}">
                <a16:creationId xmlns:a16="http://schemas.microsoft.com/office/drawing/2014/main" id="{77189B6C-4236-0B00-D585-EEE5183EC3B5}"/>
              </a:ext>
            </a:extLst>
          </p:cNvPr>
          <p:cNvSpPr>
            <a:spLocks noGrp="1"/>
          </p:cNvSpPr>
          <p:nvPr>
            <p:ph idx="1"/>
          </p:nvPr>
        </p:nvSpPr>
        <p:spPr>
          <a:xfrm>
            <a:off x="5961888" y="2944368"/>
            <a:ext cx="4818888" cy="2130552"/>
          </a:xfrm>
        </p:spPr>
        <p:txBody>
          <a:bodyPr/>
          <a:lstStyle>
            <a:lvl1pPr marL="0" indent="0">
              <a:lnSpc>
                <a:spcPct val="100000"/>
              </a:lnSpc>
              <a:spcBef>
                <a:spcPts val="0"/>
              </a:spcBef>
              <a:buNone/>
              <a:defRPr sz="1600"/>
            </a:lvl1pPr>
            <a:lvl2pPr>
              <a:defRPr sz="1400"/>
            </a:lvl2pPr>
            <a:lvl3pPr>
              <a:defRPr sz="1200"/>
            </a:lvl3pPr>
            <a:lvl4pPr>
              <a:defRPr sz="1100"/>
            </a:lvl4pPr>
            <a:lvl5pPr>
              <a:defRPr sz="1100"/>
            </a:lvl5pPr>
          </a:lstStyle>
          <a:p>
            <a:pPr lvl="0"/>
            <a:r>
              <a:rPr lang="en-US" noProof="0"/>
              <a:t>Click to edit Master text styles</a:t>
            </a:r>
          </a:p>
        </p:txBody>
      </p:sp>
      <p:sp>
        <p:nvSpPr>
          <p:cNvPr id="5" name="Slide Number Placeholder 4">
            <a:extLst>
              <a:ext uri="{FF2B5EF4-FFF2-40B4-BE49-F238E27FC236}">
                <a16:creationId xmlns:a16="http://schemas.microsoft.com/office/drawing/2014/main" id="{22D37E9B-F86D-C91D-23CC-19F188DE83F6}"/>
              </a:ext>
            </a:extLst>
          </p:cNvPr>
          <p:cNvSpPr>
            <a:spLocks noGrp="1"/>
          </p:cNvSpPr>
          <p:nvPr>
            <p:ph type="sldNum" sz="quarter" idx="12"/>
          </p:nvPr>
        </p:nvSpPr>
        <p:spPr>
          <a:xfrm>
            <a:off x="8072901" y="6400904"/>
            <a:ext cx="365760" cy="246888"/>
          </a:xfrm>
        </p:spPr>
        <p:txBody>
          <a:bodyPr/>
          <a:lstStyle/>
          <a:p>
            <a:fld id="{8D0AFDD5-844D-364D-8AEC-50CF4D36D55D}" type="slidenum">
              <a:rPr lang="en-US" noProof="0" smtClean="0"/>
              <a:pPr/>
              <a:t>‹#›</a:t>
            </a:fld>
            <a:endParaRPr lang="en-US" noProof="0"/>
          </a:p>
        </p:txBody>
      </p:sp>
      <p:cxnSp>
        <p:nvCxnSpPr>
          <p:cNvPr id="21" name="Straight Connector 20">
            <a:extLst>
              <a:ext uri="{FF2B5EF4-FFF2-40B4-BE49-F238E27FC236}">
                <a16:creationId xmlns:a16="http://schemas.microsoft.com/office/drawing/2014/main" id="{CB55B0F1-C1EF-3790-A994-C8C4BB61CCB9}"/>
              </a:ext>
            </a:extLst>
          </p:cNvPr>
          <p:cNvCxnSpPr>
            <a:cxnSpLocks/>
          </p:cNvCxnSpPr>
          <p:nvPr/>
        </p:nvCxnSpPr>
        <p:spPr>
          <a:xfrm>
            <a:off x="4351128" y="6532618"/>
            <a:ext cx="369308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D4F275B-2CE9-CD3C-081E-0B79C125257E}"/>
              </a:ext>
            </a:extLst>
          </p:cNvPr>
          <p:cNvCxnSpPr>
            <a:cxnSpLocks/>
          </p:cNvCxnSpPr>
          <p:nvPr/>
        </p:nvCxnSpPr>
        <p:spPr>
          <a:xfrm>
            <a:off x="8467344" y="6527001"/>
            <a:ext cx="3724656" cy="56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72312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tx2"/>
        </a:solidFill>
        <a:effectLst/>
      </p:bgPr>
    </p:bg>
    <p:spTree>
      <p:nvGrpSpPr>
        <p:cNvPr id="1" name=""/>
        <p:cNvGrpSpPr/>
        <p:nvPr/>
      </p:nvGrpSpPr>
      <p:grpSpPr>
        <a:xfrm>
          <a:off x="0" y="0"/>
          <a:ext cx="0" cy="0"/>
          <a:chOff x="0" y="0"/>
          <a:chExt cx="0" cy="0"/>
        </a:xfrm>
      </p:grpSpPr>
      <p:sp>
        <p:nvSpPr>
          <p:cNvPr id="8" name="Google Shape;327;p33">
            <a:extLst>
              <a:ext uri="{FF2B5EF4-FFF2-40B4-BE49-F238E27FC236}">
                <a16:creationId xmlns:a16="http://schemas.microsoft.com/office/drawing/2014/main" id="{E09AA4F6-9CBF-53A8-8FE8-0BAB0E7DC989}"/>
              </a:ext>
            </a:extLst>
          </p:cNvPr>
          <p:cNvSpPr/>
          <p:nvPr userDrawn="1"/>
        </p:nvSpPr>
        <p:spPr>
          <a:xfrm>
            <a:off x="1062566" y="1161412"/>
            <a:ext cx="10221119" cy="4831742"/>
          </a:xfrm>
          <a:prstGeom prst="rect">
            <a:avLst/>
          </a:prstGeom>
          <a:solidFill>
            <a:schemeClr val="accent4"/>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b="0" i="0" u="none" strike="noStrike" cap="none" noProof="0">
              <a:solidFill>
                <a:schemeClr val="lt1"/>
              </a:solidFill>
              <a:latin typeface="Karla"/>
              <a:ea typeface="Karla"/>
              <a:cs typeface="Karla"/>
              <a:sym typeface="Karla"/>
            </a:endParaRPr>
          </a:p>
        </p:txBody>
      </p:sp>
      <p:sp>
        <p:nvSpPr>
          <p:cNvPr id="10" name="Google Shape;328;p33">
            <a:extLst>
              <a:ext uri="{FF2B5EF4-FFF2-40B4-BE49-F238E27FC236}">
                <a16:creationId xmlns:a16="http://schemas.microsoft.com/office/drawing/2014/main" id="{CBE4E0BD-29C0-46EA-4A2D-401DD12AEC12}"/>
              </a:ext>
            </a:extLst>
          </p:cNvPr>
          <p:cNvSpPr/>
          <p:nvPr userDrawn="1"/>
        </p:nvSpPr>
        <p:spPr>
          <a:xfrm>
            <a:off x="858371" y="800100"/>
            <a:ext cx="10221119" cy="4953001"/>
          </a:xfrm>
          <a:prstGeom prst="rect">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b="0" i="0" u="none" strike="noStrike" cap="none" noProof="0">
              <a:solidFill>
                <a:schemeClr val="lt1"/>
              </a:solidFill>
              <a:latin typeface="Karla"/>
              <a:ea typeface="Karla"/>
              <a:cs typeface="Karla"/>
              <a:sym typeface="Karla"/>
            </a:endParaRPr>
          </a:p>
        </p:txBody>
      </p:sp>
      <p:sp>
        <p:nvSpPr>
          <p:cNvPr id="2" name="Title 1">
            <a:extLst>
              <a:ext uri="{FF2B5EF4-FFF2-40B4-BE49-F238E27FC236}">
                <a16:creationId xmlns:a16="http://schemas.microsoft.com/office/drawing/2014/main" id="{D27EDEC9-86BE-FDB1-3BAE-F5FF0934CA0A}"/>
              </a:ext>
            </a:extLst>
          </p:cNvPr>
          <p:cNvSpPr>
            <a:spLocks noGrp="1"/>
          </p:cNvSpPr>
          <p:nvPr>
            <p:ph type="ctrTitle"/>
          </p:nvPr>
        </p:nvSpPr>
        <p:spPr>
          <a:xfrm>
            <a:off x="1527048" y="1901952"/>
            <a:ext cx="4873752" cy="1709928"/>
          </a:xfrm>
        </p:spPr>
        <p:txBody>
          <a:bodyPr anchor="t">
            <a:noAutofit/>
          </a:bodyPr>
          <a:lstStyle>
            <a:lvl1pPr marL="0" indent="0" algn="l">
              <a:lnSpc>
                <a:spcPct val="90000"/>
              </a:lnSpc>
              <a:defRPr sz="6000"/>
            </a:lvl1pPr>
          </a:lstStyle>
          <a:p>
            <a:r>
              <a:rPr lang="en-US" noProof="0"/>
              <a:t>Click to edit Master title style</a:t>
            </a:r>
          </a:p>
        </p:txBody>
      </p:sp>
      <p:sp>
        <p:nvSpPr>
          <p:cNvPr id="3" name="Subtitle 2">
            <a:extLst>
              <a:ext uri="{FF2B5EF4-FFF2-40B4-BE49-F238E27FC236}">
                <a16:creationId xmlns:a16="http://schemas.microsoft.com/office/drawing/2014/main" id="{61EF6069-AEE4-3455-508E-4B9EE30F0CB8}"/>
              </a:ext>
            </a:extLst>
          </p:cNvPr>
          <p:cNvSpPr>
            <a:spLocks noGrp="1"/>
          </p:cNvSpPr>
          <p:nvPr>
            <p:ph type="subTitle" idx="1"/>
          </p:nvPr>
        </p:nvSpPr>
        <p:spPr>
          <a:xfrm>
            <a:off x="1527048" y="3108960"/>
            <a:ext cx="3913632" cy="1883664"/>
          </a:xfrm>
        </p:spPr>
        <p:txBody>
          <a:bodyPr>
            <a:noAutofit/>
          </a:bodyPr>
          <a:lstStyle>
            <a:lvl1pPr marL="0" indent="0" algn="l">
              <a:lnSpc>
                <a:spcPct val="100000"/>
              </a:lnSpc>
              <a:spcBef>
                <a:spcPts val="1000"/>
              </a:spcBef>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5" name="Picture Placeholder 13">
            <a:extLst>
              <a:ext uri="{FF2B5EF4-FFF2-40B4-BE49-F238E27FC236}">
                <a16:creationId xmlns:a16="http://schemas.microsoft.com/office/drawing/2014/main" id="{BEF410E3-CEC7-640A-C8FD-08419E6C3300}"/>
              </a:ext>
            </a:extLst>
          </p:cNvPr>
          <p:cNvSpPr>
            <a:spLocks noGrp="1"/>
          </p:cNvSpPr>
          <p:nvPr>
            <p:ph type="pic" sz="quarter" idx="10"/>
          </p:nvPr>
        </p:nvSpPr>
        <p:spPr>
          <a:xfrm>
            <a:off x="6443482" y="812292"/>
            <a:ext cx="4636008" cy="4928616"/>
          </a:xfr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US" sz="1800">
                <a:solidFill>
                  <a:schemeClr val="tx1"/>
                </a:solidFill>
              </a:defRPr>
            </a:lvl1pPr>
          </a:lstStyle>
          <a:p>
            <a:pPr marL="0" lvl="0" algn="ctr"/>
            <a:r>
              <a:rPr lang="en-US" noProof="0"/>
              <a:t>Click icon to add picture</a:t>
            </a:r>
          </a:p>
        </p:txBody>
      </p:sp>
    </p:spTree>
    <p:extLst>
      <p:ext uri="{BB962C8B-B14F-4D97-AF65-F5344CB8AC3E}">
        <p14:creationId xmlns:p14="http://schemas.microsoft.com/office/powerpoint/2010/main" val="70235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FABFF-AED1-441E-410D-E91E5B9EA6C0}"/>
              </a:ext>
            </a:extLst>
          </p:cNvPr>
          <p:cNvSpPr>
            <a:spLocks noGrp="1"/>
          </p:cNvSpPr>
          <p:nvPr>
            <p:ph type="title"/>
          </p:nvPr>
        </p:nvSpPr>
        <p:spPr/>
        <p:txBody>
          <a:bodyPr/>
          <a:lstStyle/>
          <a:p>
            <a:r>
              <a:rPr lang="en-US" noProof="0"/>
              <a:t>Click to edit Master title style</a:t>
            </a:r>
          </a:p>
        </p:txBody>
      </p:sp>
      <p:sp>
        <p:nvSpPr>
          <p:cNvPr id="5" name="Slide Number Placeholder 4">
            <a:extLst>
              <a:ext uri="{FF2B5EF4-FFF2-40B4-BE49-F238E27FC236}">
                <a16:creationId xmlns:a16="http://schemas.microsoft.com/office/drawing/2014/main" id="{A21D9EB3-189A-FE0F-8C95-73C3378150D7}"/>
              </a:ext>
            </a:extLst>
          </p:cNvPr>
          <p:cNvSpPr>
            <a:spLocks noGrp="1"/>
          </p:cNvSpPr>
          <p:nvPr>
            <p:ph type="sldNum" sz="quarter" idx="12"/>
          </p:nvPr>
        </p:nvSpPr>
        <p:spPr/>
        <p:txBody>
          <a:bodyPr/>
          <a:lstStyle/>
          <a:p>
            <a:fld id="{8D0AFDD5-844D-364D-8AEC-50CF4D36D55D}" type="slidenum">
              <a:rPr lang="en-US" noProof="0" smtClean="0"/>
              <a:t>‹#›</a:t>
            </a:fld>
            <a:endParaRPr lang="en-US" noProof="0"/>
          </a:p>
        </p:txBody>
      </p:sp>
      <p:sp>
        <p:nvSpPr>
          <p:cNvPr id="4" name="Footer Placeholder 3">
            <a:extLst>
              <a:ext uri="{FF2B5EF4-FFF2-40B4-BE49-F238E27FC236}">
                <a16:creationId xmlns:a16="http://schemas.microsoft.com/office/drawing/2014/main" id="{7C680446-577A-69FB-646E-AF1DA4134A2C}"/>
              </a:ext>
            </a:extLst>
          </p:cNvPr>
          <p:cNvSpPr>
            <a:spLocks noGrp="1"/>
          </p:cNvSpPr>
          <p:nvPr>
            <p:ph type="ftr" sz="quarter" idx="11"/>
          </p:nvPr>
        </p:nvSpPr>
        <p:spPr/>
        <p:txBody>
          <a:bodyPr/>
          <a:lstStyle/>
          <a:p>
            <a:r>
              <a:rPr lang="en-US" noProof="0"/>
              <a:t>Presentation title</a:t>
            </a:r>
          </a:p>
        </p:txBody>
      </p:sp>
      <p:sp>
        <p:nvSpPr>
          <p:cNvPr id="3" name="Date Placeholder 2">
            <a:extLst>
              <a:ext uri="{FF2B5EF4-FFF2-40B4-BE49-F238E27FC236}">
                <a16:creationId xmlns:a16="http://schemas.microsoft.com/office/drawing/2014/main" id="{330E09C2-379A-DC94-A05D-1A629B3410E2}"/>
              </a:ext>
            </a:extLst>
          </p:cNvPr>
          <p:cNvSpPr>
            <a:spLocks noGrp="1"/>
          </p:cNvSpPr>
          <p:nvPr>
            <p:ph type="dt" sz="half" idx="10"/>
          </p:nvPr>
        </p:nvSpPr>
        <p:spPr/>
        <p:txBody>
          <a:bodyPr/>
          <a:lstStyle/>
          <a:p>
            <a:r>
              <a:rPr lang="en-US" noProof="0"/>
              <a:t>20XX</a:t>
            </a:r>
          </a:p>
        </p:txBody>
      </p:sp>
    </p:spTree>
    <p:extLst>
      <p:ext uri="{BB962C8B-B14F-4D97-AF65-F5344CB8AC3E}">
        <p14:creationId xmlns:p14="http://schemas.microsoft.com/office/powerpoint/2010/main" val="415434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accent4"/>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672A2AC-7ED9-922C-AFA3-C7474D933A2A}"/>
              </a:ext>
            </a:extLst>
          </p:cNvPr>
          <p:cNvSpPr>
            <a:spLocks noGrp="1"/>
          </p:cNvSpPr>
          <p:nvPr>
            <p:ph type="sldNum" sz="quarter" idx="12"/>
          </p:nvPr>
        </p:nvSpPr>
        <p:spPr/>
        <p:txBody>
          <a:bodyPr/>
          <a:lstStyle/>
          <a:p>
            <a:fld id="{8D0AFDD5-844D-364D-8AEC-50CF4D36D55D}" type="slidenum">
              <a:rPr lang="en-US" noProof="0" smtClean="0"/>
              <a:t>‹#›</a:t>
            </a:fld>
            <a:endParaRPr lang="en-US" noProof="0"/>
          </a:p>
        </p:txBody>
      </p:sp>
      <p:sp>
        <p:nvSpPr>
          <p:cNvPr id="3" name="Footer Placeholder 2">
            <a:extLst>
              <a:ext uri="{FF2B5EF4-FFF2-40B4-BE49-F238E27FC236}">
                <a16:creationId xmlns:a16="http://schemas.microsoft.com/office/drawing/2014/main" id="{C0D73C7A-2028-226F-C1ED-1807BD3B92FC}"/>
              </a:ext>
            </a:extLst>
          </p:cNvPr>
          <p:cNvSpPr>
            <a:spLocks noGrp="1"/>
          </p:cNvSpPr>
          <p:nvPr>
            <p:ph type="ftr" sz="quarter" idx="11"/>
          </p:nvPr>
        </p:nvSpPr>
        <p:spPr/>
        <p:txBody>
          <a:bodyPr/>
          <a:lstStyle/>
          <a:p>
            <a:r>
              <a:rPr lang="en-US" noProof="0"/>
              <a:t>Presentation title</a:t>
            </a:r>
          </a:p>
        </p:txBody>
      </p:sp>
      <p:sp>
        <p:nvSpPr>
          <p:cNvPr id="2" name="Date Placeholder 1">
            <a:extLst>
              <a:ext uri="{FF2B5EF4-FFF2-40B4-BE49-F238E27FC236}">
                <a16:creationId xmlns:a16="http://schemas.microsoft.com/office/drawing/2014/main" id="{1925B8F9-3C91-FD08-87E3-6E39B35BCF9F}"/>
              </a:ext>
            </a:extLst>
          </p:cNvPr>
          <p:cNvSpPr>
            <a:spLocks noGrp="1"/>
          </p:cNvSpPr>
          <p:nvPr>
            <p:ph type="dt" sz="half" idx="10"/>
          </p:nvPr>
        </p:nvSpPr>
        <p:spPr/>
        <p:txBody>
          <a:bodyPr/>
          <a:lstStyle/>
          <a:p>
            <a:r>
              <a:rPr lang="en-US" noProof="0"/>
              <a:t>20XX</a:t>
            </a:r>
          </a:p>
        </p:txBody>
      </p:sp>
    </p:spTree>
    <p:extLst>
      <p:ext uri="{BB962C8B-B14F-4D97-AF65-F5344CB8AC3E}">
        <p14:creationId xmlns:p14="http://schemas.microsoft.com/office/powerpoint/2010/main" val="39162458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nd Content ">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E96D25F-53A2-6217-84B4-7EB874F0B372}"/>
              </a:ext>
              <a:ext uri="{C183D7F6-B498-43B3-948B-1728B52AA6E4}">
                <adec:decorative xmlns:adec="http://schemas.microsoft.com/office/drawing/2017/decorative" val="1"/>
              </a:ext>
            </a:extLst>
          </p:cNvPr>
          <p:cNvGrpSpPr/>
          <p:nvPr userDrawn="1"/>
        </p:nvGrpSpPr>
        <p:grpSpPr>
          <a:xfrm>
            <a:off x="489189" y="941148"/>
            <a:ext cx="11182430" cy="4797821"/>
            <a:chOff x="489189" y="941148"/>
            <a:chExt cx="11182430" cy="4797821"/>
          </a:xfrm>
        </p:grpSpPr>
        <p:sp>
          <p:nvSpPr>
            <p:cNvPr id="8" name="Oval 7">
              <a:extLst>
                <a:ext uri="{FF2B5EF4-FFF2-40B4-BE49-F238E27FC236}">
                  <a16:creationId xmlns:a16="http://schemas.microsoft.com/office/drawing/2014/main" id="{A50FA62D-C8AE-52B8-1712-6116756D1A83}"/>
                </a:ext>
              </a:extLst>
            </p:cNvPr>
            <p:cNvSpPr/>
            <p:nvPr userDrawn="1"/>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Arc 8">
              <a:extLst>
                <a:ext uri="{FF2B5EF4-FFF2-40B4-BE49-F238E27FC236}">
                  <a16:creationId xmlns:a16="http://schemas.microsoft.com/office/drawing/2014/main" id="{1D2D6A01-57CF-3C0B-968C-E5A8FD352320}"/>
                </a:ext>
              </a:extLst>
            </p:cNvPr>
            <p:cNvSpPr/>
            <p:nvPr userDrawn="1"/>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0" name="Oval 9">
              <a:extLst>
                <a:ext uri="{FF2B5EF4-FFF2-40B4-BE49-F238E27FC236}">
                  <a16:creationId xmlns:a16="http://schemas.microsoft.com/office/drawing/2014/main" id="{410BEFAA-C349-7DB1-1827-0FA48A430AD8}"/>
                </a:ext>
              </a:extLst>
            </p:cNvPr>
            <p:cNvSpPr/>
            <p:nvPr userDrawn="1"/>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09957" y="1119031"/>
            <a:ext cx="4384736" cy="4619938"/>
          </a:xfrm>
        </p:spPr>
        <p:txBody>
          <a:bodyPr>
            <a:noAutofit/>
          </a:bodyPr>
          <a:lstStyle>
            <a:lvl1pPr algn="ctr">
              <a:defRPr>
                <a:solidFill>
                  <a:schemeClr val="bg1"/>
                </a:solidFill>
              </a:defRPr>
            </a:lvl1pPr>
          </a:lstStyle>
          <a:p>
            <a:r>
              <a:rPr lang="en-US" dirty="0"/>
              <a:t>Click to add title</a:t>
            </a:r>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801708" y="554942"/>
            <a:ext cx="5552091" cy="5768220"/>
          </a:xfrm>
        </p:spPr>
        <p:txBody>
          <a:bodyPr anchor="ctr" anchorCtr="0">
            <a:normAutofit/>
          </a:bodyPr>
          <a:lstStyle>
            <a:lvl1pPr marL="0" indent="0">
              <a:spcBef>
                <a:spcPts val="1000"/>
              </a:spcBef>
              <a:spcAft>
                <a:spcPts val="800"/>
              </a:spcAft>
              <a:buNone/>
              <a:defRPr sz="2400"/>
            </a:lvl1pPr>
            <a:lvl2pPr marL="800100" indent="-342900">
              <a:spcBef>
                <a:spcPts val="1000"/>
              </a:spcBef>
              <a:spcAft>
                <a:spcPts val="800"/>
              </a:spcAft>
              <a:buClr>
                <a:schemeClr val="accent2"/>
              </a:buClr>
              <a:buFont typeface="Arial" panose="020B0604020202020204" pitchFamily="34" charset="0"/>
              <a:buChar char="•"/>
              <a:defRPr sz="2000"/>
            </a:lvl2pPr>
            <a:lvl3pPr marL="1200150" indent="-285750">
              <a:spcBef>
                <a:spcPts val="1000"/>
              </a:spcBef>
              <a:spcAft>
                <a:spcPts val="800"/>
              </a:spcAft>
              <a:buClr>
                <a:schemeClr val="accent2"/>
              </a:buClr>
              <a:buFont typeface="Arial" panose="020B0604020202020204" pitchFamily="34" charset="0"/>
              <a:buChar char="•"/>
              <a:defRPr sz="1800"/>
            </a:lvl3pPr>
            <a:lvl4pPr marL="1657350" indent="-285750">
              <a:spcBef>
                <a:spcPts val="1000"/>
              </a:spcBef>
              <a:spcAft>
                <a:spcPts val="800"/>
              </a:spcAft>
              <a:buClr>
                <a:schemeClr val="accent2"/>
              </a:buClr>
              <a:buFont typeface="Arial" panose="020B0604020202020204" pitchFamily="34" charset="0"/>
              <a:buChar char="•"/>
              <a:defRPr sz="1600"/>
            </a:lvl4pPr>
            <a:lvl5pPr marL="2114550" indent="-285750">
              <a:spcBef>
                <a:spcPts val="1000"/>
              </a:spcBef>
              <a:spcAft>
                <a:spcPts val="800"/>
              </a:spcAft>
              <a:buClr>
                <a:schemeClr val="accent2"/>
              </a:buClr>
              <a:buFont typeface="Arial" panose="020B0604020202020204" pitchFamily="34" charset="0"/>
              <a:buChar char="•"/>
              <a:defRPr sz="16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645445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and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838200" y="304803"/>
            <a:ext cx="10515600" cy="1472974"/>
          </a:xfrm>
        </p:spPr>
        <p:txBody>
          <a:bodyPr anchor="ctr" anchorCtr="0">
            <a:noAutofit/>
          </a:bodyPr>
          <a:lstStyle/>
          <a:p>
            <a:r>
              <a:rPr lang="en-US" dirty="0"/>
              <a:t>Click to add title</a:t>
            </a:r>
          </a:p>
        </p:txBody>
      </p:sp>
      <p:sp>
        <p:nvSpPr>
          <p:cNvPr id="13" name="Content Placeholder 12">
            <a:extLst>
              <a:ext uri="{FF2B5EF4-FFF2-40B4-BE49-F238E27FC236}">
                <a16:creationId xmlns:a16="http://schemas.microsoft.com/office/drawing/2014/main" id="{E3FB7D8D-37C3-E089-EC02-FB49A13CBE1D}"/>
              </a:ext>
            </a:extLst>
          </p:cNvPr>
          <p:cNvSpPr>
            <a:spLocks noGrp="1"/>
          </p:cNvSpPr>
          <p:nvPr>
            <p:ph sz="quarter" idx="13" hasCustomPrompt="1"/>
          </p:nvPr>
        </p:nvSpPr>
        <p:spPr>
          <a:xfrm>
            <a:off x="838200" y="1838099"/>
            <a:ext cx="8012113" cy="4284889"/>
          </a:xfrm>
        </p:spPr>
        <p:txBody>
          <a:bodyPr>
            <a:normAutofit/>
          </a:bodyPr>
          <a:lstStyle>
            <a:lvl1pPr>
              <a:lnSpc>
                <a:spcPct val="90000"/>
              </a:lnSpc>
              <a:spcBef>
                <a:spcPts val="1000"/>
              </a:spcBef>
              <a:spcAft>
                <a:spcPts val="800"/>
              </a:spcAft>
              <a:buClr>
                <a:schemeClr val="accent2"/>
              </a:buClr>
              <a:defRPr sz="1800"/>
            </a:lvl1pPr>
            <a:lvl2pPr>
              <a:lnSpc>
                <a:spcPct val="90000"/>
              </a:lnSpc>
              <a:spcBef>
                <a:spcPts val="1000"/>
              </a:spcBef>
              <a:spcAft>
                <a:spcPts val="800"/>
              </a:spcAft>
              <a:buClr>
                <a:schemeClr val="accent2"/>
              </a:buClr>
              <a:defRPr sz="1600"/>
            </a:lvl2pPr>
            <a:lvl3pPr>
              <a:lnSpc>
                <a:spcPct val="90000"/>
              </a:lnSpc>
              <a:spcBef>
                <a:spcPts val="1000"/>
              </a:spcBef>
              <a:spcAft>
                <a:spcPts val="800"/>
              </a:spcAft>
              <a:buClr>
                <a:schemeClr val="accent2"/>
              </a:buClr>
              <a:defRPr sz="1400"/>
            </a:lvl3pPr>
            <a:lvl4pPr>
              <a:lnSpc>
                <a:spcPct val="90000"/>
              </a:lnSpc>
              <a:spcBef>
                <a:spcPts val="1000"/>
              </a:spcBef>
              <a:spcAft>
                <a:spcPts val="800"/>
              </a:spcAft>
              <a:buClr>
                <a:schemeClr val="accent2"/>
              </a:buClr>
              <a:defRPr sz="1200"/>
            </a:lvl4pPr>
            <a:lvl5pPr>
              <a:lnSpc>
                <a:spcPct val="90000"/>
              </a:lnSpc>
              <a:spcBef>
                <a:spcPts val="1000"/>
              </a:spcBef>
              <a:spcAft>
                <a:spcPts val="800"/>
              </a:spcAft>
              <a:buClr>
                <a:schemeClr val="accent2"/>
              </a:buClr>
              <a:defRPr sz="12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3/9/2025</a:t>
            </a:fld>
            <a:endParaRPr lang="en-US" dirty="0"/>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dirty="0"/>
          </a:p>
        </p:txBody>
      </p:sp>
      <p:sp>
        <p:nvSpPr>
          <p:cNvPr id="7" name="Freeform: Shape 14">
            <a:extLst>
              <a:ext uri="{FF2B5EF4-FFF2-40B4-BE49-F238E27FC236}">
                <a16:creationId xmlns:a16="http://schemas.microsoft.com/office/drawing/2014/main" id="{438B6FA2-AF11-618E-2B1A-38BF083DF340}"/>
              </a:ext>
              <a:ext uri="{C183D7F6-B498-43B3-948B-1728B52AA6E4}">
                <adec:decorative xmlns:adec="http://schemas.microsoft.com/office/drawing/2017/decorative" val="1"/>
              </a:ext>
            </a:extLst>
          </p:cNvPr>
          <p:cNvSpPr/>
          <p:nvPr userDrawn="1"/>
        </p:nvSpPr>
        <p:spPr>
          <a:xfrm rot="16200000">
            <a:off x="-381048" y="5144407"/>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Freeform: Shape 13">
            <a:extLst>
              <a:ext uri="{FF2B5EF4-FFF2-40B4-BE49-F238E27FC236}">
                <a16:creationId xmlns:a16="http://schemas.microsoft.com/office/drawing/2014/main" id="{A269A8D8-A4AE-CEFF-E928-7DB1CFB3E401}"/>
              </a:ext>
              <a:ext uri="{C183D7F6-B498-43B3-948B-1728B52AA6E4}">
                <adec:decorative xmlns:adec="http://schemas.microsoft.com/office/drawing/2017/decorative" val="1"/>
              </a:ext>
            </a:extLst>
          </p:cNvPr>
          <p:cNvSpPr/>
          <p:nvPr userDrawn="1"/>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Freeform: Shape 19">
            <a:extLst>
              <a:ext uri="{FF2B5EF4-FFF2-40B4-BE49-F238E27FC236}">
                <a16:creationId xmlns:a16="http://schemas.microsoft.com/office/drawing/2014/main" id="{15418837-E689-97BE-9FAD-FEDBD599EBAD}"/>
              </a:ext>
              <a:ext uri="{C183D7F6-B498-43B3-948B-1728B52AA6E4}">
                <adec:decorative xmlns:adec="http://schemas.microsoft.com/office/drawing/2017/decorative" val="1"/>
              </a:ext>
            </a:extLst>
          </p:cNvPr>
          <p:cNvSpPr/>
          <p:nvPr userDrawn="1"/>
        </p:nvSpPr>
        <p:spPr>
          <a:xfrm rot="10800000" flipH="1">
            <a:off x="11109434" y="3527042"/>
            <a:ext cx="1082566" cy="1616525"/>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5"/>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2221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1426A-0740-2EB9-FC34-9C043459357E}"/>
              </a:ext>
            </a:extLst>
          </p:cNvPr>
          <p:cNvSpPr>
            <a:spLocks noGrp="1"/>
          </p:cNvSpPr>
          <p:nvPr>
            <p:ph type="title"/>
          </p:nvPr>
        </p:nvSpPr>
        <p:spPr/>
        <p:txBody>
          <a:bodyPr/>
          <a:lstStyle/>
          <a:p>
            <a:r>
              <a:rPr lang="en-US" noProof="0"/>
              <a:t>Click to edit Master title style</a:t>
            </a:r>
          </a:p>
        </p:txBody>
      </p:sp>
      <p:sp>
        <p:nvSpPr>
          <p:cNvPr id="8" name="Google Shape;1251;p56">
            <a:extLst>
              <a:ext uri="{FF2B5EF4-FFF2-40B4-BE49-F238E27FC236}">
                <a16:creationId xmlns:a16="http://schemas.microsoft.com/office/drawing/2014/main" id="{5BDBB369-4213-AA70-D2DD-33F4E9E1F195}"/>
              </a:ext>
            </a:extLst>
          </p:cNvPr>
          <p:cNvSpPr/>
          <p:nvPr userDrawn="1"/>
        </p:nvSpPr>
        <p:spPr>
          <a:xfrm>
            <a:off x="1072604" y="2550039"/>
            <a:ext cx="1622434" cy="1622434"/>
          </a:xfrm>
          <a:prstGeom prst="ellipse">
            <a:avLst/>
          </a:prstGeom>
          <a:solidFill>
            <a:schemeClr val="accent3">
              <a:lumMod val="20000"/>
              <a:lumOff val="80000"/>
            </a:schemeClr>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0" name="Google Shape;1251;p56">
            <a:extLst>
              <a:ext uri="{FF2B5EF4-FFF2-40B4-BE49-F238E27FC236}">
                <a16:creationId xmlns:a16="http://schemas.microsoft.com/office/drawing/2014/main" id="{3BF27898-0ACC-24EB-589A-96F29C94157A}"/>
              </a:ext>
            </a:extLst>
          </p:cNvPr>
          <p:cNvSpPr/>
          <p:nvPr userDrawn="1"/>
        </p:nvSpPr>
        <p:spPr>
          <a:xfrm>
            <a:off x="3235665" y="2522510"/>
            <a:ext cx="1622434" cy="1622434"/>
          </a:xfrm>
          <a:prstGeom prst="ellipse">
            <a:avLst/>
          </a:prstGeom>
          <a:solidFill>
            <a:schemeClr val="accent3">
              <a:lumMod val="20000"/>
              <a:lumOff val="80000"/>
            </a:schemeClr>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2" name="Google Shape;1251;p56">
            <a:extLst>
              <a:ext uri="{FF2B5EF4-FFF2-40B4-BE49-F238E27FC236}">
                <a16:creationId xmlns:a16="http://schemas.microsoft.com/office/drawing/2014/main" id="{62CA34BE-87A5-8F47-C395-886E6870CF67}"/>
              </a:ext>
            </a:extLst>
          </p:cNvPr>
          <p:cNvSpPr/>
          <p:nvPr userDrawn="1"/>
        </p:nvSpPr>
        <p:spPr>
          <a:xfrm>
            <a:off x="5415148" y="2513962"/>
            <a:ext cx="1622434" cy="1622434"/>
          </a:xfrm>
          <a:prstGeom prst="ellipse">
            <a:avLst/>
          </a:prstGeom>
          <a:solidFill>
            <a:schemeClr val="accent3">
              <a:lumMod val="20000"/>
              <a:lumOff val="80000"/>
            </a:schemeClr>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4" name="Google Shape;1251;p56">
            <a:extLst>
              <a:ext uri="{FF2B5EF4-FFF2-40B4-BE49-F238E27FC236}">
                <a16:creationId xmlns:a16="http://schemas.microsoft.com/office/drawing/2014/main" id="{E432D5F8-7F62-B5A0-F3AC-814BFBEEB0ED}"/>
              </a:ext>
            </a:extLst>
          </p:cNvPr>
          <p:cNvSpPr/>
          <p:nvPr userDrawn="1"/>
        </p:nvSpPr>
        <p:spPr>
          <a:xfrm>
            <a:off x="7530416" y="2524926"/>
            <a:ext cx="1622434" cy="1622434"/>
          </a:xfrm>
          <a:prstGeom prst="ellipse">
            <a:avLst/>
          </a:prstGeom>
          <a:solidFill>
            <a:schemeClr val="accent3">
              <a:lumMod val="20000"/>
              <a:lumOff val="80000"/>
            </a:schemeClr>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6" name="Google Shape;1251;p56">
            <a:extLst>
              <a:ext uri="{FF2B5EF4-FFF2-40B4-BE49-F238E27FC236}">
                <a16:creationId xmlns:a16="http://schemas.microsoft.com/office/drawing/2014/main" id="{FBCE3915-CF40-BF29-2DBB-D9F447CC7555}"/>
              </a:ext>
            </a:extLst>
          </p:cNvPr>
          <p:cNvSpPr/>
          <p:nvPr userDrawn="1"/>
        </p:nvSpPr>
        <p:spPr>
          <a:xfrm>
            <a:off x="9709899" y="2516378"/>
            <a:ext cx="1622434" cy="1622434"/>
          </a:xfrm>
          <a:prstGeom prst="ellipse">
            <a:avLst/>
          </a:prstGeom>
          <a:solidFill>
            <a:schemeClr val="accent3">
              <a:lumMod val="20000"/>
              <a:lumOff val="80000"/>
            </a:schemeClr>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1" name="Text Placeholder 19">
            <a:extLst>
              <a:ext uri="{FF2B5EF4-FFF2-40B4-BE49-F238E27FC236}">
                <a16:creationId xmlns:a16="http://schemas.microsoft.com/office/drawing/2014/main" id="{811789E5-14E6-E7AB-C9D8-6E51B4544B23}"/>
              </a:ext>
            </a:extLst>
          </p:cNvPr>
          <p:cNvSpPr>
            <a:spLocks noGrp="1"/>
          </p:cNvSpPr>
          <p:nvPr>
            <p:ph type="body" sz="quarter" idx="13" hasCustomPrompt="1"/>
          </p:nvPr>
        </p:nvSpPr>
        <p:spPr>
          <a:xfrm>
            <a:off x="986726" y="2441448"/>
            <a:ext cx="1622425" cy="1622425"/>
          </a:xfrm>
          <a:prstGeom prst="ellipse">
            <a:avLst/>
          </a:prstGeom>
          <a:solidFill>
            <a:schemeClr val="accent3"/>
          </a:solidFill>
          <a:ln w="25400">
            <a:solidFill>
              <a:schemeClr val="tx1"/>
            </a:solidFill>
          </a:ln>
        </p:spPr>
        <p:txBody>
          <a:bodyPr anchor="ctr"/>
          <a:lstStyle>
            <a:lvl1pPr marL="0" indent="0" algn="ctr">
              <a:buNone/>
              <a:defRPr sz="5400">
                <a:solidFill>
                  <a:schemeClr val="bg1"/>
                </a:solidFill>
                <a:latin typeface="+mj-lt"/>
              </a:defRPr>
            </a:lvl1pPr>
          </a:lstStyle>
          <a:p>
            <a:pPr lvl="0"/>
            <a:r>
              <a:rPr lang="en-US" noProof="0"/>
              <a:t>0</a:t>
            </a:r>
          </a:p>
        </p:txBody>
      </p:sp>
      <p:sp>
        <p:nvSpPr>
          <p:cNvPr id="22" name="Text Placeholder 19">
            <a:extLst>
              <a:ext uri="{FF2B5EF4-FFF2-40B4-BE49-F238E27FC236}">
                <a16:creationId xmlns:a16="http://schemas.microsoft.com/office/drawing/2014/main" id="{AC40220B-3ED2-1841-92D5-C0056EF47402}"/>
              </a:ext>
            </a:extLst>
          </p:cNvPr>
          <p:cNvSpPr>
            <a:spLocks noGrp="1"/>
          </p:cNvSpPr>
          <p:nvPr>
            <p:ph type="body" sz="quarter" idx="14" hasCustomPrompt="1"/>
          </p:nvPr>
        </p:nvSpPr>
        <p:spPr>
          <a:xfrm>
            <a:off x="3154680" y="2441448"/>
            <a:ext cx="1622425" cy="1622425"/>
          </a:xfrm>
          <a:prstGeom prst="ellipse">
            <a:avLst/>
          </a:prstGeom>
          <a:solidFill>
            <a:schemeClr val="accent3"/>
          </a:solidFill>
          <a:ln w="25400">
            <a:solidFill>
              <a:schemeClr val="tx1"/>
            </a:solidFill>
          </a:ln>
        </p:spPr>
        <p:txBody>
          <a:bodyPr anchor="ctr"/>
          <a:lstStyle>
            <a:lvl1pPr marL="0" indent="0" algn="ctr">
              <a:buNone/>
              <a:defRPr sz="5400">
                <a:solidFill>
                  <a:schemeClr val="bg1"/>
                </a:solidFill>
                <a:latin typeface="+mj-lt"/>
              </a:defRPr>
            </a:lvl1pPr>
          </a:lstStyle>
          <a:p>
            <a:pPr lvl="0"/>
            <a:r>
              <a:rPr lang="en-US" noProof="0"/>
              <a:t>0</a:t>
            </a:r>
          </a:p>
        </p:txBody>
      </p:sp>
      <p:sp>
        <p:nvSpPr>
          <p:cNvPr id="23" name="Text Placeholder 19">
            <a:extLst>
              <a:ext uri="{FF2B5EF4-FFF2-40B4-BE49-F238E27FC236}">
                <a16:creationId xmlns:a16="http://schemas.microsoft.com/office/drawing/2014/main" id="{B8BC651C-16ED-1741-08D3-8BA2D618C650}"/>
              </a:ext>
            </a:extLst>
          </p:cNvPr>
          <p:cNvSpPr>
            <a:spLocks noGrp="1"/>
          </p:cNvSpPr>
          <p:nvPr>
            <p:ph type="body" sz="quarter" idx="15" hasCustomPrompt="1"/>
          </p:nvPr>
        </p:nvSpPr>
        <p:spPr>
          <a:xfrm>
            <a:off x="5330952" y="2441448"/>
            <a:ext cx="1622425" cy="1622425"/>
          </a:xfrm>
          <a:prstGeom prst="ellipse">
            <a:avLst/>
          </a:prstGeom>
          <a:solidFill>
            <a:schemeClr val="accent3"/>
          </a:solidFill>
          <a:ln w="25400">
            <a:solidFill>
              <a:schemeClr val="tx1"/>
            </a:solidFill>
          </a:ln>
        </p:spPr>
        <p:txBody>
          <a:bodyPr anchor="ctr"/>
          <a:lstStyle>
            <a:lvl1pPr marL="0" indent="0" algn="ctr">
              <a:buNone/>
              <a:defRPr sz="5400">
                <a:solidFill>
                  <a:schemeClr val="bg1"/>
                </a:solidFill>
                <a:latin typeface="+mj-lt"/>
              </a:defRPr>
            </a:lvl1pPr>
          </a:lstStyle>
          <a:p>
            <a:pPr lvl="0"/>
            <a:r>
              <a:rPr lang="en-US" noProof="0"/>
              <a:t>0</a:t>
            </a:r>
          </a:p>
        </p:txBody>
      </p:sp>
      <p:sp>
        <p:nvSpPr>
          <p:cNvPr id="24" name="Text Placeholder 19">
            <a:extLst>
              <a:ext uri="{FF2B5EF4-FFF2-40B4-BE49-F238E27FC236}">
                <a16:creationId xmlns:a16="http://schemas.microsoft.com/office/drawing/2014/main" id="{B42AFC50-5862-D501-9586-4A96D4DA667F}"/>
              </a:ext>
            </a:extLst>
          </p:cNvPr>
          <p:cNvSpPr>
            <a:spLocks noGrp="1"/>
          </p:cNvSpPr>
          <p:nvPr>
            <p:ph type="body" sz="quarter" idx="16" hasCustomPrompt="1"/>
          </p:nvPr>
        </p:nvSpPr>
        <p:spPr>
          <a:xfrm>
            <a:off x="7443216" y="2441448"/>
            <a:ext cx="1622425" cy="1622425"/>
          </a:xfrm>
          <a:prstGeom prst="ellipse">
            <a:avLst/>
          </a:prstGeom>
          <a:solidFill>
            <a:schemeClr val="accent3"/>
          </a:solidFill>
          <a:ln w="25400">
            <a:solidFill>
              <a:schemeClr val="tx1"/>
            </a:solidFill>
          </a:ln>
        </p:spPr>
        <p:txBody>
          <a:bodyPr anchor="ctr"/>
          <a:lstStyle>
            <a:lvl1pPr marL="0" indent="0" algn="ctr">
              <a:buNone/>
              <a:defRPr sz="5400">
                <a:solidFill>
                  <a:schemeClr val="bg1"/>
                </a:solidFill>
                <a:latin typeface="+mj-lt"/>
              </a:defRPr>
            </a:lvl1pPr>
          </a:lstStyle>
          <a:p>
            <a:pPr lvl="0"/>
            <a:r>
              <a:rPr lang="en-US" noProof="0"/>
              <a:t>0</a:t>
            </a:r>
          </a:p>
        </p:txBody>
      </p:sp>
      <p:sp>
        <p:nvSpPr>
          <p:cNvPr id="25" name="Text Placeholder 19">
            <a:extLst>
              <a:ext uri="{FF2B5EF4-FFF2-40B4-BE49-F238E27FC236}">
                <a16:creationId xmlns:a16="http://schemas.microsoft.com/office/drawing/2014/main" id="{45772425-B358-35A8-C707-76C81B500EDA}"/>
              </a:ext>
            </a:extLst>
          </p:cNvPr>
          <p:cNvSpPr>
            <a:spLocks noGrp="1"/>
          </p:cNvSpPr>
          <p:nvPr>
            <p:ph type="body" sz="quarter" idx="17" hasCustomPrompt="1"/>
          </p:nvPr>
        </p:nvSpPr>
        <p:spPr>
          <a:xfrm>
            <a:off x="9628632" y="2441448"/>
            <a:ext cx="1622425" cy="1622425"/>
          </a:xfrm>
          <a:prstGeom prst="ellipse">
            <a:avLst/>
          </a:prstGeom>
          <a:solidFill>
            <a:schemeClr val="accent3"/>
          </a:solidFill>
          <a:ln w="25400">
            <a:solidFill>
              <a:schemeClr val="tx1"/>
            </a:solidFill>
          </a:ln>
        </p:spPr>
        <p:txBody>
          <a:bodyPr anchor="ctr"/>
          <a:lstStyle>
            <a:lvl1pPr marL="0" indent="0" algn="ctr">
              <a:buNone/>
              <a:defRPr sz="5400">
                <a:solidFill>
                  <a:schemeClr val="bg1"/>
                </a:solidFill>
                <a:latin typeface="+mj-lt"/>
              </a:defRPr>
            </a:lvl1pPr>
          </a:lstStyle>
          <a:p>
            <a:pPr lvl="0"/>
            <a:r>
              <a:rPr lang="en-US" noProof="0"/>
              <a:t>0</a:t>
            </a:r>
          </a:p>
        </p:txBody>
      </p:sp>
      <p:sp>
        <p:nvSpPr>
          <p:cNvPr id="27" name="Text Placeholder 26">
            <a:extLst>
              <a:ext uri="{FF2B5EF4-FFF2-40B4-BE49-F238E27FC236}">
                <a16:creationId xmlns:a16="http://schemas.microsoft.com/office/drawing/2014/main" id="{B0B8A0CF-58B1-629F-C8DB-238E5114277C}"/>
              </a:ext>
            </a:extLst>
          </p:cNvPr>
          <p:cNvSpPr>
            <a:spLocks noGrp="1"/>
          </p:cNvSpPr>
          <p:nvPr>
            <p:ph type="body" sz="quarter" idx="18"/>
          </p:nvPr>
        </p:nvSpPr>
        <p:spPr>
          <a:xfrm>
            <a:off x="824102" y="4325112"/>
            <a:ext cx="1947672" cy="630936"/>
          </a:xfrm>
        </p:spPr>
        <p:txBody>
          <a:bodyPr/>
          <a:lstStyle>
            <a:lvl1pPr marL="0" indent="0" algn="ctr">
              <a:lnSpc>
                <a:spcPct val="120000"/>
              </a:lnSpc>
              <a:spcBef>
                <a:spcPts val="0"/>
              </a:spcBef>
              <a:buNone/>
              <a:defRPr sz="2000">
                <a:latin typeface="+mj-lt"/>
              </a:defRPr>
            </a:lvl1pPr>
          </a:lstStyle>
          <a:p>
            <a:pPr lvl="0"/>
            <a:r>
              <a:rPr lang="en-US" noProof="0"/>
              <a:t>Click to edit Master text styles</a:t>
            </a:r>
          </a:p>
        </p:txBody>
      </p:sp>
      <p:sp>
        <p:nvSpPr>
          <p:cNvPr id="28" name="Text Placeholder 26">
            <a:extLst>
              <a:ext uri="{FF2B5EF4-FFF2-40B4-BE49-F238E27FC236}">
                <a16:creationId xmlns:a16="http://schemas.microsoft.com/office/drawing/2014/main" id="{3973DBDD-5F4C-3094-B5AB-751AF360379C}"/>
              </a:ext>
            </a:extLst>
          </p:cNvPr>
          <p:cNvSpPr>
            <a:spLocks noGrp="1"/>
          </p:cNvSpPr>
          <p:nvPr>
            <p:ph type="body" sz="quarter" idx="19"/>
          </p:nvPr>
        </p:nvSpPr>
        <p:spPr>
          <a:xfrm>
            <a:off x="2992056" y="4326702"/>
            <a:ext cx="1947672" cy="630936"/>
          </a:xfrm>
        </p:spPr>
        <p:txBody>
          <a:bodyPr/>
          <a:lstStyle>
            <a:lvl1pPr marL="0" indent="0" algn="ctr">
              <a:lnSpc>
                <a:spcPct val="120000"/>
              </a:lnSpc>
              <a:spcBef>
                <a:spcPts val="0"/>
              </a:spcBef>
              <a:buNone/>
              <a:defRPr sz="2000">
                <a:latin typeface="+mj-lt"/>
              </a:defRPr>
            </a:lvl1pPr>
          </a:lstStyle>
          <a:p>
            <a:pPr lvl="0"/>
            <a:r>
              <a:rPr lang="en-US" noProof="0"/>
              <a:t>Click to edit Master text styles</a:t>
            </a:r>
          </a:p>
        </p:txBody>
      </p:sp>
      <p:sp>
        <p:nvSpPr>
          <p:cNvPr id="29" name="Text Placeholder 26">
            <a:extLst>
              <a:ext uri="{FF2B5EF4-FFF2-40B4-BE49-F238E27FC236}">
                <a16:creationId xmlns:a16="http://schemas.microsoft.com/office/drawing/2014/main" id="{6A7033DE-A188-7F2B-B42D-3B4334B2C4BE}"/>
              </a:ext>
            </a:extLst>
          </p:cNvPr>
          <p:cNvSpPr>
            <a:spLocks noGrp="1"/>
          </p:cNvSpPr>
          <p:nvPr>
            <p:ph type="body" sz="quarter" idx="20"/>
          </p:nvPr>
        </p:nvSpPr>
        <p:spPr>
          <a:xfrm>
            <a:off x="5168328" y="4313642"/>
            <a:ext cx="1947672" cy="630936"/>
          </a:xfrm>
        </p:spPr>
        <p:txBody>
          <a:bodyPr/>
          <a:lstStyle>
            <a:lvl1pPr marL="0" indent="0" algn="ctr">
              <a:lnSpc>
                <a:spcPct val="120000"/>
              </a:lnSpc>
              <a:spcBef>
                <a:spcPts val="0"/>
              </a:spcBef>
              <a:buNone/>
              <a:defRPr sz="2000">
                <a:latin typeface="+mj-lt"/>
              </a:defRPr>
            </a:lvl1pPr>
          </a:lstStyle>
          <a:p>
            <a:pPr lvl="0"/>
            <a:r>
              <a:rPr lang="en-US" noProof="0"/>
              <a:t>Click to edit Master text styles</a:t>
            </a:r>
          </a:p>
        </p:txBody>
      </p:sp>
      <p:sp>
        <p:nvSpPr>
          <p:cNvPr id="30" name="Text Placeholder 26">
            <a:extLst>
              <a:ext uri="{FF2B5EF4-FFF2-40B4-BE49-F238E27FC236}">
                <a16:creationId xmlns:a16="http://schemas.microsoft.com/office/drawing/2014/main" id="{82C8DA85-8265-9485-A51D-73E1629CC541}"/>
              </a:ext>
            </a:extLst>
          </p:cNvPr>
          <p:cNvSpPr>
            <a:spLocks noGrp="1"/>
          </p:cNvSpPr>
          <p:nvPr>
            <p:ph type="body" sz="quarter" idx="21"/>
          </p:nvPr>
        </p:nvSpPr>
        <p:spPr>
          <a:xfrm>
            <a:off x="7279858" y="4319944"/>
            <a:ext cx="1947672" cy="630936"/>
          </a:xfrm>
        </p:spPr>
        <p:txBody>
          <a:bodyPr/>
          <a:lstStyle>
            <a:lvl1pPr marL="0" indent="0" algn="ctr">
              <a:lnSpc>
                <a:spcPct val="120000"/>
              </a:lnSpc>
              <a:spcBef>
                <a:spcPts val="0"/>
              </a:spcBef>
              <a:buNone/>
              <a:defRPr sz="2000">
                <a:latin typeface="+mj-lt"/>
              </a:defRPr>
            </a:lvl1pPr>
          </a:lstStyle>
          <a:p>
            <a:pPr lvl="0"/>
            <a:r>
              <a:rPr lang="en-US" noProof="0"/>
              <a:t>Click to edit Master text styles</a:t>
            </a:r>
          </a:p>
        </p:txBody>
      </p:sp>
      <p:sp>
        <p:nvSpPr>
          <p:cNvPr id="31" name="Text Placeholder 26">
            <a:extLst>
              <a:ext uri="{FF2B5EF4-FFF2-40B4-BE49-F238E27FC236}">
                <a16:creationId xmlns:a16="http://schemas.microsoft.com/office/drawing/2014/main" id="{20594F27-59D4-99D2-77B5-71915573EDA4}"/>
              </a:ext>
            </a:extLst>
          </p:cNvPr>
          <p:cNvSpPr>
            <a:spLocks noGrp="1"/>
          </p:cNvSpPr>
          <p:nvPr>
            <p:ph type="body" sz="quarter" idx="22"/>
          </p:nvPr>
        </p:nvSpPr>
        <p:spPr>
          <a:xfrm>
            <a:off x="9466008" y="4319944"/>
            <a:ext cx="1947672" cy="630936"/>
          </a:xfrm>
        </p:spPr>
        <p:txBody>
          <a:bodyPr/>
          <a:lstStyle>
            <a:lvl1pPr marL="0" indent="0" algn="ctr">
              <a:lnSpc>
                <a:spcPct val="120000"/>
              </a:lnSpc>
              <a:spcBef>
                <a:spcPts val="0"/>
              </a:spcBef>
              <a:buNone/>
              <a:defRPr sz="2000">
                <a:latin typeface="+mj-lt"/>
              </a:defRPr>
            </a:lvl1pPr>
          </a:lstStyle>
          <a:p>
            <a:pPr lvl="0"/>
            <a:r>
              <a:rPr lang="en-US" noProof="0"/>
              <a:t>Click to edit Master text styles</a:t>
            </a:r>
          </a:p>
        </p:txBody>
      </p:sp>
      <p:sp>
        <p:nvSpPr>
          <p:cNvPr id="6" name="Slide Number Placeholder 5">
            <a:extLst>
              <a:ext uri="{FF2B5EF4-FFF2-40B4-BE49-F238E27FC236}">
                <a16:creationId xmlns:a16="http://schemas.microsoft.com/office/drawing/2014/main" id="{754CBAEF-CF24-7502-B796-D47DF23F28D4}"/>
              </a:ext>
            </a:extLst>
          </p:cNvPr>
          <p:cNvSpPr>
            <a:spLocks noGrp="1"/>
          </p:cNvSpPr>
          <p:nvPr>
            <p:ph type="sldNum" sz="quarter" idx="12"/>
          </p:nvPr>
        </p:nvSpPr>
        <p:spPr/>
        <p:txBody>
          <a:bodyPr/>
          <a:lstStyle/>
          <a:p>
            <a:fld id="{8D0AFDD5-844D-364D-8AEC-50CF4D36D55D}" type="slidenum">
              <a:rPr lang="en-US" noProof="0" smtClean="0"/>
              <a:t>‹#›</a:t>
            </a:fld>
            <a:endParaRPr lang="en-US" noProof="0"/>
          </a:p>
        </p:txBody>
      </p:sp>
      <p:sp>
        <p:nvSpPr>
          <p:cNvPr id="5" name="Footer Placeholder 4">
            <a:extLst>
              <a:ext uri="{FF2B5EF4-FFF2-40B4-BE49-F238E27FC236}">
                <a16:creationId xmlns:a16="http://schemas.microsoft.com/office/drawing/2014/main" id="{82D9E7CE-C596-EE32-BBFE-799C10EFBBB2}"/>
              </a:ext>
            </a:extLst>
          </p:cNvPr>
          <p:cNvSpPr>
            <a:spLocks noGrp="1"/>
          </p:cNvSpPr>
          <p:nvPr>
            <p:ph type="ftr" sz="quarter" idx="11"/>
          </p:nvPr>
        </p:nvSpPr>
        <p:spPr/>
        <p:txBody>
          <a:bodyPr/>
          <a:lstStyle/>
          <a:p>
            <a:r>
              <a:rPr lang="en-US" noProof="0"/>
              <a:t>Presentation title</a:t>
            </a:r>
          </a:p>
        </p:txBody>
      </p:sp>
      <p:sp>
        <p:nvSpPr>
          <p:cNvPr id="4" name="Date Placeholder 3">
            <a:extLst>
              <a:ext uri="{FF2B5EF4-FFF2-40B4-BE49-F238E27FC236}">
                <a16:creationId xmlns:a16="http://schemas.microsoft.com/office/drawing/2014/main" id="{7490B60C-999F-167B-3927-D752A0DE60A7}"/>
              </a:ext>
            </a:extLst>
          </p:cNvPr>
          <p:cNvSpPr>
            <a:spLocks noGrp="1"/>
          </p:cNvSpPr>
          <p:nvPr>
            <p:ph type="dt" sz="half" idx="10"/>
          </p:nvPr>
        </p:nvSpPr>
        <p:spPr/>
        <p:txBody>
          <a:bodyPr/>
          <a:lstStyle/>
          <a:p>
            <a:r>
              <a:rPr lang="en-US" noProof="0"/>
              <a:t>20XX</a:t>
            </a:r>
          </a:p>
        </p:txBody>
      </p:sp>
    </p:spTree>
    <p:extLst>
      <p:ext uri="{BB962C8B-B14F-4D97-AF65-F5344CB8AC3E}">
        <p14:creationId xmlns:p14="http://schemas.microsoft.com/office/powerpoint/2010/main" val="7489256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p:txBody>
          <a:bodyPr anchor="ctr" anchorCtr="0">
            <a:noAutofit/>
          </a:bodyPr>
          <a:lstStyle/>
          <a:p>
            <a:r>
              <a:rPr lang="en-US" dirty="0"/>
              <a:t>Click to add title</a:t>
            </a:r>
          </a:p>
        </p:txBody>
      </p:sp>
      <p:sp>
        <p:nvSpPr>
          <p:cNvPr id="11" name="Content Placeholder 2">
            <a:extLst>
              <a:ext uri="{FF2B5EF4-FFF2-40B4-BE49-F238E27FC236}">
                <a16:creationId xmlns:a16="http://schemas.microsoft.com/office/drawing/2014/main" id="{60538251-2B75-FA20-0F29-FB58583E6125}"/>
              </a:ext>
            </a:extLst>
          </p:cNvPr>
          <p:cNvSpPr>
            <a:spLocks noGrp="1"/>
          </p:cNvSpPr>
          <p:nvPr>
            <p:ph sz="half" idx="1" hasCustomPrompt="1"/>
          </p:nvPr>
        </p:nvSpPr>
        <p:spPr>
          <a:xfrm>
            <a:off x="838201" y="1825625"/>
            <a:ext cx="3108958" cy="4297680"/>
          </a:xfrm>
        </p:spPr>
        <p:txBody>
          <a:bodyPr>
            <a:normAutofit/>
          </a:bodyPr>
          <a:lstStyle>
            <a:lvl1pPr marL="228600" indent="-228600">
              <a:spcBef>
                <a:spcPts val="1000"/>
              </a:spcBef>
              <a:spcAft>
                <a:spcPts val="800"/>
              </a:spcAft>
              <a:buClr>
                <a:schemeClr val="accent2"/>
              </a:buClr>
              <a:buFont typeface="Arial" panose="020B0604020202020204" pitchFamily="34" charset="0"/>
              <a:buChar char="•"/>
              <a:defRPr sz="1800"/>
            </a:lvl1pPr>
            <a:lvl2pPr marL="285750" indent="-285750">
              <a:spcBef>
                <a:spcPts val="1000"/>
              </a:spcBef>
              <a:spcAft>
                <a:spcPts val="800"/>
              </a:spcAft>
              <a:buClr>
                <a:schemeClr val="accent2"/>
              </a:buClr>
              <a:buFont typeface="Arial" panose="020B0604020202020204" pitchFamily="34" charset="0"/>
              <a:buChar char="•"/>
              <a:defRPr sz="1800"/>
            </a:lvl2pPr>
            <a:lvl3pPr marL="651510" indent="-285750">
              <a:spcBef>
                <a:spcPts val="1000"/>
              </a:spcBef>
              <a:spcAft>
                <a:spcPts val="800"/>
              </a:spcAft>
              <a:buClr>
                <a:schemeClr val="accent2"/>
              </a:buClr>
              <a:buFont typeface="Arial" panose="020B0604020202020204" pitchFamily="34" charset="0"/>
              <a:buChar char="•"/>
              <a:defRPr sz="1800"/>
            </a:lvl3pPr>
            <a:lvl4pPr marL="925830" indent="-285750">
              <a:spcBef>
                <a:spcPts val="1000"/>
              </a:spcBef>
              <a:spcAft>
                <a:spcPts val="800"/>
              </a:spcAft>
              <a:buClr>
                <a:schemeClr val="accent2"/>
              </a:buClr>
              <a:buFont typeface="Arial" panose="020B0604020202020204" pitchFamily="34" charset="0"/>
              <a:buChar char="•"/>
              <a:defRPr sz="1800"/>
            </a:lvl4pPr>
            <a:lvl5pPr marL="1200150" indent="-285750">
              <a:spcBef>
                <a:spcPts val="1000"/>
              </a:spcBef>
              <a:spcAft>
                <a:spcPts val="800"/>
              </a:spcAft>
              <a:buClr>
                <a:schemeClr val="accent2"/>
              </a:buClr>
              <a:buFont typeface="Arial" panose="020B0604020202020204" pitchFamily="34" charset="0"/>
              <a:buChar char="•"/>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a:extLst>
              <a:ext uri="{FF2B5EF4-FFF2-40B4-BE49-F238E27FC236}">
                <a16:creationId xmlns:a16="http://schemas.microsoft.com/office/drawing/2014/main" id="{A06C49DD-8C29-93EA-04F4-22F84080DF5C}"/>
              </a:ext>
            </a:extLst>
          </p:cNvPr>
          <p:cNvSpPr>
            <a:spLocks noGrp="1"/>
          </p:cNvSpPr>
          <p:nvPr>
            <p:ph sz="half" idx="15" hasCustomPrompt="1"/>
          </p:nvPr>
        </p:nvSpPr>
        <p:spPr>
          <a:xfrm>
            <a:off x="4661820" y="1816916"/>
            <a:ext cx="6698156" cy="4297680"/>
          </a:xfrm>
        </p:spPr>
        <p:txBody>
          <a:bodyPr>
            <a:normAutofit/>
          </a:bodyPr>
          <a:lstStyle>
            <a:lvl1pPr marL="0" indent="0">
              <a:spcBef>
                <a:spcPts val="1000"/>
              </a:spcBef>
              <a:spcAft>
                <a:spcPts val="800"/>
              </a:spcAft>
              <a:buNone/>
              <a:defRPr sz="1800"/>
            </a:lvl1pPr>
            <a:lvl2pPr marL="228600" indent="-228600">
              <a:spcBef>
                <a:spcPts val="1000"/>
              </a:spcBef>
              <a:spcAft>
                <a:spcPts val="800"/>
              </a:spcAft>
              <a:buClr>
                <a:schemeClr val="accent2"/>
              </a:buClr>
              <a:buFont typeface="Arial" panose="020B0604020202020204" pitchFamily="34" charset="0"/>
              <a:buChar char="•"/>
              <a:defRPr sz="1800"/>
            </a:lvl2pPr>
            <a:lvl3pPr marL="594360" indent="-228600">
              <a:spcBef>
                <a:spcPts val="1000"/>
              </a:spcBef>
              <a:spcAft>
                <a:spcPts val="800"/>
              </a:spcAft>
              <a:buClr>
                <a:schemeClr val="accent2"/>
              </a:buClr>
              <a:buFont typeface="Arial" panose="020B0604020202020204" pitchFamily="34" charset="0"/>
              <a:buChar char="•"/>
              <a:defRPr sz="1800"/>
            </a:lvl3pPr>
            <a:lvl4pPr marL="868680" indent="-228600">
              <a:spcBef>
                <a:spcPts val="1000"/>
              </a:spcBef>
              <a:spcAft>
                <a:spcPts val="800"/>
              </a:spcAft>
              <a:buClr>
                <a:schemeClr val="accent2"/>
              </a:buClr>
              <a:buFont typeface="Arial" panose="020B0604020202020204" pitchFamily="34" charset="0"/>
              <a:buChar char="•"/>
              <a:defRPr sz="1800"/>
            </a:lvl4pPr>
            <a:lvl5pPr marL="1143000" indent="-228600">
              <a:spcBef>
                <a:spcPts val="1000"/>
              </a:spcBef>
              <a:spcAft>
                <a:spcPts val="800"/>
              </a:spcAft>
              <a:buClr>
                <a:schemeClr val="accent2"/>
              </a:buClr>
              <a:buFont typeface="Arial" panose="020B0604020202020204" pitchFamily="34" charset="0"/>
              <a:buChar char="•"/>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3/9/2025</a:t>
            </a:fld>
            <a:endParaRPr lang="en-US" dirty="0"/>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dirty="0"/>
          </a:p>
        </p:txBody>
      </p:sp>
      <p:sp>
        <p:nvSpPr>
          <p:cNvPr id="8" name="Freeform: Shape 11">
            <a:extLst>
              <a:ext uri="{FF2B5EF4-FFF2-40B4-BE49-F238E27FC236}">
                <a16:creationId xmlns:a16="http://schemas.microsoft.com/office/drawing/2014/main" id="{1E75594D-82D2-74F6-56EC-46FCD28CBE68}"/>
              </a:ext>
              <a:ext uri="{C183D7F6-B498-43B3-948B-1728B52AA6E4}">
                <adec:decorative xmlns:adec="http://schemas.microsoft.com/office/drawing/2017/decorative" val="1"/>
              </a:ext>
            </a:extLst>
          </p:cNvPr>
          <p:cNvSpPr/>
          <p:nvPr userDrawn="1"/>
        </p:nvSpPr>
        <p:spPr>
          <a:xfrm>
            <a:off x="9994966" y="0"/>
            <a:ext cx="1214656" cy="511514"/>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Freeform: Shape 13">
            <a:extLst>
              <a:ext uri="{FF2B5EF4-FFF2-40B4-BE49-F238E27FC236}">
                <a16:creationId xmlns:a16="http://schemas.microsoft.com/office/drawing/2014/main" id="{FF4E0F5B-0892-2688-EFD3-284369DA50CD}"/>
              </a:ext>
              <a:ext uri="{C183D7F6-B498-43B3-948B-1728B52AA6E4}">
                <adec:decorative xmlns:adec="http://schemas.microsoft.com/office/drawing/2017/decorative" val="1"/>
              </a:ext>
            </a:extLst>
          </p:cNvPr>
          <p:cNvSpPr/>
          <p:nvPr userDrawn="1"/>
        </p:nvSpPr>
        <p:spPr>
          <a:xfrm rot="10800000">
            <a:off x="8097530" y="5590215"/>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0" name="Straight Connector 9">
            <a:extLst>
              <a:ext uri="{FF2B5EF4-FFF2-40B4-BE49-F238E27FC236}">
                <a16:creationId xmlns:a16="http://schemas.microsoft.com/office/drawing/2014/main" id="{71D8715A-3067-732D-C410-868C7CCCF750}"/>
              </a:ext>
              <a:ext uri="{C183D7F6-B498-43B3-948B-1728B52AA6E4}">
                <adec:decorative xmlns:adec="http://schemas.microsoft.com/office/drawing/2017/decorative" val="1"/>
              </a:ext>
            </a:extLst>
          </p:cNvPr>
          <p:cNvCxnSpPr>
            <a:cxnSpLocks/>
          </p:cNvCxnSpPr>
          <p:nvPr userDrawn="1"/>
        </p:nvCxnSpPr>
        <p:spPr>
          <a:xfrm rot="16200000">
            <a:off x="982378" y="551212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12653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wo 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p:txBody>
          <a:bodyPr anchor="ctr" anchorCtr="0">
            <a:noAutofit/>
          </a:bodyPr>
          <a:lstStyle>
            <a:lvl1pPr>
              <a:defRPr/>
            </a:lvl1pPr>
          </a:lstStyle>
          <a:p>
            <a:r>
              <a:rPr lang="en-US" dirty="0"/>
              <a:t>Click to add title</a:t>
            </a:r>
          </a:p>
        </p:txBody>
      </p:sp>
      <p:sp>
        <p:nvSpPr>
          <p:cNvPr id="3" name="Content Placeholder 2">
            <a:extLst>
              <a:ext uri="{FF2B5EF4-FFF2-40B4-BE49-F238E27FC236}">
                <a16:creationId xmlns:a16="http://schemas.microsoft.com/office/drawing/2014/main" id="{0C813049-5F46-053E-6279-8183259649A6}"/>
              </a:ext>
            </a:extLst>
          </p:cNvPr>
          <p:cNvSpPr>
            <a:spLocks noGrp="1"/>
          </p:cNvSpPr>
          <p:nvPr>
            <p:ph sz="half" idx="1" hasCustomPrompt="1"/>
          </p:nvPr>
        </p:nvSpPr>
        <p:spPr>
          <a:xfrm>
            <a:off x="838200" y="1825625"/>
            <a:ext cx="4915163" cy="4297680"/>
          </a:xfrm>
        </p:spPr>
        <p:txBody>
          <a:bodyPr>
            <a:normAutofit/>
          </a:bodyPr>
          <a:lstStyle>
            <a:lvl1pPr marL="0" indent="0">
              <a:spcBef>
                <a:spcPts val="1000"/>
              </a:spcBef>
              <a:spcAft>
                <a:spcPts val="800"/>
              </a:spcAft>
              <a:buNone/>
              <a:defRPr sz="2000"/>
            </a:lvl1pPr>
            <a:lvl2pPr marL="228600" indent="-228600">
              <a:spcBef>
                <a:spcPts val="1000"/>
              </a:spcBef>
              <a:spcAft>
                <a:spcPts val="800"/>
              </a:spcAft>
              <a:buClr>
                <a:schemeClr val="accent2"/>
              </a:buClr>
              <a:buFont typeface="Arial" panose="020B0604020202020204" pitchFamily="34" charset="0"/>
              <a:buChar char="•"/>
              <a:defRPr sz="2000"/>
            </a:lvl2pPr>
            <a:lvl3pPr marL="594360" indent="-228600">
              <a:spcBef>
                <a:spcPts val="1000"/>
              </a:spcBef>
              <a:spcAft>
                <a:spcPts val="800"/>
              </a:spcAft>
              <a:buClr>
                <a:schemeClr val="accent2"/>
              </a:buClr>
              <a:buFont typeface="Arial" panose="020B0604020202020204" pitchFamily="34" charset="0"/>
              <a:buChar char="•"/>
              <a:defRPr sz="2000"/>
            </a:lvl3pPr>
            <a:lvl4pPr marL="868680" indent="-228600">
              <a:spcBef>
                <a:spcPts val="1000"/>
              </a:spcBef>
              <a:spcAft>
                <a:spcPts val="800"/>
              </a:spcAft>
              <a:buClr>
                <a:schemeClr val="accent2"/>
              </a:buClr>
              <a:buFont typeface="Arial" panose="020B0604020202020204" pitchFamily="34" charset="0"/>
              <a:buChar char="•"/>
              <a:defRPr sz="2000"/>
            </a:lvl4pPr>
            <a:lvl5pPr marL="1143000" indent="-228600">
              <a:spcBef>
                <a:spcPts val="1000"/>
              </a:spcBef>
              <a:spcAft>
                <a:spcPts val="800"/>
              </a:spcAft>
              <a:buClr>
                <a:schemeClr val="accent2"/>
              </a:buClr>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a:extLst>
              <a:ext uri="{FF2B5EF4-FFF2-40B4-BE49-F238E27FC236}">
                <a16:creationId xmlns:a16="http://schemas.microsoft.com/office/drawing/2014/main" id="{5FB01ADF-164A-96FB-0129-C2A0F0ED0A85}"/>
              </a:ext>
            </a:extLst>
          </p:cNvPr>
          <p:cNvSpPr>
            <a:spLocks noGrp="1"/>
          </p:cNvSpPr>
          <p:nvPr>
            <p:ph sz="half" idx="15" hasCustomPrompt="1"/>
          </p:nvPr>
        </p:nvSpPr>
        <p:spPr>
          <a:xfrm>
            <a:off x="6147896" y="1816916"/>
            <a:ext cx="5212080" cy="4297680"/>
          </a:xfrm>
        </p:spPr>
        <p:txBody>
          <a:bodyPr>
            <a:normAutofit/>
          </a:bodyPr>
          <a:lstStyle>
            <a:lvl1pPr marL="0" indent="0">
              <a:spcBef>
                <a:spcPts val="1000"/>
              </a:spcBef>
              <a:spcAft>
                <a:spcPts val="800"/>
              </a:spcAft>
              <a:buNone/>
              <a:defRPr sz="2000"/>
            </a:lvl1pPr>
            <a:lvl2pPr marL="228600" indent="-228600">
              <a:spcBef>
                <a:spcPts val="1000"/>
              </a:spcBef>
              <a:spcAft>
                <a:spcPts val="800"/>
              </a:spcAft>
              <a:buClr>
                <a:schemeClr val="accent2"/>
              </a:buClr>
              <a:buFont typeface="Arial" panose="020B0604020202020204" pitchFamily="34" charset="0"/>
              <a:buChar char="•"/>
              <a:defRPr sz="2000"/>
            </a:lvl2pPr>
            <a:lvl3pPr marL="594360" indent="-228600">
              <a:spcBef>
                <a:spcPts val="1000"/>
              </a:spcBef>
              <a:spcAft>
                <a:spcPts val="800"/>
              </a:spcAft>
              <a:buClr>
                <a:schemeClr val="accent2"/>
              </a:buClr>
              <a:buFont typeface="Arial" panose="020B0604020202020204" pitchFamily="34" charset="0"/>
              <a:buChar char="•"/>
              <a:defRPr sz="2000"/>
            </a:lvl3pPr>
            <a:lvl4pPr marL="868680" indent="-228600">
              <a:spcBef>
                <a:spcPts val="1000"/>
              </a:spcBef>
              <a:spcAft>
                <a:spcPts val="800"/>
              </a:spcAft>
              <a:buClr>
                <a:schemeClr val="accent2"/>
              </a:buClr>
              <a:buFont typeface="Arial" panose="020B0604020202020204" pitchFamily="34" charset="0"/>
              <a:buChar char="•"/>
              <a:defRPr sz="2000"/>
            </a:lvl4pPr>
            <a:lvl5pPr marL="1143000" indent="-228600">
              <a:spcBef>
                <a:spcPts val="1000"/>
              </a:spcBef>
              <a:spcAft>
                <a:spcPts val="800"/>
              </a:spcAft>
              <a:buClr>
                <a:schemeClr val="accent2"/>
              </a:buClr>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1" name="Group 10">
            <a:extLst>
              <a:ext uri="{FF2B5EF4-FFF2-40B4-BE49-F238E27FC236}">
                <a16:creationId xmlns:a16="http://schemas.microsoft.com/office/drawing/2014/main" id="{C263F0DD-A38B-64B8-7412-087B487E6D47}"/>
              </a:ext>
              <a:ext uri="{C183D7F6-B498-43B3-948B-1728B52AA6E4}">
                <adec:decorative xmlns:adec="http://schemas.microsoft.com/office/drawing/2017/decorative" val="1"/>
              </a:ext>
            </a:extLst>
          </p:cNvPr>
          <p:cNvGrpSpPr/>
          <p:nvPr userDrawn="1"/>
        </p:nvGrpSpPr>
        <p:grpSpPr>
          <a:xfrm>
            <a:off x="123536" y="2"/>
            <a:ext cx="12068464" cy="6857998"/>
            <a:chOff x="123536" y="2"/>
            <a:chExt cx="12068464" cy="6857998"/>
          </a:xfrm>
        </p:grpSpPr>
        <p:sp>
          <p:nvSpPr>
            <p:cNvPr id="12" name="Freeform: Shape 9">
              <a:extLst>
                <a:ext uri="{FF2B5EF4-FFF2-40B4-BE49-F238E27FC236}">
                  <a16:creationId xmlns:a16="http://schemas.microsoft.com/office/drawing/2014/main" id="{44CE2FB7-A856-E3C3-9798-73AAFB7901B8}"/>
                </a:ext>
              </a:extLst>
            </p:cNvPr>
            <p:cNvSpPr/>
            <p:nvPr userDrawn="1"/>
          </p:nvSpPr>
          <p:spPr>
            <a:xfrm>
              <a:off x="5671336"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Freeform: Shape 10">
              <a:extLst>
                <a:ext uri="{FF2B5EF4-FFF2-40B4-BE49-F238E27FC236}">
                  <a16:creationId xmlns:a16="http://schemas.microsoft.com/office/drawing/2014/main" id="{47ED62E5-894A-A8F9-A6DC-4A5C147CDE78}"/>
                </a:ext>
              </a:extLst>
            </p:cNvPr>
            <p:cNvSpPr/>
            <p:nvPr userDrawn="1"/>
          </p:nvSpPr>
          <p:spPr>
            <a:xfrm flipH="1">
              <a:off x="12353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Freeform: Shape 11">
              <a:extLst>
                <a:ext uri="{FF2B5EF4-FFF2-40B4-BE49-F238E27FC236}">
                  <a16:creationId xmlns:a16="http://schemas.microsoft.com/office/drawing/2014/main" id="{5C181CD4-C69B-2826-AF23-060D677248A9}"/>
                </a:ext>
              </a:extLst>
            </p:cNvPr>
            <p:cNvSpPr/>
            <p:nvPr userDrawn="1"/>
          </p:nvSpPr>
          <p:spPr>
            <a:xfrm rot="5400000">
              <a:off x="11328915" y="3872201"/>
              <a:ext cx="1214656" cy="511514"/>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3/9/2025</a:t>
            </a:fld>
            <a:endParaRPr lang="en-US" dirty="0"/>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dirty="0"/>
          </a:p>
        </p:txBody>
      </p:sp>
    </p:spTree>
    <p:extLst>
      <p:ext uri="{BB962C8B-B14F-4D97-AF65-F5344CB8AC3E}">
        <p14:creationId xmlns:p14="http://schemas.microsoft.com/office/powerpoint/2010/main" val="26811493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wo Content 3">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9FE4C84-13A1-72EA-6541-7C8FDDEA71C0}"/>
              </a:ext>
              <a:ext uri="{C183D7F6-B498-43B3-948B-1728B52AA6E4}">
                <adec:decorative xmlns:adec="http://schemas.microsoft.com/office/drawing/2017/decorative" val="1"/>
              </a:ext>
            </a:extLst>
          </p:cNvPr>
          <p:cNvSpPr/>
          <p:nvPr userDrawn="1"/>
        </p:nvSpPr>
        <p:spPr>
          <a:xfrm>
            <a:off x="361563" y="5800859"/>
            <a:ext cx="692016" cy="692016"/>
          </a:xfrm>
          <a:prstGeom prst="rect">
            <a:avLst/>
          </a:prstGeom>
          <a:noFill/>
          <a:ln w="127000">
            <a:solidFill>
              <a:schemeClr val="accent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2" name="Arc 11">
            <a:extLst>
              <a:ext uri="{FF2B5EF4-FFF2-40B4-BE49-F238E27FC236}">
                <a16:creationId xmlns:a16="http://schemas.microsoft.com/office/drawing/2014/main" id="{30468883-4E51-D3BD-E1C6-601ED9B6EF0E}"/>
              </a:ext>
              <a:ext uri="{C183D7F6-B498-43B3-948B-1728B52AA6E4}">
                <adec:decorative xmlns:adec="http://schemas.microsoft.com/office/drawing/2017/decorative" val="1"/>
              </a:ext>
            </a:extLst>
          </p:cNvPr>
          <p:cNvSpPr/>
          <p:nvPr userDrawn="1"/>
        </p:nvSpPr>
        <p:spPr>
          <a:xfrm rot="21438747" flipV="1">
            <a:off x="7967025" y="2530995"/>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Freeform 9">
            <a:extLst>
              <a:ext uri="{FF2B5EF4-FFF2-40B4-BE49-F238E27FC236}">
                <a16:creationId xmlns:a16="http://schemas.microsoft.com/office/drawing/2014/main" id="{111AEF3F-9A86-45CE-4817-E3E6863DC09A}"/>
              </a:ext>
              <a:ext uri="{C183D7F6-B498-43B3-948B-1728B52AA6E4}">
                <adec:decorative xmlns:adec="http://schemas.microsoft.com/office/drawing/2017/decorative" val="1"/>
              </a:ext>
            </a:extLst>
          </p:cNvPr>
          <p:cNvSpPr/>
          <p:nvPr userDrawn="1"/>
        </p:nvSpPr>
        <p:spPr>
          <a:xfrm flipH="1">
            <a:off x="11764789" y="390570"/>
            <a:ext cx="437721" cy="797078"/>
          </a:xfrm>
          <a:custGeom>
            <a:avLst/>
            <a:gdLst>
              <a:gd name="connsiteX0" fmla="*/ 28069 w 437721"/>
              <a:gd name="connsiteY0" fmla="*/ 0 h 797078"/>
              <a:gd name="connsiteX1" fmla="*/ 437721 w 437721"/>
              <a:gd name="connsiteY1" fmla="*/ 398539 h 797078"/>
              <a:gd name="connsiteX2" fmla="*/ 28069 w 437721"/>
              <a:gd name="connsiteY2" fmla="*/ 797078 h 797078"/>
              <a:gd name="connsiteX3" fmla="*/ 0 w 437721"/>
              <a:gd name="connsiteY3" fmla="*/ 794325 h 797078"/>
              <a:gd name="connsiteX4" fmla="*/ 0 w 437721"/>
              <a:gd name="connsiteY4" fmla="*/ 2753 h 797078"/>
              <a:gd name="connsiteX5" fmla="*/ 28069 w 437721"/>
              <a:gd name="connsiteY5" fmla="*/ 0 h 797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721" h="797078">
                <a:moveTo>
                  <a:pt x="28069" y="0"/>
                </a:moveTo>
                <a:cubicBezTo>
                  <a:pt x="254314" y="0"/>
                  <a:pt x="437721" y="178432"/>
                  <a:pt x="437721" y="398539"/>
                </a:cubicBezTo>
                <a:cubicBezTo>
                  <a:pt x="437721" y="618646"/>
                  <a:pt x="254314" y="797078"/>
                  <a:pt x="28069" y="797078"/>
                </a:cubicBezTo>
                <a:lnTo>
                  <a:pt x="0" y="794325"/>
                </a:lnTo>
                <a:lnTo>
                  <a:pt x="0" y="2753"/>
                </a:lnTo>
                <a:lnTo>
                  <a:pt x="2806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p:txBody>
          <a:bodyPr anchor="ctr" anchorCtr="0">
            <a:noAutofit/>
          </a:bodyPr>
          <a:lstStyle>
            <a:lvl1pPr>
              <a:defRPr/>
            </a:lvl1pPr>
          </a:lstStyle>
          <a:p>
            <a:r>
              <a:rPr lang="en-US" dirty="0"/>
              <a:t>Click to add title</a:t>
            </a:r>
          </a:p>
        </p:txBody>
      </p:sp>
      <p:sp>
        <p:nvSpPr>
          <p:cNvPr id="9" name="Content Placeholder 2">
            <a:extLst>
              <a:ext uri="{FF2B5EF4-FFF2-40B4-BE49-F238E27FC236}">
                <a16:creationId xmlns:a16="http://schemas.microsoft.com/office/drawing/2014/main" id="{F5A792C8-BB21-CDAF-668C-C1EFF45540C6}"/>
              </a:ext>
            </a:extLst>
          </p:cNvPr>
          <p:cNvSpPr>
            <a:spLocks noGrp="1"/>
          </p:cNvSpPr>
          <p:nvPr>
            <p:ph sz="half" idx="13" hasCustomPrompt="1"/>
          </p:nvPr>
        </p:nvSpPr>
        <p:spPr>
          <a:xfrm>
            <a:off x="838200" y="1825625"/>
            <a:ext cx="6934200" cy="4297680"/>
          </a:xfrm>
          <a:noFill/>
        </p:spPr>
        <p:txBody>
          <a:bodyPr vert="horz" lIns="91440" tIns="45720" rIns="91440" bIns="45720" rtlCol="0" anchor="t">
            <a:normAutofit/>
          </a:bodyPr>
          <a:lstStyle>
            <a:lvl1pPr marL="0" indent="0">
              <a:spcBef>
                <a:spcPts val="1000"/>
              </a:spcBef>
              <a:spcAft>
                <a:spcPts val="800"/>
              </a:spcAft>
              <a:buNone/>
              <a:defRPr sz="1800"/>
            </a:lvl1pPr>
            <a:lvl2pPr>
              <a:spcBef>
                <a:spcPts val="500"/>
              </a:spcBef>
              <a:spcAft>
                <a:spcPts val="800"/>
              </a:spcAft>
              <a:buClr>
                <a:schemeClr val="accent2"/>
              </a:buClr>
              <a:defRPr sz="1800"/>
            </a:lvl2pPr>
            <a:lvl3pPr>
              <a:spcBef>
                <a:spcPts val="1000"/>
              </a:spcBef>
              <a:buClr>
                <a:schemeClr val="accent2"/>
              </a:buClr>
              <a:defRPr sz="1800"/>
            </a:lvl3pPr>
            <a:lvl4pPr>
              <a:spcBef>
                <a:spcPts val="1000"/>
              </a:spcBef>
              <a:buClr>
                <a:schemeClr val="accent2"/>
              </a:buClr>
              <a:defRPr sz="1800"/>
            </a:lvl4pPr>
            <a:lvl5pPr>
              <a:spcBef>
                <a:spcPts val="1000"/>
              </a:spcBef>
              <a:buClr>
                <a:schemeClr val="accent2"/>
              </a:buClr>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endParaRPr lang="en-US" sz="1800" dirty="0">
              <a:latin typeface="Avenir Next LT Pro" panose="020B0504020202020204" pitchFamily="34" charset="77"/>
            </a:endParaRPr>
          </a:p>
        </p:txBody>
      </p:sp>
      <p:sp>
        <p:nvSpPr>
          <p:cNvPr id="4" name="Content Placeholder 3">
            <a:extLst>
              <a:ext uri="{FF2B5EF4-FFF2-40B4-BE49-F238E27FC236}">
                <a16:creationId xmlns:a16="http://schemas.microsoft.com/office/drawing/2014/main" id="{72DFB03A-367B-9ADA-8071-E22871EC115F}"/>
              </a:ext>
            </a:extLst>
          </p:cNvPr>
          <p:cNvSpPr>
            <a:spLocks noGrp="1"/>
          </p:cNvSpPr>
          <p:nvPr>
            <p:ph sz="half" idx="2" hasCustomPrompt="1"/>
          </p:nvPr>
        </p:nvSpPr>
        <p:spPr>
          <a:xfrm>
            <a:off x="7903029" y="1825625"/>
            <a:ext cx="3450771" cy="4297680"/>
          </a:xfrm>
        </p:spPr>
        <p:txBody>
          <a:bodyPr>
            <a:normAutofit/>
          </a:bodyPr>
          <a:lstStyle>
            <a:lvl1pPr marL="0" indent="0">
              <a:spcBef>
                <a:spcPts val="1000"/>
              </a:spcBef>
              <a:spcAft>
                <a:spcPts val="800"/>
              </a:spcAft>
              <a:buNone/>
              <a:defRPr sz="1800"/>
            </a:lvl1pPr>
            <a:lvl2pPr marL="742950" indent="-285750">
              <a:spcBef>
                <a:spcPts val="1000"/>
              </a:spcBef>
              <a:spcAft>
                <a:spcPts val="800"/>
              </a:spcAft>
              <a:buClr>
                <a:schemeClr val="accent2"/>
              </a:buClr>
              <a:buFont typeface="Arial" panose="020B0604020202020204" pitchFamily="34" charset="0"/>
              <a:buChar char="•"/>
              <a:defRPr sz="1600"/>
            </a:lvl2pPr>
            <a:lvl3pPr marL="1200150" indent="-285750">
              <a:spcBef>
                <a:spcPts val="1000"/>
              </a:spcBef>
              <a:spcAft>
                <a:spcPts val="800"/>
              </a:spcAft>
              <a:buClr>
                <a:schemeClr val="accent2"/>
              </a:buClr>
              <a:buFont typeface="Arial" panose="020B0604020202020204" pitchFamily="34" charset="0"/>
              <a:buChar char="•"/>
              <a:defRPr sz="1400"/>
            </a:lvl3pPr>
            <a:lvl4pPr marL="1543050" indent="-171450">
              <a:spcBef>
                <a:spcPts val="1000"/>
              </a:spcBef>
              <a:spcAft>
                <a:spcPts val="800"/>
              </a:spcAft>
              <a:buClr>
                <a:schemeClr val="accent2"/>
              </a:buClr>
              <a:buFont typeface="Arial" panose="020B0604020202020204" pitchFamily="34" charset="0"/>
              <a:buChar char="•"/>
              <a:defRPr sz="1200"/>
            </a:lvl4pPr>
            <a:lvl5pPr marL="2000250" indent="-171450">
              <a:spcBef>
                <a:spcPts val="1000"/>
              </a:spcBef>
              <a:spcAft>
                <a:spcPts val="800"/>
              </a:spcAft>
              <a:buClr>
                <a:schemeClr val="accent2"/>
              </a:buClr>
              <a:buFont typeface="Arial" panose="020B0604020202020204" pitchFamily="34" charset="0"/>
              <a:buChar char="•"/>
              <a:defRPr sz="12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3/9/2025</a:t>
            </a:fld>
            <a:endParaRPr lang="en-US" dirty="0"/>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dirty="0"/>
          </a:p>
        </p:txBody>
      </p:sp>
    </p:spTree>
    <p:extLst>
      <p:ext uri="{BB962C8B-B14F-4D97-AF65-F5344CB8AC3E}">
        <p14:creationId xmlns:p14="http://schemas.microsoft.com/office/powerpoint/2010/main" val="32084221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ontent 3">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7B7232D-F1A6-B6C3-3BBF-E834CC7CDC8E}"/>
              </a:ext>
              <a:ext uri="{C183D7F6-B498-43B3-948B-1728B52AA6E4}">
                <adec:decorative xmlns:adec="http://schemas.microsoft.com/office/drawing/2017/decorative" val="1"/>
              </a:ext>
            </a:extLst>
          </p:cNvPr>
          <p:cNvGrpSpPr/>
          <p:nvPr userDrawn="1"/>
        </p:nvGrpSpPr>
        <p:grpSpPr>
          <a:xfrm>
            <a:off x="0" y="0"/>
            <a:ext cx="5930138" cy="6858001"/>
            <a:chOff x="0" y="-1"/>
            <a:chExt cx="5930138" cy="6858001"/>
          </a:xfrm>
        </p:grpSpPr>
        <p:sp>
          <p:nvSpPr>
            <p:cNvPr id="8" name="Oval 7">
              <a:extLst>
                <a:ext uri="{FF2B5EF4-FFF2-40B4-BE49-F238E27FC236}">
                  <a16:creationId xmlns:a16="http://schemas.microsoft.com/office/drawing/2014/main" id="{0D306340-6BFD-FE3D-535B-B59C1C44EDDA}"/>
                </a:ext>
              </a:extLst>
            </p:cNvPr>
            <p:cNvSpPr/>
            <p:nvPr userDrawn="1"/>
          </p:nvSpPr>
          <p:spPr>
            <a:xfrm>
              <a:off x="383877" y="778462"/>
              <a:ext cx="5315035" cy="53150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Freeform: Shape 11">
              <a:extLst>
                <a:ext uri="{FF2B5EF4-FFF2-40B4-BE49-F238E27FC236}">
                  <a16:creationId xmlns:a16="http://schemas.microsoft.com/office/drawing/2014/main" id="{338E6C4B-ABF3-8B7E-8DCF-A93F69C712B1}"/>
                </a:ext>
              </a:extLst>
            </p:cNvPr>
            <p:cNvSpPr/>
            <p:nvPr userDrawn="1"/>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reeform: Shape 13">
              <a:extLst>
                <a:ext uri="{FF2B5EF4-FFF2-40B4-BE49-F238E27FC236}">
                  <a16:creationId xmlns:a16="http://schemas.microsoft.com/office/drawing/2014/main" id="{6F90F99F-B12A-E8F9-5A86-D76B201D6308}"/>
                </a:ext>
              </a:extLst>
            </p:cNvPr>
            <p:cNvSpPr/>
            <p:nvPr userDrawn="1"/>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Freeform: Shape 15">
              <a:extLst>
                <a:ext uri="{FF2B5EF4-FFF2-40B4-BE49-F238E27FC236}">
                  <a16:creationId xmlns:a16="http://schemas.microsoft.com/office/drawing/2014/main" id="{BFA99EFE-81BC-95EA-FA61-B7199AD98A74}"/>
                </a:ext>
              </a:extLst>
            </p:cNvPr>
            <p:cNvSpPr/>
            <p:nvPr userDrawn="1"/>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Freeform: Shape 17">
              <a:extLst>
                <a:ext uri="{FF2B5EF4-FFF2-40B4-BE49-F238E27FC236}">
                  <a16:creationId xmlns:a16="http://schemas.microsoft.com/office/drawing/2014/main" id="{DD9FC028-D877-28FE-C646-DBD85D932641}"/>
                </a:ext>
              </a:extLst>
            </p:cNvPr>
            <p:cNvSpPr/>
            <p:nvPr userDrawn="1"/>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Freeform: Shape 21">
              <a:extLst>
                <a:ext uri="{FF2B5EF4-FFF2-40B4-BE49-F238E27FC236}">
                  <a16:creationId xmlns:a16="http://schemas.microsoft.com/office/drawing/2014/main" id="{AA0AFFE9-F0C2-BDA0-BF87-9977706AB6A8}"/>
                </a:ext>
              </a:extLst>
            </p:cNvPr>
            <p:cNvSpPr/>
            <p:nvPr userDrawn="1"/>
          </p:nvSpPr>
          <p:spPr>
            <a:xfrm flipH="1">
              <a:off x="4364198"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F657BD59-35CC-9BB3-8621-6FA3356F81AA}"/>
              </a:ext>
            </a:extLst>
          </p:cNvPr>
          <p:cNvSpPr>
            <a:spLocks noGrp="1"/>
          </p:cNvSpPr>
          <p:nvPr>
            <p:ph type="title"/>
          </p:nvPr>
        </p:nvSpPr>
        <p:spPr>
          <a:xfrm>
            <a:off x="383876" y="764502"/>
            <a:ext cx="5315035" cy="5328996"/>
          </a:xfrm>
        </p:spPr>
        <p:txBody>
          <a:bodyPr>
            <a:noAutofit/>
          </a:bodyPr>
          <a:lstStyle>
            <a:lvl1pPr algn="ctr">
              <a:defRPr sz="4400">
                <a:solidFill>
                  <a:schemeClr val="bg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605455" y="755171"/>
            <a:ext cx="4619937" cy="5315035"/>
          </a:xfrm>
        </p:spPr>
        <p:txBody>
          <a:bodyPr anchor="ctr" anchorCtr="0">
            <a:normAutofit/>
          </a:bodyPr>
          <a:lstStyle>
            <a:lvl1pPr marL="0" indent="0">
              <a:spcBef>
                <a:spcPts val="1000"/>
              </a:spcBef>
              <a:spcAft>
                <a:spcPts val="800"/>
              </a:spcAft>
              <a:buNone/>
              <a:defRPr sz="2400"/>
            </a:lvl1pPr>
            <a:lvl2pPr marL="800100" indent="-342900">
              <a:spcBef>
                <a:spcPts val="1000"/>
              </a:spcBef>
              <a:spcAft>
                <a:spcPts val="800"/>
              </a:spcAft>
              <a:buClr>
                <a:schemeClr val="accent2"/>
              </a:buClr>
              <a:buFont typeface="Arial" panose="020B0604020202020204" pitchFamily="34" charset="0"/>
              <a:buChar char="•"/>
              <a:defRPr sz="2000"/>
            </a:lvl2pPr>
            <a:lvl3pPr marL="1200150" indent="-285750">
              <a:spcBef>
                <a:spcPts val="1000"/>
              </a:spcBef>
              <a:spcAft>
                <a:spcPts val="800"/>
              </a:spcAft>
              <a:buClr>
                <a:schemeClr val="accent2"/>
              </a:buClr>
              <a:buFont typeface="Arial" panose="020B0604020202020204" pitchFamily="34" charset="0"/>
              <a:buChar char="•"/>
              <a:defRPr sz="1800"/>
            </a:lvl3pPr>
            <a:lvl4pPr marL="1657350" indent="-285750">
              <a:spcBef>
                <a:spcPts val="1000"/>
              </a:spcBef>
              <a:spcAft>
                <a:spcPts val="800"/>
              </a:spcAft>
              <a:buClr>
                <a:schemeClr val="accent2"/>
              </a:buClr>
              <a:buFont typeface="Arial" panose="020B0604020202020204" pitchFamily="34" charset="0"/>
              <a:buChar char="•"/>
              <a:defRPr sz="1600"/>
            </a:lvl4pPr>
            <a:lvl5pPr marL="2114550" indent="-285750">
              <a:spcBef>
                <a:spcPts val="1000"/>
              </a:spcBef>
              <a:spcAft>
                <a:spcPts val="800"/>
              </a:spcAft>
              <a:buClr>
                <a:schemeClr val="accent2"/>
              </a:buClr>
              <a:buFont typeface="Arial" panose="020B0604020202020204" pitchFamily="34" charset="0"/>
              <a:buChar char="•"/>
              <a:defRPr sz="16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3/9/2025</a:t>
            </a:fld>
            <a:endParaRPr lang="en-US" dirty="0"/>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dirty="0"/>
          </a:p>
        </p:txBody>
      </p:sp>
    </p:spTree>
    <p:extLst>
      <p:ext uri="{BB962C8B-B14F-4D97-AF65-F5344CB8AC3E}">
        <p14:creationId xmlns:p14="http://schemas.microsoft.com/office/powerpoint/2010/main" val="1722212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bg>
      <p:bgPr>
        <a:solidFill>
          <a:schemeClr val="tx2"/>
        </a:solidFill>
        <a:effectLst/>
      </p:bgPr>
    </p:bg>
    <p:spTree>
      <p:nvGrpSpPr>
        <p:cNvPr id="1" name=""/>
        <p:cNvGrpSpPr/>
        <p:nvPr/>
      </p:nvGrpSpPr>
      <p:grpSpPr>
        <a:xfrm>
          <a:off x="0" y="0"/>
          <a:ext cx="0" cy="0"/>
          <a:chOff x="0" y="0"/>
          <a:chExt cx="0" cy="0"/>
        </a:xfrm>
      </p:grpSpPr>
      <p:sp>
        <p:nvSpPr>
          <p:cNvPr id="8" name="Google Shape;327;p33">
            <a:extLst>
              <a:ext uri="{FF2B5EF4-FFF2-40B4-BE49-F238E27FC236}">
                <a16:creationId xmlns:a16="http://schemas.microsoft.com/office/drawing/2014/main" id="{F51DD675-2DC4-A4BE-C624-3048A2E666B7}"/>
              </a:ext>
            </a:extLst>
          </p:cNvPr>
          <p:cNvSpPr/>
          <p:nvPr userDrawn="1"/>
        </p:nvSpPr>
        <p:spPr>
          <a:xfrm>
            <a:off x="809553" y="1012104"/>
            <a:ext cx="6957749" cy="5061732"/>
          </a:xfrm>
          <a:prstGeom prst="rect">
            <a:avLst/>
          </a:prstGeom>
          <a:solidFill>
            <a:schemeClr val="accent4"/>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b="0" i="0" u="none" strike="noStrike" cap="none" noProof="0">
              <a:solidFill>
                <a:schemeClr val="lt1"/>
              </a:solidFill>
              <a:latin typeface="Karla"/>
              <a:ea typeface="Karla"/>
              <a:cs typeface="Karla"/>
              <a:sym typeface="Karla"/>
            </a:endParaRPr>
          </a:p>
        </p:txBody>
      </p:sp>
      <p:sp>
        <p:nvSpPr>
          <p:cNvPr id="12" name="Google Shape;328;p33">
            <a:extLst>
              <a:ext uri="{FF2B5EF4-FFF2-40B4-BE49-F238E27FC236}">
                <a16:creationId xmlns:a16="http://schemas.microsoft.com/office/drawing/2014/main" id="{A0952ED0-9FCB-B6D2-E806-E2663B8961D0}"/>
              </a:ext>
            </a:extLst>
          </p:cNvPr>
          <p:cNvSpPr/>
          <p:nvPr userDrawn="1"/>
        </p:nvSpPr>
        <p:spPr>
          <a:xfrm>
            <a:off x="600338" y="782757"/>
            <a:ext cx="6957749" cy="5061732"/>
          </a:xfrm>
          <a:prstGeom prst="rect">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b="0" i="0" u="none" strike="noStrike" cap="none" noProof="0">
              <a:solidFill>
                <a:schemeClr val="lt1"/>
              </a:solidFill>
              <a:latin typeface="Karla"/>
              <a:ea typeface="Karla"/>
              <a:cs typeface="Karla"/>
              <a:sym typeface="Karla"/>
            </a:endParaRPr>
          </a:p>
        </p:txBody>
      </p:sp>
      <p:sp>
        <p:nvSpPr>
          <p:cNvPr id="2" name="Title 1">
            <a:extLst>
              <a:ext uri="{FF2B5EF4-FFF2-40B4-BE49-F238E27FC236}">
                <a16:creationId xmlns:a16="http://schemas.microsoft.com/office/drawing/2014/main" id="{BF01426A-0740-2EB9-FC34-9C043459357E}"/>
              </a:ext>
            </a:extLst>
          </p:cNvPr>
          <p:cNvSpPr>
            <a:spLocks noGrp="1"/>
          </p:cNvSpPr>
          <p:nvPr>
            <p:ph type="title"/>
          </p:nvPr>
        </p:nvSpPr>
        <p:spPr>
          <a:xfrm>
            <a:off x="1389888" y="1719072"/>
            <a:ext cx="5038344" cy="1709928"/>
          </a:xfrm>
        </p:spPr>
        <p:txBody>
          <a:bodyPr/>
          <a:lstStyle>
            <a:lvl1pPr algn="l">
              <a:lnSpc>
                <a:spcPct val="90000"/>
              </a:lnSpc>
              <a:defRPr/>
            </a:lvl1pPr>
          </a:lstStyle>
          <a:p>
            <a:r>
              <a:rPr lang="en-US" noProof="0"/>
              <a:t>Click to edit Master title style</a:t>
            </a:r>
          </a:p>
        </p:txBody>
      </p:sp>
      <p:sp>
        <p:nvSpPr>
          <p:cNvPr id="10" name="Picture Placeholder 9">
            <a:extLst>
              <a:ext uri="{FF2B5EF4-FFF2-40B4-BE49-F238E27FC236}">
                <a16:creationId xmlns:a16="http://schemas.microsoft.com/office/drawing/2014/main" id="{0BC3CDDF-FEA3-712D-9071-515D264F06E7}"/>
              </a:ext>
            </a:extLst>
          </p:cNvPr>
          <p:cNvSpPr>
            <a:spLocks noGrp="1"/>
          </p:cNvSpPr>
          <p:nvPr>
            <p:ph type="pic" sz="quarter" idx="13"/>
          </p:nvPr>
        </p:nvSpPr>
        <p:spPr>
          <a:xfrm>
            <a:off x="8296656" y="0"/>
            <a:ext cx="3895344" cy="6858000"/>
          </a:xfrm>
          <a:solidFill>
            <a:schemeClr val="accent1"/>
          </a:solidFill>
        </p:spPr>
        <p:txBody>
          <a:bodyPr anchor="ctr"/>
          <a:lstStyle>
            <a:lvl1pPr marL="0" indent="0" algn="ctr">
              <a:buNone/>
              <a:defRPr/>
            </a:lvl1pPr>
          </a:lstStyle>
          <a:p>
            <a:r>
              <a:rPr lang="en-US" noProof="0"/>
              <a:t>Click icon to add picture</a:t>
            </a:r>
          </a:p>
        </p:txBody>
      </p:sp>
      <p:sp>
        <p:nvSpPr>
          <p:cNvPr id="3" name="Content Placeholder 2">
            <a:extLst>
              <a:ext uri="{FF2B5EF4-FFF2-40B4-BE49-F238E27FC236}">
                <a16:creationId xmlns:a16="http://schemas.microsoft.com/office/drawing/2014/main" id="{A00F6C1B-F86D-84E1-F13C-1A2310E172C3}"/>
              </a:ext>
            </a:extLst>
          </p:cNvPr>
          <p:cNvSpPr>
            <a:spLocks noGrp="1"/>
          </p:cNvSpPr>
          <p:nvPr>
            <p:ph idx="1"/>
          </p:nvPr>
        </p:nvSpPr>
        <p:spPr>
          <a:xfrm>
            <a:off x="1389888" y="3054096"/>
            <a:ext cx="5010912" cy="2130552"/>
          </a:xfrm>
        </p:spPr>
        <p:txBody>
          <a:bodyPr/>
          <a:lstStyle>
            <a:lvl1pPr marL="54864" indent="0">
              <a:lnSpc>
                <a:spcPct val="120000"/>
              </a:lnSpc>
              <a:spcBef>
                <a:spcPts val="0"/>
              </a:spcBef>
              <a:buNone/>
              <a:defRPr sz="1600"/>
            </a:lvl1pPr>
            <a:lvl2pPr>
              <a:defRPr sz="1400"/>
            </a:lvl2pPr>
            <a:lvl3pPr>
              <a:defRPr sz="1200"/>
            </a:lvl3pPr>
            <a:lvl4pPr>
              <a:defRPr sz="1100"/>
            </a:lvl4pPr>
            <a:lvl5pPr>
              <a:defRPr sz="1100"/>
            </a:lvl5pPr>
          </a:lstStyle>
          <a:p>
            <a:pPr lvl="0"/>
            <a:r>
              <a:rPr lang="en-US" noProof="0"/>
              <a:t>Click to edit Master text styles</a:t>
            </a:r>
          </a:p>
        </p:txBody>
      </p:sp>
      <p:cxnSp>
        <p:nvCxnSpPr>
          <p:cNvPr id="28" name="Straight Connector 27">
            <a:extLst>
              <a:ext uri="{FF2B5EF4-FFF2-40B4-BE49-F238E27FC236}">
                <a16:creationId xmlns:a16="http://schemas.microsoft.com/office/drawing/2014/main" id="{A4F7CD76-D087-685D-2E27-537F34D67EBE}"/>
              </a:ext>
            </a:extLst>
          </p:cNvPr>
          <p:cNvCxnSpPr>
            <a:cxnSpLocks/>
          </p:cNvCxnSpPr>
          <p:nvPr userDrawn="1"/>
        </p:nvCxnSpPr>
        <p:spPr>
          <a:xfrm>
            <a:off x="11276341" y="6528816"/>
            <a:ext cx="9144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754CBAEF-CF24-7502-B796-D47DF23F28D4}"/>
              </a:ext>
            </a:extLst>
          </p:cNvPr>
          <p:cNvSpPr>
            <a:spLocks noGrp="1"/>
          </p:cNvSpPr>
          <p:nvPr>
            <p:ph type="sldNum" sz="quarter" idx="12"/>
          </p:nvPr>
        </p:nvSpPr>
        <p:spPr>
          <a:xfrm>
            <a:off x="3962400" y="6400904"/>
            <a:ext cx="365760" cy="246888"/>
          </a:xfrm>
        </p:spPr>
        <p:txBody>
          <a:bodyPr/>
          <a:lstStyle>
            <a:lvl1pPr>
              <a:defRPr>
                <a:solidFill>
                  <a:schemeClr val="bg1"/>
                </a:solidFill>
              </a:defRPr>
            </a:lvl1pPr>
          </a:lstStyle>
          <a:p>
            <a:fld id="{8D0AFDD5-844D-364D-8AEC-50CF4D36D55D}" type="slidenum">
              <a:rPr lang="en-US" noProof="0" smtClean="0"/>
              <a:pPr/>
              <a:t>‹#›</a:t>
            </a:fld>
            <a:endParaRPr lang="en-US" noProof="0"/>
          </a:p>
        </p:txBody>
      </p:sp>
      <p:grpSp>
        <p:nvGrpSpPr>
          <p:cNvPr id="13" name="Group 12">
            <a:extLst>
              <a:ext uri="{FF2B5EF4-FFF2-40B4-BE49-F238E27FC236}">
                <a16:creationId xmlns:a16="http://schemas.microsoft.com/office/drawing/2014/main" id="{0C63F889-82B6-D594-DA07-4C82AE33663F}"/>
              </a:ext>
            </a:extLst>
          </p:cNvPr>
          <p:cNvGrpSpPr/>
          <p:nvPr userDrawn="1"/>
        </p:nvGrpSpPr>
        <p:grpSpPr>
          <a:xfrm>
            <a:off x="0" y="6527001"/>
            <a:ext cx="8294153" cy="5617"/>
            <a:chOff x="0" y="6527001"/>
            <a:chExt cx="8294153" cy="5617"/>
          </a:xfrm>
        </p:grpSpPr>
        <p:cxnSp>
          <p:nvCxnSpPr>
            <p:cNvPr id="14" name="Straight Connector 13">
              <a:extLst>
                <a:ext uri="{FF2B5EF4-FFF2-40B4-BE49-F238E27FC236}">
                  <a16:creationId xmlns:a16="http://schemas.microsoft.com/office/drawing/2014/main" id="{3F4BFE95-6DCA-752C-0F0C-CCAF1A576CD0}"/>
                </a:ext>
              </a:extLst>
            </p:cNvPr>
            <p:cNvCxnSpPr>
              <a:cxnSpLocks/>
            </p:cNvCxnSpPr>
            <p:nvPr/>
          </p:nvCxnSpPr>
          <p:spPr>
            <a:xfrm>
              <a:off x="0" y="6527001"/>
              <a:ext cx="3935513" cy="561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920C2FA-C2E7-21E2-09D0-3BA6B1BC2C1E}"/>
                </a:ext>
              </a:extLst>
            </p:cNvPr>
            <p:cNvCxnSpPr>
              <a:cxnSpLocks/>
            </p:cNvCxnSpPr>
            <p:nvPr/>
          </p:nvCxnSpPr>
          <p:spPr>
            <a:xfrm>
              <a:off x="4358640" y="6527001"/>
              <a:ext cx="3935513" cy="561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208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8D51F-4DA4-5AB7-6ACD-17065B86DE72}"/>
              </a:ext>
            </a:extLst>
          </p:cNvPr>
          <p:cNvSpPr>
            <a:spLocks noGrp="1"/>
          </p:cNvSpPr>
          <p:nvPr>
            <p:ph type="title"/>
          </p:nvPr>
        </p:nvSpPr>
        <p:spPr>
          <a:xfrm>
            <a:off x="731520" y="1947672"/>
            <a:ext cx="3017520" cy="1938528"/>
          </a:xfrm>
        </p:spPr>
        <p:txBody>
          <a:bodyPr anchor="t"/>
          <a:lstStyle>
            <a:lvl1pPr algn="l">
              <a:defRPr sz="6000"/>
            </a:lvl1pPr>
          </a:lstStyle>
          <a:p>
            <a:r>
              <a:rPr lang="en-US" noProof="0"/>
              <a:t>Click to edit Master title style</a:t>
            </a:r>
          </a:p>
        </p:txBody>
      </p:sp>
      <p:sp>
        <p:nvSpPr>
          <p:cNvPr id="3" name="Text Placeholder 2">
            <a:extLst>
              <a:ext uri="{FF2B5EF4-FFF2-40B4-BE49-F238E27FC236}">
                <a16:creationId xmlns:a16="http://schemas.microsoft.com/office/drawing/2014/main" id="{F4264711-7A11-A788-DD48-17D0C3B08384}"/>
              </a:ext>
            </a:extLst>
          </p:cNvPr>
          <p:cNvSpPr>
            <a:spLocks noGrp="1"/>
          </p:cNvSpPr>
          <p:nvPr>
            <p:ph type="body" idx="1"/>
          </p:nvPr>
        </p:nvSpPr>
        <p:spPr>
          <a:xfrm>
            <a:off x="758952" y="4279392"/>
            <a:ext cx="2980944" cy="402336"/>
          </a:xfrm>
        </p:spPr>
        <p:txBody>
          <a:bodyPr/>
          <a:lstStyle>
            <a:lvl1pPr marL="0" indent="0">
              <a:lnSpc>
                <a:spcPct val="100000"/>
              </a:lnSpc>
              <a:spcBef>
                <a:spcPts val="0"/>
              </a:spcBef>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8" name="Google Shape;1251;p56">
            <a:extLst>
              <a:ext uri="{FF2B5EF4-FFF2-40B4-BE49-F238E27FC236}">
                <a16:creationId xmlns:a16="http://schemas.microsoft.com/office/drawing/2014/main" id="{9061A64A-DA6A-5D22-BE0B-94B0626A6CF1}"/>
              </a:ext>
            </a:extLst>
          </p:cNvPr>
          <p:cNvSpPr/>
          <p:nvPr userDrawn="1"/>
        </p:nvSpPr>
        <p:spPr>
          <a:xfrm>
            <a:off x="5102241" y="597060"/>
            <a:ext cx="5949692" cy="5949692"/>
          </a:xfrm>
          <a:prstGeom prst="ellipse">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0" name="Picture Placeholder 9">
            <a:extLst>
              <a:ext uri="{FF2B5EF4-FFF2-40B4-BE49-F238E27FC236}">
                <a16:creationId xmlns:a16="http://schemas.microsoft.com/office/drawing/2014/main" id="{E88E5310-5724-6031-306F-4110AC65EBDB}"/>
              </a:ext>
            </a:extLst>
          </p:cNvPr>
          <p:cNvSpPr>
            <a:spLocks noGrp="1" noChangeAspect="1"/>
          </p:cNvSpPr>
          <p:nvPr>
            <p:ph type="pic" sz="quarter" idx="10"/>
          </p:nvPr>
        </p:nvSpPr>
        <p:spPr>
          <a:xfrm>
            <a:off x="5001768" y="420624"/>
            <a:ext cx="5897880" cy="5897880"/>
          </a:xfrm>
          <a:prstGeom prst="ellipse">
            <a:avLst/>
          </a:prstGeom>
          <a:solidFill>
            <a:schemeClr val="accent1"/>
          </a:solidFill>
          <a:ln w="25400">
            <a:solidFill>
              <a:schemeClr val="tx1"/>
            </a:solidFill>
          </a:ln>
        </p:spPr>
        <p:txBody>
          <a:bodyPr anchor="ctr"/>
          <a:lstStyle>
            <a:lvl1pPr marL="0" indent="0" algn="ctr">
              <a:buNone/>
              <a:defRPr/>
            </a:lvl1pPr>
          </a:lstStyle>
          <a:p>
            <a:r>
              <a:rPr lang="en-US" noProof="0"/>
              <a:t>Click icon to add picture</a:t>
            </a:r>
          </a:p>
        </p:txBody>
      </p:sp>
    </p:spTree>
    <p:extLst>
      <p:ext uri="{BB962C8B-B14F-4D97-AF65-F5344CB8AC3E}">
        <p14:creationId xmlns:p14="http://schemas.microsoft.com/office/powerpoint/2010/main" val="791168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1426A-0740-2EB9-FC34-9C043459357E}"/>
              </a:ext>
            </a:extLst>
          </p:cNvPr>
          <p:cNvSpPr>
            <a:spLocks noGrp="1"/>
          </p:cNvSpPr>
          <p:nvPr>
            <p:ph type="title"/>
          </p:nvPr>
        </p:nvSpPr>
        <p:spPr/>
        <p:txBody>
          <a:bodyPr/>
          <a:lstStyle/>
          <a:p>
            <a:r>
              <a:rPr lang="en-US" noProof="0"/>
              <a:t>Click to edit Master title style</a:t>
            </a:r>
          </a:p>
        </p:txBody>
      </p:sp>
      <p:sp>
        <p:nvSpPr>
          <p:cNvPr id="3" name="Content Placeholder 2">
            <a:extLst>
              <a:ext uri="{FF2B5EF4-FFF2-40B4-BE49-F238E27FC236}">
                <a16:creationId xmlns:a16="http://schemas.microsoft.com/office/drawing/2014/main" id="{A00F6C1B-F86D-84E1-F13C-1A2310E172C3}"/>
              </a:ext>
            </a:extLst>
          </p:cNvPr>
          <p:cNvSpPr>
            <a:spLocks noGrp="1"/>
          </p:cNvSpPr>
          <p:nvPr>
            <p:ph idx="1"/>
          </p:nvPr>
        </p:nvSpPr>
        <p:spPr>
          <a:xfrm>
            <a:off x="484632" y="1810512"/>
            <a:ext cx="11000232" cy="416052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Slide Number Placeholder 5">
            <a:extLst>
              <a:ext uri="{FF2B5EF4-FFF2-40B4-BE49-F238E27FC236}">
                <a16:creationId xmlns:a16="http://schemas.microsoft.com/office/drawing/2014/main" id="{754CBAEF-CF24-7502-B796-D47DF23F28D4}"/>
              </a:ext>
            </a:extLst>
          </p:cNvPr>
          <p:cNvSpPr>
            <a:spLocks noGrp="1"/>
          </p:cNvSpPr>
          <p:nvPr>
            <p:ph type="sldNum" sz="quarter" idx="12"/>
          </p:nvPr>
        </p:nvSpPr>
        <p:spPr/>
        <p:txBody>
          <a:bodyPr/>
          <a:lstStyle/>
          <a:p>
            <a:fld id="{8D0AFDD5-844D-364D-8AEC-50CF4D36D55D}" type="slidenum">
              <a:rPr lang="en-US" noProof="0" smtClean="0"/>
              <a:t>‹#›</a:t>
            </a:fld>
            <a:endParaRPr lang="en-US" noProof="0"/>
          </a:p>
        </p:txBody>
      </p:sp>
      <p:sp>
        <p:nvSpPr>
          <p:cNvPr id="5" name="Footer Placeholder 4">
            <a:extLst>
              <a:ext uri="{FF2B5EF4-FFF2-40B4-BE49-F238E27FC236}">
                <a16:creationId xmlns:a16="http://schemas.microsoft.com/office/drawing/2014/main" id="{82D9E7CE-C596-EE32-BBFE-799C10EFBBB2}"/>
              </a:ext>
            </a:extLst>
          </p:cNvPr>
          <p:cNvSpPr>
            <a:spLocks noGrp="1"/>
          </p:cNvSpPr>
          <p:nvPr>
            <p:ph type="ftr" sz="quarter" idx="11"/>
          </p:nvPr>
        </p:nvSpPr>
        <p:spPr/>
        <p:txBody>
          <a:bodyPr/>
          <a:lstStyle/>
          <a:p>
            <a:r>
              <a:rPr lang="en-US" noProof="0"/>
              <a:t>Presentation title</a:t>
            </a:r>
          </a:p>
        </p:txBody>
      </p:sp>
      <p:sp>
        <p:nvSpPr>
          <p:cNvPr id="4" name="Date Placeholder 3">
            <a:extLst>
              <a:ext uri="{FF2B5EF4-FFF2-40B4-BE49-F238E27FC236}">
                <a16:creationId xmlns:a16="http://schemas.microsoft.com/office/drawing/2014/main" id="{7490B60C-999F-167B-3927-D752A0DE60A7}"/>
              </a:ext>
            </a:extLst>
          </p:cNvPr>
          <p:cNvSpPr>
            <a:spLocks noGrp="1"/>
          </p:cNvSpPr>
          <p:nvPr>
            <p:ph type="dt" sz="half" idx="10"/>
          </p:nvPr>
        </p:nvSpPr>
        <p:spPr/>
        <p:txBody>
          <a:bodyPr/>
          <a:lstStyle/>
          <a:p>
            <a:r>
              <a:rPr lang="en-US" noProof="0"/>
              <a:t>20XX</a:t>
            </a:r>
          </a:p>
        </p:txBody>
      </p:sp>
    </p:spTree>
    <p:extLst>
      <p:ext uri="{BB962C8B-B14F-4D97-AF65-F5344CB8AC3E}">
        <p14:creationId xmlns:p14="http://schemas.microsoft.com/office/powerpoint/2010/main" val="1201349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accent3"/>
        </a:solidFill>
        <a:effectLst/>
      </p:bgPr>
    </p:bg>
    <p:spTree>
      <p:nvGrpSpPr>
        <p:cNvPr id="1" name=""/>
        <p:cNvGrpSpPr/>
        <p:nvPr/>
      </p:nvGrpSpPr>
      <p:grpSpPr>
        <a:xfrm>
          <a:off x="0" y="0"/>
          <a:ext cx="0" cy="0"/>
          <a:chOff x="0" y="0"/>
          <a:chExt cx="0" cy="0"/>
        </a:xfrm>
      </p:grpSpPr>
      <p:sp>
        <p:nvSpPr>
          <p:cNvPr id="12" name="Google Shape;327;p33">
            <a:extLst>
              <a:ext uri="{FF2B5EF4-FFF2-40B4-BE49-F238E27FC236}">
                <a16:creationId xmlns:a16="http://schemas.microsoft.com/office/drawing/2014/main" id="{EA1EE280-E44E-F71B-ED1B-CA8CEDEE6175}"/>
              </a:ext>
            </a:extLst>
          </p:cNvPr>
          <p:cNvSpPr/>
          <p:nvPr userDrawn="1"/>
        </p:nvSpPr>
        <p:spPr>
          <a:xfrm>
            <a:off x="1087280" y="1161412"/>
            <a:ext cx="10221119" cy="4831742"/>
          </a:xfrm>
          <a:prstGeom prst="rect">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b="0" i="0" u="none" strike="noStrike" cap="none" noProof="0">
              <a:solidFill>
                <a:schemeClr val="accent2">
                  <a:lumMod val="20000"/>
                  <a:lumOff val="80000"/>
                </a:schemeClr>
              </a:solidFill>
              <a:latin typeface="Karla"/>
              <a:ea typeface="Karla"/>
              <a:cs typeface="Karla"/>
              <a:sym typeface="Karla"/>
            </a:endParaRPr>
          </a:p>
        </p:txBody>
      </p:sp>
      <p:sp>
        <p:nvSpPr>
          <p:cNvPr id="14" name="Google Shape;328;p33">
            <a:extLst>
              <a:ext uri="{FF2B5EF4-FFF2-40B4-BE49-F238E27FC236}">
                <a16:creationId xmlns:a16="http://schemas.microsoft.com/office/drawing/2014/main" id="{332C8624-D848-DF0C-9104-7A2655E4A0FE}"/>
              </a:ext>
            </a:extLst>
          </p:cNvPr>
          <p:cNvSpPr/>
          <p:nvPr userDrawn="1"/>
        </p:nvSpPr>
        <p:spPr>
          <a:xfrm>
            <a:off x="858371" y="800100"/>
            <a:ext cx="10221119" cy="4953001"/>
          </a:xfrm>
          <a:prstGeom prst="rect">
            <a:avLst/>
          </a:prstGeom>
          <a:solidFill>
            <a:schemeClr val="accent4"/>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b="0" i="0" u="none" strike="noStrike" cap="none" noProof="0">
              <a:solidFill>
                <a:schemeClr val="lt1"/>
              </a:solidFill>
              <a:latin typeface="Karla"/>
              <a:ea typeface="Karla"/>
              <a:cs typeface="Karla"/>
              <a:sym typeface="Karla"/>
            </a:endParaRPr>
          </a:p>
        </p:txBody>
      </p:sp>
      <p:sp>
        <p:nvSpPr>
          <p:cNvPr id="2" name="Title 1">
            <a:extLst>
              <a:ext uri="{FF2B5EF4-FFF2-40B4-BE49-F238E27FC236}">
                <a16:creationId xmlns:a16="http://schemas.microsoft.com/office/drawing/2014/main" id="{BF01426A-0740-2EB9-FC34-9C043459357E}"/>
              </a:ext>
            </a:extLst>
          </p:cNvPr>
          <p:cNvSpPr>
            <a:spLocks noGrp="1"/>
          </p:cNvSpPr>
          <p:nvPr>
            <p:ph type="title"/>
          </p:nvPr>
        </p:nvSpPr>
        <p:spPr>
          <a:xfrm>
            <a:off x="2862072" y="2322576"/>
            <a:ext cx="6473952" cy="1901952"/>
          </a:xfrm>
        </p:spPr>
        <p:txBody>
          <a:bodyPr anchor="ctr"/>
          <a:lstStyle>
            <a:lvl1pPr algn="l">
              <a:lnSpc>
                <a:spcPct val="90000"/>
              </a:lnSpc>
              <a:defRPr sz="4000"/>
            </a:lvl1pPr>
          </a:lstStyle>
          <a:p>
            <a:r>
              <a:rPr lang="en-US" noProof="0"/>
              <a:t>Click to edit Master title style</a:t>
            </a:r>
          </a:p>
        </p:txBody>
      </p:sp>
      <p:sp>
        <p:nvSpPr>
          <p:cNvPr id="18" name="Text Placeholder 15">
            <a:extLst>
              <a:ext uri="{FF2B5EF4-FFF2-40B4-BE49-F238E27FC236}">
                <a16:creationId xmlns:a16="http://schemas.microsoft.com/office/drawing/2014/main" id="{4817D722-78FF-E98D-229F-DDC8146F5572}"/>
              </a:ext>
            </a:extLst>
          </p:cNvPr>
          <p:cNvSpPr>
            <a:spLocks noGrp="1"/>
          </p:cNvSpPr>
          <p:nvPr>
            <p:ph type="body" sz="quarter" idx="15" hasCustomPrompt="1"/>
          </p:nvPr>
        </p:nvSpPr>
        <p:spPr>
          <a:xfrm>
            <a:off x="1027874" y="809103"/>
            <a:ext cx="1798955" cy="2062163"/>
          </a:xfrm>
        </p:spPr>
        <p:txBody>
          <a:bodyPr anchor="t"/>
          <a:lstStyle>
            <a:lvl1pPr marL="0" indent="0">
              <a:buNone/>
              <a:defRPr sz="25000" b="1">
                <a:solidFill>
                  <a:schemeClr val="tx2"/>
                </a:solidFill>
                <a:latin typeface="+mj-lt"/>
              </a:defRPr>
            </a:lvl1pPr>
          </a:lstStyle>
          <a:p>
            <a:pPr lvl="0"/>
            <a:r>
              <a:rPr lang="en-US" noProof="0"/>
              <a:t>“</a:t>
            </a:r>
          </a:p>
        </p:txBody>
      </p:sp>
      <p:sp>
        <p:nvSpPr>
          <p:cNvPr id="3" name="Content Placeholder 2">
            <a:extLst>
              <a:ext uri="{FF2B5EF4-FFF2-40B4-BE49-F238E27FC236}">
                <a16:creationId xmlns:a16="http://schemas.microsoft.com/office/drawing/2014/main" id="{A00F6C1B-F86D-84E1-F13C-1A2310E172C3}"/>
              </a:ext>
            </a:extLst>
          </p:cNvPr>
          <p:cNvSpPr>
            <a:spLocks noGrp="1"/>
          </p:cNvSpPr>
          <p:nvPr>
            <p:ph idx="1"/>
          </p:nvPr>
        </p:nvSpPr>
        <p:spPr>
          <a:xfrm>
            <a:off x="2862072" y="4334256"/>
            <a:ext cx="2340864" cy="585216"/>
          </a:xfrm>
        </p:spPr>
        <p:txBody>
          <a:bodyPr/>
          <a:lstStyle>
            <a:lvl1pPr marL="0" indent="0">
              <a:lnSpc>
                <a:spcPct val="100000"/>
              </a:lnSpc>
              <a:spcBef>
                <a:spcPts val="0"/>
              </a:spcBef>
              <a:buNone/>
              <a:defRPr sz="2000"/>
            </a:lvl1pPr>
          </a:lstStyle>
          <a:p>
            <a:pPr lvl="0"/>
            <a:r>
              <a:rPr lang="en-US" noProof="0"/>
              <a:t>Click to edit Master text styles</a:t>
            </a:r>
          </a:p>
        </p:txBody>
      </p:sp>
      <p:sp>
        <p:nvSpPr>
          <p:cNvPr id="17" name="Text Placeholder 15">
            <a:extLst>
              <a:ext uri="{FF2B5EF4-FFF2-40B4-BE49-F238E27FC236}">
                <a16:creationId xmlns:a16="http://schemas.microsoft.com/office/drawing/2014/main" id="{F9A35D83-86B3-5132-45B2-6382E8F3A4C2}"/>
              </a:ext>
            </a:extLst>
          </p:cNvPr>
          <p:cNvSpPr>
            <a:spLocks noGrp="1"/>
          </p:cNvSpPr>
          <p:nvPr>
            <p:ph type="body" sz="quarter" idx="14" hasCustomPrompt="1"/>
          </p:nvPr>
        </p:nvSpPr>
        <p:spPr>
          <a:xfrm>
            <a:off x="9281160" y="3957272"/>
            <a:ext cx="1798955" cy="2062163"/>
          </a:xfrm>
        </p:spPr>
        <p:txBody>
          <a:bodyPr/>
          <a:lstStyle>
            <a:lvl1pPr marL="0" indent="0">
              <a:buNone/>
              <a:defRPr sz="25000" b="1">
                <a:solidFill>
                  <a:schemeClr val="tx2"/>
                </a:solidFill>
                <a:latin typeface="+mj-lt"/>
              </a:defRPr>
            </a:lvl1pPr>
          </a:lstStyle>
          <a:p>
            <a:pPr lvl="0"/>
            <a:r>
              <a:rPr lang="en-US" noProof="0"/>
              <a:t>”</a:t>
            </a:r>
          </a:p>
        </p:txBody>
      </p:sp>
      <p:sp>
        <p:nvSpPr>
          <p:cNvPr id="7" name="Date Placeholder 6">
            <a:extLst>
              <a:ext uri="{FF2B5EF4-FFF2-40B4-BE49-F238E27FC236}">
                <a16:creationId xmlns:a16="http://schemas.microsoft.com/office/drawing/2014/main" id="{C1F53ABF-1C17-E7D0-EEB7-468CEDF285C7}"/>
              </a:ext>
            </a:extLst>
          </p:cNvPr>
          <p:cNvSpPr>
            <a:spLocks noGrp="1"/>
          </p:cNvSpPr>
          <p:nvPr>
            <p:ph type="dt" sz="half" idx="16"/>
          </p:nvPr>
        </p:nvSpPr>
        <p:spPr/>
        <p:txBody>
          <a:bodyPr/>
          <a:lstStyle/>
          <a:p>
            <a:r>
              <a:rPr lang="en-US" noProof="0"/>
              <a:t>20XX</a:t>
            </a:r>
          </a:p>
        </p:txBody>
      </p:sp>
      <p:sp>
        <p:nvSpPr>
          <p:cNvPr id="8" name="Footer Placeholder 7">
            <a:extLst>
              <a:ext uri="{FF2B5EF4-FFF2-40B4-BE49-F238E27FC236}">
                <a16:creationId xmlns:a16="http://schemas.microsoft.com/office/drawing/2014/main" id="{86A64DF1-77A3-B856-5F46-12724706B8A1}"/>
              </a:ext>
            </a:extLst>
          </p:cNvPr>
          <p:cNvSpPr>
            <a:spLocks noGrp="1"/>
          </p:cNvSpPr>
          <p:nvPr>
            <p:ph type="ftr" sz="quarter" idx="17"/>
          </p:nvPr>
        </p:nvSpPr>
        <p:spPr/>
        <p:txBody>
          <a:bodyPr/>
          <a:lstStyle/>
          <a:p>
            <a:r>
              <a:rPr lang="en-US" noProof="0"/>
              <a:t>Presentation title</a:t>
            </a:r>
          </a:p>
        </p:txBody>
      </p:sp>
      <p:sp>
        <p:nvSpPr>
          <p:cNvPr id="9" name="Slide Number Placeholder 8">
            <a:extLst>
              <a:ext uri="{FF2B5EF4-FFF2-40B4-BE49-F238E27FC236}">
                <a16:creationId xmlns:a16="http://schemas.microsoft.com/office/drawing/2014/main" id="{D8961FC7-9CAD-4B2D-A8F6-C172AF6D5EB1}"/>
              </a:ext>
            </a:extLst>
          </p:cNvPr>
          <p:cNvSpPr>
            <a:spLocks noGrp="1"/>
          </p:cNvSpPr>
          <p:nvPr>
            <p:ph type="sldNum" sz="quarter" idx="18"/>
          </p:nvPr>
        </p:nvSpPr>
        <p:spPr/>
        <p:txBody>
          <a:bodyPr/>
          <a:lstStyle/>
          <a:p>
            <a:fld id="{8D0AFDD5-844D-364D-8AEC-50CF4D36D55D}" type="slidenum">
              <a:rPr lang="en-US" noProof="0" smtClean="0"/>
              <a:pPr/>
              <a:t>‹#›</a:t>
            </a:fld>
            <a:endParaRPr lang="en-US" noProof="0"/>
          </a:p>
        </p:txBody>
      </p:sp>
    </p:spTree>
    <p:extLst>
      <p:ext uri="{BB962C8B-B14F-4D97-AF65-F5344CB8AC3E}">
        <p14:creationId xmlns:p14="http://schemas.microsoft.com/office/powerpoint/2010/main" val="2884380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x4">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FDA4E-49F9-223C-DA55-A79802EE1883}"/>
              </a:ext>
            </a:extLst>
          </p:cNvPr>
          <p:cNvSpPr>
            <a:spLocks noGrp="1"/>
          </p:cNvSpPr>
          <p:nvPr>
            <p:ph type="title"/>
          </p:nvPr>
        </p:nvSpPr>
        <p:spPr/>
        <p:txBody>
          <a:bodyPr/>
          <a:lstStyle>
            <a:lvl1pPr>
              <a:defRPr>
                <a:solidFill>
                  <a:schemeClr val="bg1"/>
                </a:solidFill>
              </a:defRPr>
            </a:lvl1pPr>
          </a:lstStyle>
          <a:p>
            <a:r>
              <a:rPr lang="en-US" noProof="0"/>
              <a:t>Click to edit Master title style</a:t>
            </a:r>
          </a:p>
        </p:txBody>
      </p:sp>
      <p:sp>
        <p:nvSpPr>
          <p:cNvPr id="7" name="Google Shape;1149;p53">
            <a:extLst>
              <a:ext uri="{FF2B5EF4-FFF2-40B4-BE49-F238E27FC236}">
                <a16:creationId xmlns:a16="http://schemas.microsoft.com/office/drawing/2014/main" id="{E21113D2-FC9F-27EC-7A45-E8F7695D1407}"/>
              </a:ext>
            </a:extLst>
          </p:cNvPr>
          <p:cNvSpPr/>
          <p:nvPr userDrawn="1"/>
        </p:nvSpPr>
        <p:spPr>
          <a:xfrm>
            <a:off x="694922" y="2330750"/>
            <a:ext cx="2542032" cy="3200400"/>
          </a:xfrm>
          <a:prstGeom prst="rect">
            <a:avLst/>
          </a:prstGeom>
          <a:solidFill>
            <a:schemeClr val="accent4"/>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9" name="Google Shape;1149;p53">
            <a:extLst>
              <a:ext uri="{FF2B5EF4-FFF2-40B4-BE49-F238E27FC236}">
                <a16:creationId xmlns:a16="http://schemas.microsoft.com/office/drawing/2014/main" id="{AD0B836B-7152-D6F5-7044-4B3B321454F5}"/>
              </a:ext>
            </a:extLst>
          </p:cNvPr>
          <p:cNvSpPr/>
          <p:nvPr userDrawn="1"/>
        </p:nvSpPr>
        <p:spPr>
          <a:xfrm>
            <a:off x="3541000" y="2330750"/>
            <a:ext cx="2542032" cy="3200400"/>
          </a:xfrm>
          <a:prstGeom prst="rect">
            <a:avLst/>
          </a:prstGeom>
          <a:solidFill>
            <a:schemeClr val="accent4"/>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1" name="Google Shape;1149;p53">
            <a:extLst>
              <a:ext uri="{FF2B5EF4-FFF2-40B4-BE49-F238E27FC236}">
                <a16:creationId xmlns:a16="http://schemas.microsoft.com/office/drawing/2014/main" id="{65518B88-F549-D8C7-0CD2-91E7CABE5E13}"/>
              </a:ext>
            </a:extLst>
          </p:cNvPr>
          <p:cNvSpPr/>
          <p:nvPr userDrawn="1"/>
        </p:nvSpPr>
        <p:spPr>
          <a:xfrm>
            <a:off x="6387080" y="2328404"/>
            <a:ext cx="2542032" cy="3200400"/>
          </a:xfrm>
          <a:prstGeom prst="rect">
            <a:avLst/>
          </a:prstGeom>
          <a:solidFill>
            <a:schemeClr val="accent4"/>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3" name="Google Shape;1149;p53">
            <a:extLst>
              <a:ext uri="{FF2B5EF4-FFF2-40B4-BE49-F238E27FC236}">
                <a16:creationId xmlns:a16="http://schemas.microsoft.com/office/drawing/2014/main" id="{EF098B7F-7320-E28C-D4A0-9C0D6072BDA7}"/>
              </a:ext>
            </a:extLst>
          </p:cNvPr>
          <p:cNvSpPr/>
          <p:nvPr userDrawn="1"/>
        </p:nvSpPr>
        <p:spPr>
          <a:xfrm>
            <a:off x="9233158" y="2328404"/>
            <a:ext cx="2542032" cy="3200400"/>
          </a:xfrm>
          <a:prstGeom prst="rect">
            <a:avLst/>
          </a:prstGeom>
          <a:solidFill>
            <a:schemeClr val="accent4"/>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5" name="Text Placeholder 24">
            <a:extLst>
              <a:ext uri="{FF2B5EF4-FFF2-40B4-BE49-F238E27FC236}">
                <a16:creationId xmlns:a16="http://schemas.microsoft.com/office/drawing/2014/main" id="{2349526F-21BB-B06B-612E-8AAA322B41DD}"/>
              </a:ext>
            </a:extLst>
          </p:cNvPr>
          <p:cNvSpPr>
            <a:spLocks noGrp="1"/>
          </p:cNvSpPr>
          <p:nvPr>
            <p:ph type="body" sz="quarter" idx="14"/>
          </p:nvPr>
        </p:nvSpPr>
        <p:spPr>
          <a:xfrm>
            <a:off x="565816" y="2193042"/>
            <a:ext cx="2514600" cy="3200400"/>
          </a:xfrm>
          <a:solidFill>
            <a:schemeClr val="accent5"/>
          </a:solidFill>
          <a:ln w="25400">
            <a:solidFill>
              <a:schemeClr val="dk1"/>
            </a:solidFill>
          </a:ln>
        </p:spPr>
        <p:txBody>
          <a:bodyPr tIns="2377440"/>
          <a:lstStyle>
            <a:lvl1pPr marL="0" indent="0" algn="ctr">
              <a:buFont typeface="Arial" panose="020B0604020202020204" pitchFamily="34" charset="0"/>
              <a:buNone/>
              <a:defRPr sz="2000">
                <a:latin typeface="+mj-lt"/>
              </a:defRPr>
            </a:lvl1pPr>
          </a:lstStyle>
          <a:p>
            <a:pPr lvl="0"/>
            <a:r>
              <a:rPr lang="en-US" noProof="0"/>
              <a:t>Click to edit Master text styles</a:t>
            </a:r>
          </a:p>
        </p:txBody>
      </p:sp>
      <p:sp>
        <p:nvSpPr>
          <p:cNvPr id="23" name="Picture Placeholder 22">
            <a:extLst>
              <a:ext uri="{FF2B5EF4-FFF2-40B4-BE49-F238E27FC236}">
                <a16:creationId xmlns:a16="http://schemas.microsoft.com/office/drawing/2014/main" id="{99DE91A1-A01A-B800-F6EB-C013020202CF}"/>
              </a:ext>
            </a:extLst>
          </p:cNvPr>
          <p:cNvSpPr>
            <a:spLocks noGrp="1"/>
          </p:cNvSpPr>
          <p:nvPr>
            <p:ph type="pic" sz="quarter" idx="13"/>
          </p:nvPr>
        </p:nvSpPr>
        <p:spPr>
          <a:xfrm>
            <a:off x="579532" y="2193042"/>
            <a:ext cx="2487168" cy="2103120"/>
          </a:xfrm>
          <a:ln w="25400">
            <a:solidFill>
              <a:schemeClr val="tx1"/>
            </a:solidFill>
          </a:ln>
        </p:spPr>
        <p:txBody>
          <a:bodyPr anchor="ctr"/>
          <a:lstStyle>
            <a:lvl1pPr marL="0" indent="0" algn="ctr">
              <a:buNone/>
              <a:defRPr sz="1600"/>
            </a:lvl1pPr>
          </a:lstStyle>
          <a:p>
            <a:r>
              <a:rPr lang="en-US" noProof="0"/>
              <a:t>Click icon to add picture</a:t>
            </a:r>
          </a:p>
        </p:txBody>
      </p:sp>
      <p:sp>
        <p:nvSpPr>
          <p:cNvPr id="28" name="Text Placeholder 26">
            <a:extLst>
              <a:ext uri="{FF2B5EF4-FFF2-40B4-BE49-F238E27FC236}">
                <a16:creationId xmlns:a16="http://schemas.microsoft.com/office/drawing/2014/main" id="{733EF8C8-3849-9C80-1F6E-7038D1134789}"/>
              </a:ext>
            </a:extLst>
          </p:cNvPr>
          <p:cNvSpPr>
            <a:spLocks noGrp="1"/>
          </p:cNvSpPr>
          <p:nvPr>
            <p:ph type="body" sz="quarter" idx="15"/>
          </p:nvPr>
        </p:nvSpPr>
        <p:spPr>
          <a:xfrm>
            <a:off x="580220" y="4846546"/>
            <a:ext cx="2514600" cy="338328"/>
          </a:xfrm>
        </p:spPr>
        <p:txBody>
          <a:bodyPr/>
          <a:lstStyle>
            <a:lvl1pPr marL="0" indent="0" algn="ctr">
              <a:lnSpc>
                <a:spcPct val="100000"/>
              </a:lnSpc>
              <a:spcBef>
                <a:spcPts val="0"/>
              </a:spcBef>
              <a:buNone/>
              <a:defRPr sz="1600"/>
            </a:lvl1pPr>
          </a:lstStyle>
          <a:p>
            <a:pPr lvl="0"/>
            <a:r>
              <a:rPr lang="en-US" noProof="0"/>
              <a:t>Click to edit Master text styles</a:t>
            </a:r>
          </a:p>
        </p:txBody>
      </p:sp>
      <p:sp>
        <p:nvSpPr>
          <p:cNvPr id="29" name="Text Placeholder 24">
            <a:extLst>
              <a:ext uri="{FF2B5EF4-FFF2-40B4-BE49-F238E27FC236}">
                <a16:creationId xmlns:a16="http://schemas.microsoft.com/office/drawing/2014/main" id="{32F8A8CA-E278-E129-A09C-8C4B7CCA2DE2}"/>
              </a:ext>
            </a:extLst>
          </p:cNvPr>
          <p:cNvSpPr>
            <a:spLocks noGrp="1"/>
          </p:cNvSpPr>
          <p:nvPr>
            <p:ph type="body" sz="quarter" idx="16"/>
          </p:nvPr>
        </p:nvSpPr>
        <p:spPr>
          <a:xfrm>
            <a:off x="3419856" y="2193042"/>
            <a:ext cx="2514600" cy="3200400"/>
          </a:xfrm>
          <a:solidFill>
            <a:schemeClr val="accent5"/>
          </a:solidFill>
          <a:ln w="25400">
            <a:solidFill>
              <a:schemeClr val="dk1"/>
            </a:solidFill>
          </a:ln>
        </p:spPr>
        <p:txBody>
          <a:bodyPr tIns="2377440"/>
          <a:lstStyle>
            <a:lvl1pPr marL="0" indent="0" algn="ctr">
              <a:buFont typeface="Arial" panose="020B0604020202020204" pitchFamily="34" charset="0"/>
              <a:buNone/>
              <a:defRPr sz="2000">
                <a:latin typeface="+mj-lt"/>
              </a:defRPr>
            </a:lvl1pPr>
          </a:lstStyle>
          <a:p>
            <a:pPr lvl="0"/>
            <a:r>
              <a:rPr lang="en-US" noProof="0"/>
              <a:t>Click to edit Master text styles</a:t>
            </a:r>
          </a:p>
        </p:txBody>
      </p:sp>
      <p:sp>
        <p:nvSpPr>
          <p:cNvPr id="30" name="Picture Placeholder 22">
            <a:extLst>
              <a:ext uri="{FF2B5EF4-FFF2-40B4-BE49-F238E27FC236}">
                <a16:creationId xmlns:a16="http://schemas.microsoft.com/office/drawing/2014/main" id="{3CFBF841-C094-5FA8-63F2-F5DA37C0359A}"/>
              </a:ext>
            </a:extLst>
          </p:cNvPr>
          <p:cNvSpPr>
            <a:spLocks noGrp="1"/>
          </p:cNvSpPr>
          <p:nvPr>
            <p:ph type="pic" sz="quarter" idx="17"/>
          </p:nvPr>
        </p:nvSpPr>
        <p:spPr>
          <a:xfrm>
            <a:off x="3433572" y="2193042"/>
            <a:ext cx="2487168" cy="2103120"/>
          </a:xfrm>
          <a:ln w="25400">
            <a:solidFill>
              <a:schemeClr val="tx1"/>
            </a:solidFill>
          </a:ln>
        </p:spPr>
        <p:txBody>
          <a:bodyPr anchor="ctr"/>
          <a:lstStyle>
            <a:lvl1pPr marL="0" indent="0" algn="ctr">
              <a:buNone/>
              <a:defRPr sz="1600"/>
            </a:lvl1pPr>
          </a:lstStyle>
          <a:p>
            <a:r>
              <a:rPr lang="en-US" noProof="0"/>
              <a:t>Click icon to add picture</a:t>
            </a:r>
          </a:p>
        </p:txBody>
      </p:sp>
      <p:sp>
        <p:nvSpPr>
          <p:cNvPr id="31" name="Text Placeholder 26">
            <a:extLst>
              <a:ext uri="{FF2B5EF4-FFF2-40B4-BE49-F238E27FC236}">
                <a16:creationId xmlns:a16="http://schemas.microsoft.com/office/drawing/2014/main" id="{C76BA571-FE5C-F5F7-9056-20BD57DA6789}"/>
              </a:ext>
            </a:extLst>
          </p:cNvPr>
          <p:cNvSpPr>
            <a:spLocks noGrp="1"/>
          </p:cNvSpPr>
          <p:nvPr>
            <p:ph type="body" sz="quarter" idx="18"/>
          </p:nvPr>
        </p:nvSpPr>
        <p:spPr>
          <a:xfrm>
            <a:off x="3419856" y="4846546"/>
            <a:ext cx="2514600" cy="338328"/>
          </a:xfrm>
        </p:spPr>
        <p:txBody>
          <a:bodyPr/>
          <a:lstStyle>
            <a:lvl1pPr marL="0" indent="0" algn="ctr">
              <a:lnSpc>
                <a:spcPct val="100000"/>
              </a:lnSpc>
              <a:spcBef>
                <a:spcPts val="0"/>
              </a:spcBef>
              <a:buNone/>
              <a:defRPr sz="1600"/>
            </a:lvl1pPr>
          </a:lstStyle>
          <a:p>
            <a:pPr lvl="0"/>
            <a:r>
              <a:rPr lang="en-US" noProof="0"/>
              <a:t>Click to edit Master text styles</a:t>
            </a:r>
          </a:p>
        </p:txBody>
      </p:sp>
      <p:sp>
        <p:nvSpPr>
          <p:cNvPr id="32" name="Text Placeholder 24">
            <a:extLst>
              <a:ext uri="{FF2B5EF4-FFF2-40B4-BE49-F238E27FC236}">
                <a16:creationId xmlns:a16="http://schemas.microsoft.com/office/drawing/2014/main" id="{D7F9FC21-D881-DB86-4C69-C07821DCF3A7}"/>
              </a:ext>
            </a:extLst>
          </p:cNvPr>
          <p:cNvSpPr>
            <a:spLocks noGrp="1"/>
          </p:cNvSpPr>
          <p:nvPr>
            <p:ph type="body" sz="quarter" idx="19"/>
          </p:nvPr>
        </p:nvSpPr>
        <p:spPr>
          <a:xfrm>
            <a:off x="6263640" y="2193042"/>
            <a:ext cx="2514600" cy="3200400"/>
          </a:xfrm>
          <a:solidFill>
            <a:schemeClr val="accent5"/>
          </a:solidFill>
          <a:ln w="25400">
            <a:solidFill>
              <a:schemeClr val="dk1"/>
            </a:solidFill>
          </a:ln>
        </p:spPr>
        <p:txBody>
          <a:bodyPr tIns="2377440"/>
          <a:lstStyle>
            <a:lvl1pPr marL="0" indent="0" algn="ctr">
              <a:buFont typeface="Arial" panose="020B0604020202020204" pitchFamily="34" charset="0"/>
              <a:buNone/>
              <a:defRPr sz="2000">
                <a:latin typeface="+mj-lt"/>
              </a:defRPr>
            </a:lvl1pPr>
          </a:lstStyle>
          <a:p>
            <a:pPr lvl="0"/>
            <a:r>
              <a:rPr lang="en-US" noProof="0"/>
              <a:t>Click to edit Master text styles</a:t>
            </a:r>
          </a:p>
        </p:txBody>
      </p:sp>
      <p:sp>
        <p:nvSpPr>
          <p:cNvPr id="33" name="Picture Placeholder 22">
            <a:extLst>
              <a:ext uri="{FF2B5EF4-FFF2-40B4-BE49-F238E27FC236}">
                <a16:creationId xmlns:a16="http://schemas.microsoft.com/office/drawing/2014/main" id="{FE2E99DA-5661-F860-9E54-9C42590265FD}"/>
              </a:ext>
            </a:extLst>
          </p:cNvPr>
          <p:cNvSpPr>
            <a:spLocks noGrp="1"/>
          </p:cNvSpPr>
          <p:nvPr>
            <p:ph type="pic" sz="quarter" idx="20"/>
          </p:nvPr>
        </p:nvSpPr>
        <p:spPr>
          <a:xfrm>
            <a:off x="6277356" y="2193042"/>
            <a:ext cx="2487168" cy="2103120"/>
          </a:xfrm>
          <a:ln w="25400">
            <a:solidFill>
              <a:schemeClr val="tx1"/>
            </a:solidFill>
          </a:ln>
        </p:spPr>
        <p:txBody>
          <a:bodyPr anchor="ctr"/>
          <a:lstStyle>
            <a:lvl1pPr marL="0" indent="0" algn="ctr">
              <a:buNone/>
              <a:defRPr sz="1600"/>
            </a:lvl1pPr>
          </a:lstStyle>
          <a:p>
            <a:r>
              <a:rPr lang="en-US" noProof="0"/>
              <a:t>Click icon to add picture</a:t>
            </a:r>
          </a:p>
        </p:txBody>
      </p:sp>
      <p:sp>
        <p:nvSpPr>
          <p:cNvPr id="34" name="Text Placeholder 26">
            <a:extLst>
              <a:ext uri="{FF2B5EF4-FFF2-40B4-BE49-F238E27FC236}">
                <a16:creationId xmlns:a16="http://schemas.microsoft.com/office/drawing/2014/main" id="{99F1332D-1A76-8252-3A4A-73B5BE80BDA8}"/>
              </a:ext>
            </a:extLst>
          </p:cNvPr>
          <p:cNvSpPr>
            <a:spLocks noGrp="1"/>
          </p:cNvSpPr>
          <p:nvPr>
            <p:ph type="body" sz="quarter" idx="21"/>
          </p:nvPr>
        </p:nvSpPr>
        <p:spPr>
          <a:xfrm>
            <a:off x="6263640" y="4846546"/>
            <a:ext cx="2514600" cy="338328"/>
          </a:xfrm>
        </p:spPr>
        <p:txBody>
          <a:bodyPr/>
          <a:lstStyle>
            <a:lvl1pPr marL="0" indent="0" algn="ctr">
              <a:lnSpc>
                <a:spcPct val="100000"/>
              </a:lnSpc>
              <a:spcBef>
                <a:spcPts val="0"/>
              </a:spcBef>
              <a:buNone/>
              <a:defRPr sz="1600"/>
            </a:lvl1pPr>
          </a:lstStyle>
          <a:p>
            <a:pPr lvl="0"/>
            <a:r>
              <a:rPr lang="en-US" noProof="0"/>
              <a:t>Click to edit Master text styles</a:t>
            </a:r>
          </a:p>
        </p:txBody>
      </p:sp>
      <p:sp>
        <p:nvSpPr>
          <p:cNvPr id="35" name="Text Placeholder 24">
            <a:extLst>
              <a:ext uri="{FF2B5EF4-FFF2-40B4-BE49-F238E27FC236}">
                <a16:creationId xmlns:a16="http://schemas.microsoft.com/office/drawing/2014/main" id="{47253530-631C-01D6-E4D5-53EA91819AC5}"/>
              </a:ext>
            </a:extLst>
          </p:cNvPr>
          <p:cNvSpPr>
            <a:spLocks noGrp="1"/>
          </p:cNvSpPr>
          <p:nvPr>
            <p:ph type="body" sz="quarter" idx="22"/>
          </p:nvPr>
        </p:nvSpPr>
        <p:spPr>
          <a:xfrm>
            <a:off x="9107424" y="2169547"/>
            <a:ext cx="2514600" cy="3200400"/>
          </a:xfrm>
          <a:solidFill>
            <a:schemeClr val="accent5"/>
          </a:solidFill>
          <a:ln w="25400">
            <a:solidFill>
              <a:schemeClr val="dk1"/>
            </a:solidFill>
          </a:ln>
        </p:spPr>
        <p:txBody>
          <a:bodyPr tIns="2377440"/>
          <a:lstStyle>
            <a:lvl1pPr marL="0" indent="0" algn="ctr">
              <a:buFont typeface="Arial" panose="020B0604020202020204" pitchFamily="34" charset="0"/>
              <a:buNone/>
              <a:defRPr sz="2000">
                <a:latin typeface="+mj-lt"/>
              </a:defRPr>
            </a:lvl1pPr>
          </a:lstStyle>
          <a:p>
            <a:pPr lvl="0"/>
            <a:r>
              <a:rPr lang="en-US" noProof="0"/>
              <a:t>Click to edit Master text styles</a:t>
            </a:r>
          </a:p>
        </p:txBody>
      </p:sp>
      <p:sp>
        <p:nvSpPr>
          <p:cNvPr id="36" name="Picture Placeholder 22">
            <a:extLst>
              <a:ext uri="{FF2B5EF4-FFF2-40B4-BE49-F238E27FC236}">
                <a16:creationId xmlns:a16="http://schemas.microsoft.com/office/drawing/2014/main" id="{2087F48D-BCD6-2370-DFEB-3DC855770580}"/>
              </a:ext>
            </a:extLst>
          </p:cNvPr>
          <p:cNvSpPr>
            <a:spLocks noGrp="1"/>
          </p:cNvSpPr>
          <p:nvPr>
            <p:ph type="pic" sz="quarter" idx="23"/>
          </p:nvPr>
        </p:nvSpPr>
        <p:spPr>
          <a:xfrm>
            <a:off x="9121140" y="2169547"/>
            <a:ext cx="2487168" cy="2103120"/>
          </a:xfrm>
          <a:ln w="25400">
            <a:solidFill>
              <a:schemeClr val="tx1"/>
            </a:solidFill>
          </a:ln>
        </p:spPr>
        <p:txBody>
          <a:bodyPr anchor="ctr"/>
          <a:lstStyle>
            <a:lvl1pPr marL="0" indent="0" algn="ctr">
              <a:buNone/>
              <a:defRPr sz="1600"/>
            </a:lvl1pPr>
          </a:lstStyle>
          <a:p>
            <a:r>
              <a:rPr lang="en-US" noProof="0"/>
              <a:t>Click icon to add picture</a:t>
            </a:r>
          </a:p>
        </p:txBody>
      </p:sp>
      <p:sp>
        <p:nvSpPr>
          <p:cNvPr id="37" name="Text Placeholder 26">
            <a:extLst>
              <a:ext uri="{FF2B5EF4-FFF2-40B4-BE49-F238E27FC236}">
                <a16:creationId xmlns:a16="http://schemas.microsoft.com/office/drawing/2014/main" id="{2730E53E-4C0B-1C22-8754-2D69B55DF375}"/>
              </a:ext>
            </a:extLst>
          </p:cNvPr>
          <p:cNvSpPr>
            <a:spLocks noGrp="1"/>
          </p:cNvSpPr>
          <p:nvPr>
            <p:ph type="body" sz="quarter" idx="24"/>
          </p:nvPr>
        </p:nvSpPr>
        <p:spPr>
          <a:xfrm>
            <a:off x="9107424" y="4846546"/>
            <a:ext cx="2514600" cy="338328"/>
          </a:xfrm>
        </p:spPr>
        <p:txBody>
          <a:bodyPr/>
          <a:lstStyle>
            <a:lvl1pPr marL="0" indent="0" algn="ctr">
              <a:lnSpc>
                <a:spcPct val="100000"/>
              </a:lnSpc>
              <a:spcBef>
                <a:spcPts val="0"/>
              </a:spcBef>
              <a:buNone/>
              <a:defRPr sz="1600"/>
            </a:lvl1pPr>
          </a:lstStyle>
          <a:p>
            <a:pPr lvl="0"/>
            <a:r>
              <a:rPr lang="en-US" noProof="0"/>
              <a:t>Click to edit Master text styles</a:t>
            </a:r>
          </a:p>
        </p:txBody>
      </p:sp>
      <p:cxnSp>
        <p:nvCxnSpPr>
          <p:cNvPr id="47" name="Straight Connector 46">
            <a:extLst>
              <a:ext uri="{FF2B5EF4-FFF2-40B4-BE49-F238E27FC236}">
                <a16:creationId xmlns:a16="http://schemas.microsoft.com/office/drawing/2014/main" id="{78252B54-8A68-DB21-54FB-342276BCEE38}"/>
              </a:ext>
            </a:extLst>
          </p:cNvPr>
          <p:cNvCxnSpPr>
            <a:cxnSpLocks/>
          </p:cNvCxnSpPr>
          <p:nvPr userDrawn="1"/>
        </p:nvCxnSpPr>
        <p:spPr>
          <a:xfrm>
            <a:off x="0" y="6535885"/>
            <a:ext cx="838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384EF8F-B039-D242-A81B-F393B674C274}"/>
              </a:ext>
            </a:extLst>
          </p:cNvPr>
          <p:cNvCxnSpPr>
            <a:cxnSpLocks/>
          </p:cNvCxnSpPr>
          <p:nvPr userDrawn="1"/>
        </p:nvCxnSpPr>
        <p:spPr>
          <a:xfrm>
            <a:off x="1205025" y="6535885"/>
            <a:ext cx="41605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A9D6E63-D581-350F-03A0-665A80481391}"/>
              </a:ext>
            </a:extLst>
          </p:cNvPr>
          <p:cNvCxnSpPr>
            <a:cxnSpLocks/>
          </p:cNvCxnSpPr>
          <p:nvPr userDrawn="1"/>
        </p:nvCxnSpPr>
        <p:spPr>
          <a:xfrm>
            <a:off x="6802120" y="6528812"/>
            <a:ext cx="384048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A05D09F-A5CA-2745-537C-05333575CD8F}"/>
              </a:ext>
            </a:extLst>
          </p:cNvPr>
          <p:cNvCxnSpPr>
            <a:cxnSpLocks/>
          </p:cNvCxnSpPr>
          <p:nvPr userDrawn="1"/>
        </p:nvCxnSpPr>
        <p:spPr>
          <a:xfrm>
            <a:off x="11276341" y="6528816"/>
            <a:ext cx="9144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C2F2B86B-C1F2-7E0E-C065-E2B156A7F8E4}"/>
              </a:ext>
            </a:extLst>
          </p:cNvPr>
          <p:cNvSpPr>
            <a:spLocks noGrp="1"/>
          </p:cNvSpPr>
          <p:nvPr>
            <p:ph type="sldNum" sz="quarter" idx="12"/>
          </p:nvPr>
        </p:nvSpPr>
        <p:spPr/>
        <p:txBody>
          <a:bodyPr/>
          <a:lstStyle>
            <a:lvl1pPr>
              <a:defRPr>
                <a:solidFill>
                  <a:schemeClr val="bg1"/>
                </a:solidFill>
              </a:defRPr>
            </a:lvl1pPr>
          </a:lstStyle>
          <a:p>
            <a:fld id="{8D0AFDD5-844D-364D-8AEC-50CF4D36D55D}" type="slidenum">
              <a:rPr lang="en-US" noProof="0" smtClean="0"/>
              <a:pPr/>
              <a:t>‹#›</a:t>
            </a:fld>
            <a:endParaRPr lang="en-US" noProof="0"/>
          </a:p>
        </p:txBody>
      </p:sp>
      <p:sp>
        <p:nvSpPr>
          <p:cNvPr id="4" name="Footer Placeholder 3">
            <a:extLst>
              <a:ext uri="{FF2B5EF4-FFF2-40B4-BE49-F238E27FC236}">
                <a16:creationId xmlns:a16="http://schemas.microsoft.com/office/drawing/2014/main" id="{415DA4D1-2752-E7A4-2EB8-33E55361D7BE}"/>
              </a:ext>
            </a:extLst>
          </p:cNvPr>
          <p:cNvSpPr>
            <a:spLocks noGrp="1"/>
          </p:cNvSpPr>
          <p:nvPr>
            <p:ph type="ftr" sz="quarter" idx="11"/>
          </p:nvPr>
        </p:nvSpPr>
        <p:spPr/>
        <p:txBody>
          <a:bodyPr/>
          <a:lstStyle>
            <a:lvl1pPr>
              <a:defRPr>
                <a:solidFill>
                  <a:schemeClr val="bg1"/>
                </a:solidFill>
              </a:defRPr>
            </a:lvl1pPr>
          </a:lstStyle>
          <a:p>
            <a:r>
              <a:rPr lang="en-US" noProof="0"/>
              <a:t>Presentation title</a:t>
            </a:r>
          </a:p>
        </p:txBody>
      </p:sp>
      <p:sp>
        <p:nvSpPr>
          <p:cNvPr id="3" name="Date Placeholder 2">
            <a:extLst>
              <a:ext uri="{FF2B5EF4-FFF2-40B4-BE49-F238E27FC236}">
                <a16:creationId xmlns:a16="http://schemas.microsoft.com/office/drawing/2014/main" id="{0BC200B8-5151-AE1E-3DA7-04B965986211}"/>
              </a:ext>
            </a:extLst>
          </p:cNvPr>
          <p:cNvSpPr>
            <a:spLocks noGrp="1"/>
          </p:cNvSpPr>
          <p:nvPr>
            <p:ph type="dt" sz="half" idx="10"/>
          </p:nvPr>
        </p:nvSpPr>
        <p:spPr/>
        <p:txBody>
          <a:bodyPr/>
          <a:lstStyle>
            <a:lvl1pPr>
              <a:defRPr>
                <a:solidFill>
                  <a:schemeClr val="bg1"/>
                </a:solidFill>
              </a:defRPr>
            </a:lvl1pPr>
          </a:lstStyle>
          <a:p>
            <a:r>
              <a:rPr lang="en-US" noProof="0"/>
              <a:t>20XX</a:t>
            </a:r>
          </a:p>
        </p:txBody>
      </p:sp>
    </p:spTree>
    <p:extLst>
      <p:ext uri="{BB962C8B-B14F-4D97-AF65-F5344CB8AC3E}">
        <p14:creationId xmlns:p14="http://schemas.microsoft.com/office/powerpoint/2010/main" val="3939377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eam x8">
    <p:bg>
      <p:bgPr>
        <a:solidFill>
          <a:schemeClr val="accent2"/>
        </a:solidFill>
        <a:effectLst/>
      </p:bgPr>
    </p:bg>
    <p:spTree>
      <p:nvGrpSpPr>
        <p:cNvPr id="1" name=""/>
        <p:cNvGrpSpPr/>
        <p:nvPr/>
      </p:nvGrpSpPr>
      <p:grpSpPr>
        <a:xfrm>
          <a:off x="0" y="0"/>
          <a:ext cx="0" cy="0"/>
          <a:chOff x="0" y="0"/>
          <a:chExt cx="0" cy="0"/>
        </a:xfrm>
      </p:grpSpPr>
      <p:sp>
        <p:nvSpPr>
          <p:cNvPr id="8" name="Google Shape;1149;p53">
            <a:extLst>
              <a:ext uri="{FF2B5EF4-FFF2-40B4-BE49-F238E27FC236}">
                <a16:creationId xmlns:a16="http://schemas.microsoft.com/office/drawing/2014/main" id="{559D8666-7371-3C57-AFFE-49810709BDDB}"/>
              </a:ext>
            </a:extLst>
          </p:cNvPr>
          <p:cNvSpPr/>
          <p:nvPr userDrawn="1"/>
        </p:nvSpPr>
        <p:spPr>
          <a:xfrm>
            <a:off x="663551" y="1967633"/>
            <a:ext cx="2543865" cy="2085433"/>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2" name="Google Shape;1149;p53">
            <a:extLst>
              <a:ext uri="{FF2B5EF4-FFF2-40B4-BE49-F238E27FC236}">
                <a16:creationId xmlns:a16="http://schemas.microsoft.com/office/drawing/2014/main" id="{434B564B-DE03-74A6-773C-0FD4632658D1}"/>
              </a:ext>
            </a:extLst>
          </p:cNvPr>
          <p:cNvSpPr/>
          <p:nvPr userDrawn="1"/>
        </p:nvSpPr>
        <p:spPr>
          <a:xfrm>
            <a:off x="663550" y="4337851"/>
            <a:ext cx="2543865" cy="2085433"/>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5" name="Google Shape;1149;p53">
            <a:extLst>
              <a:ext uri="{FF2B5EF4-FFF2-40B4-BE49-F238E27FC236}">
                <a16:creationId xmlns:a16="http://schemas.microsoft.com/office/drawing/2014/main" id="{A98F51D8-7768-BB9C-DEFD-FE6F101B538B}"/>
              </a:ext>
            </a:extLst>
          </p:cNvPr>
          <p:cNvSpPr/>
          <p:nvPr userDrawn="1"/>
        </p:nvSpPr>
        <p:spPr>
          <a:xfrm>
            <a:off x="3509629" y="1967633"/>
            <a:ext cx="2543865" cy="2085433"/>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7" name="Google Shape;1149;p53">
            <a:extLst>
              <a:ext uri="{FF2B5EF4-FFF2-40B4-BE49-F238E27FC236}">
                <a16:creationId xmlns:a16="http://schemas.microsoft.com/office/drawing/2014/main" id="{824DDB7E-F583-BE45-8440-04134133EF5E}"/>
              </a:ext>
            </a:extLst>
          </p:cNvPr>
          <p:cNvSpPr/>
          <p:nvPr userDrawn="1"/>
        </p:nvSpPr>
        <p:spPr>
          <a:xfrm>
            <a:off x="3509628" y="4337851"/>
            <a:ext cx="2543865" cy="2085433"/>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9" name="Google Shape;1149;p53">
            <a:extLst>
              <a:ext uri="{FF2B5EF4-FFF2-40B4-BE49-F238E27FC236}">
                <a16:creationId xmlns:a16="http://schemas.microsoft.com/office/drawing/2014/main" id="{3AB34327-1213-C6F7-069A-661286889411}"/>
              </a:ext>
            </a:extLst>
          </p:cNvPr>
          <p:cNvSpPr/>
          <p:nvPr userDrawn="1"/>
        </p:nvSpPr>
        <p:spPr>
          <a:xfrm>
            <a:off x="6355709" y="1965287"/>
            <a:ext cx="2543865" cy="2085433"/>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1" name="Google Shape;1149;p53">
            <a:extLst>
              <a:ext uri="{FF2B5EF4-FFF2-40B4-BE49-F238E27FC236}">
                <a16:creationId xmlns:a16="http://schemas.microsoft.com/office/drawing/2014/main" id="{B6BF1339-971D-E8EC-9A92-C646A04A9796}"/>
              </a:ext>
            </a:extLst>
          </p:cNvPr>
          <p:cNvSpPr/>
          <p:nvPr userDrawn="1"/>
        </p:nvSpPr>
        <p:spPr>
          <a:xfrm>
            <a:off x="6355708" y="4335505"/>
            <a:ext cx="2543865" cy="2085433"/>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4" name="Google Shape;1149;p53">
            <a:extLst>
              <a:ext uri="{FF2B5EF4-FFF2-40B4-BE49-F238E27FC236}">
                <a16:creationId xmlns:a16="http://schemas.microsoft.com/office/drawing/2014/main" id="{2C16FE32-0722-CA1D-92A1-77B7780BDE81}"/>
              </a:ext>
            </a:extLst>
          </p:cNvPr>
          <p:cNvSpPr/>
          <p:nvPr userDrawn="1"/>
        </p:nvSpPr>
        <p:spPr>
          <a:xfrm>
            <a:off x="9201787" y="1965287"/>
            <a:ext cx="2543865" cy="2085433"/>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7" name="Google Shape;1149;p53">
            <a:extLst>
              <a:ext uri="{FF2B5EF4-FFF2-40B4-BE49-F238E27FC236}">
                <a16:creationId xmlns:a16="http://schemas.microsoft.com/office/drawing/2014/main" id="{A3D368EA-D182-9937-D248-E4051379E257}"/>
              </a:ext>
            </a:extLst>
          </p:cNvPr>
          <p:cNvSpPr/>
          <p:nvPr userDrawn="1"/>
        </p:nvSpPr>
        <p:spPr>
          <a:xfrm>
            <a:off x="9201786" y="4335505"/>
            <a:ext cx="2543865" cy="2085433"/>
          </a:xfrm>
          <a:prstGeom prst="rect">
            <a:avLst/>
          </a:prstGeom>
          <a:solidFill>
            <a:schemeClr val="accent2"/>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 name="Title 1">
            <a:extLst>
              <a:ext uri="{FF2B5EF4-FFF2-40B4-BE49-F238E27FC236}">
                <a16:creationId xmlns:a16="http://schemas.microsoft.com/office/drawing/2014/main" id="{ED7FDA4E-49F9-223C-DA55-A79802EE1883}"/>
              </a:ext>
            </a:extLst>
          </p:cNvPr>
          <p:cNvSpPr>
            <a:spLocks noGrp="1"/>
          </p:cNvSpPr>
          <p:nvPr>
            <p:ph type="title"/>
          </p:nvPr>
        </p:nvSpPr>
        <p:spPr/>
        <p:txBody>
          <a:bodyPr/>
          <a:lstStyle>
            <a:lvl1pPr>
              <a:defRPr>
                <a:solidFill>
                  <a:schemeClr val="tx1"/>
                </a:solidFill>
              </a:defRPr>
            </a:lvl1pPr>
          </a:lstStyle>
          <a:p>
            <a:r>
              <a:rPr lang="en-US" noProof="0"/>
              <a:t>Click to edit Master title style</a:t>
            </a:r>
          </a:p>
        </p:txBody>
      </p:sp>
      <p:sp>
        <p:nvSpPr>
          <p:cNvPr id="25" name="Text Placeholder 24">
            <a:extLst>
              <a:ext uri="{FF2B5EF4-FFF2-40B4-BE49-F238E27FC236}">
                <a16:creationId xmlns:a16="http://schemas.microsoft.com/office/drawing/2014/main" id="{2349526F-21BB-B06B-612E-8AAA322B41DD}"/>
              </a:ext>
            </a:extLst>
          </p:cNvPr>
          <p:cNvSpPr>
            <a:spLocks noGrp="1"/>
          </p:cNvSpPr>
          <p:nvPr>
            <p:ph type="body" sz="quarter" idx="14"/>
          </p:nvPr>
        </p:nvSpPr>
        <p:spPr>
          <a:xfrm>
            <a:off x="565816" y="1865376"/>
            <a:ext cx="2514600" cy="2084832"/>
          </a:xfrm>
          <a:solidFill>
            <a:schemeClr val="accent5"/>
          </a:solidFill>
          <a:ln w="25400">
            <a:solidFill>
              <a:schemeClr val="dk1"/>
            </a:solidFill>
          </a:ln>
        </p:spPr>
        <p:txBody>
          <a:bodyPr tIns="1490472"/>
          <a:lstStyle>
            <a:lvl1pPr marL="0" indent="0" algn="ctr">
              <a:buFont typeface="Arial" panose="020B0604020202020204" pitchFamily="34" charset="0"/>
              <a:buNone/>
              <a:defRPr sz="1600">
                <a:latin typeface="+mj-lt"/>
              </a:defRPr>
            </a:lvl1pPr>
          </a:lstStyle>
          <a:p>
            <a:pPr lvl="0"/>
            <a:r>
              <a:rPr lang="en-US" noProof="0"/>
              <a:t>Click to edit Master text styles</a:t>
            </a:r>
          </a:p>
        </p:txBody>
      </p:sp>
      <p:sp>
        <p:nvSpPr>
          <p:cNvPr id="23" name="Picture Placeholder 22">
            <a:extLst>
              <a:ext uri="{FF2B5EF4-FFF2-40B4-BE49-F238E27FC236}">
                <a16:creationId xmlns:a16="http://schemas.microsoft.com/office/drawing/2014/main" id="{99DE91A1-A01A-B800-F6EB-C013020202CF}"/>
              </a:ext>
            </a:extLst>
          </p:cNvPr>
          <p:cNvSpPr>
            <a:spLocks noGrp="1"/>
          </p:cNvSpPr>
          <p:nvPr>
            <p:ph type="pic" sz="quarter" idx="13"/>
          </p:nvPr>
        </p:nvSpPr>
        <p:spPr>
          <a:xfrm>
            <a:off x="579532" y="1874520"/>
            <a:ext cx="2487168" cy="1280160"/>
          </a:xfrm>
          <a:ln w="25400">
            <a:solidFill>
              <a:schemeClr val="tx1"/>
            </a:solidFill>
          </a:ln>
        </p:spPr>
        <p:txBody>
          <a:bodyPr anchor="ctr"/>
          <a:lstStyle>
            <a:lvl1pPr marL="0" indent="0" algn="ctr">
              <a:buNone/>
              <a:defRPr sz="1600"/>
            </a:lvl1pPr>
          </a:lstStyle>
          <a:p>
            <a:r>
              <a:rPr lang="en-US" noProof="0"/>
              <a:t>Click icon to add picture</a:t>
            </a:r>
          </a:p>
        </p:txBody>
      </p:sp>
      <p:sp>
        <p:nvSpPr>
          <p:cNvPr id="28" name="Text Placeholder 26">
            <a:extLst>
              <a:ext uri="{FF2B5EF4-FFF2-40B4-BE49-F238E27FC236}">
                <a16:creationId xmlns:a16="http://schemas.microsoft.com/office/drawing/2014/main" id="{733EF8C8-3849-9C80-1F6E-7038D1134789}"/>
              </a:ext>
            </a:extLst>
          </p:cNvPr>
          <p:cNvSpPr>
            <a:spLocks noGrp="1"/>
          </p:cNvSpPr>
          <p:nvPr>
            <p:ph type="body" sz="quarter" idx="15"/>
          </p:nvPr>
        </p:nvSpPr>
        <p:spPr>
          <a:xfrm>
            <a:off x="580220" y="3584901"/>
            <a:ext cx="2514600" cy="274320"/>
          </a:xfrm>
        </p:spPr>
        <p:txBody>
          <a:bodyPr/>
          <a:lstStyle>
            <a:lvl1pPr marL="0" indent="0" algn="ctr">
              <a:buNone/>
              <a:defRPr sz="1200"/>
            </a:lvl1pPr>
          </a:lstStyle>
          <a:p>
            <a:pPr lvl="0"/>
            <a:r>
              <a:rPr lang="en-US" noProof="0"/>
              <a:t>Click to edit Master text styles</a:t>
            </a:r>
          </a:p>
        </p:txBody>
      </p:sp>
      <p:sp>
        <p:nvSpPr>
          <p:cNvPr id="46" name="Text Placeholder 24">
            <a:extLst>
              <a:ext uri="{FF2B5EF4-FFF2-40B4-BE49-F238E27FC236}">
                <a16:creationId xmlns:a16="http://schemas.microsoft.com/office/drawing/2014/main" id="{F27A4420-EB9D-589B-DE9E-4CFCC6B25A6E}"/>
              </a:ext>
            </a:extLst>
          </p:cNvPr>
          <p:cNvSpPr>
            <a:spLocks noGrp="1"/>
          </p:cNvSpPr>
          <p:nvPr>
            <p:ph type="body" sz="quarter" idx="25"/>
          </p:nvPr>
        </p:nvSpPr>
        <p:spPr>
          <a:xfrm>
            <a:off x="565816" y="4242816"/>
            <a:ext cx="2514600" cy="2084832"/>
          </a:xfrm>
          <a:solidFill>
            <a:schemeClr val="accent5"/>
          </a:solidFill>
          <a:ln w="25400">
            <a:solidFill>
              <a:schemeClr val="dk1"/>
            </a:solidFill>
          </a:ln>
        </p:spPr>
        <p:txBody>
          <a:bodyPr tIns="1490472"/>
          <a:lstStyle>
            <a:lvl1pPr marL="0" indent="0" algn="ctr">
              <a:buFont typeface="Arial" panose="020B0604020202020204" pitchFamily="34" charset="0"/>
              <a:buNone/>
              <a:defRPr sz="1600">
                <a:latin typeface="+mj-lt"/>
              </a:defRPr>
            </a:lvl1pPr>
          </a:lstStyle>
          <a:p>
            <a:pPr lvl="0"/>
            <a:r>
              <a:rPr lang="en-US" noProof="0"/>
              <a:t>Click to edit Master text styles</a:t>
            </a:r>
          </a:p>
        </p:txBody>
      </p:sp>
      <p:sp>
        <p:nvSpPr>
          <p:cNvPr id="57" name="Picture Placeholder 22">
            <a:extLst>
              <a:ext uri="{FF2B5EF4-FFF2-40B4-BE49-F238E27FC236}">
                <a16:creationId xmlns:a16="http://schemas.microsoft.com/office/drawing/2014/main" id="{D76F8DA4-2C9A-48DE-DB4A-045A11601F4C}"/>
              </a:ext>
            </a:extLst>
          </p:cNvPr>
          <p:cNvSpPr>
            <a:spLocks noGrp="1"/>
          </p:cNvSpPr>
          <p:nvPr>
            <p:ph type="pic" sz="quarter" idx="36"/>
          </p:nvPr>
        </p:nvSpPr>
        <p:spPr>
          <a:xfrm>
            <a:off x="579532" y="4242816"/>
            <a:ext cx="2487168" cy="1280160"/>
          </a:xfrm>
          <a:ln w="25400">
            <a:solidFill>
              <a:schemeClr val="tx1"/>
            </a:solidFill>
          </a:ln>
        </p:spPr>
        <p:txBody>
          <a:bodyPr anchor="ctr"/>
          <a:lstStyle>
            <a:lvl1pPr marL="0" indent="0" algn="ctr">
              <a:buNone/>
              <a:defRPr sz="1600"/>
            </a:lvl1pPr>
          </a:lstStyle>
          <a:p>
            <a:r>
              <a:rPr lang="en-US" noProof="0"/>
              <a:t>Click icon to add picture</a:t>
            </a:r>
          </a:p>
        </p:txBody>
      </p:sp>
      <p:sp>
        <p:nvSpPr>
          <p:cNvPr id="47" name="Text Placeholder 26">
            <a:extLst>
              <a:ext uri="{FF2B5EF4-FFF2-40B4-BE49-F238E27FC236}">
                <a16:creationId xmlns:a16="http://schemas.microsoft.com/office/drawing/2014/main" id="{010C7458-97A7-97A1-88E7-1D3194A7EA4C}"/>
              </a:ext>
            </a:extLst>
          </p:cNvPr>
          <p:cNvSpPr>
            <a:spLocks noGrp="1"/>
          </p:cNvSpPr>
          <p:nvPr>
            <p:ph type="body" sz="quarter" idx="26"/>
          </p:nvPr>
        </p:nvSpPr>
        <p:spPr>
          <a:xfrm>
            <a:off x="580220" y="5947269"/>
            <a:ext cx="2514600" cy="274320"/>
          </a:xfrm>
        </p:spPr>
        <p:txBody>
          <a:bodyPr/>
          <a:lstStyle>
            <a:lvl1pPr marL="0" indent="0" algn="ctr">
              <a:buNone/>
              <a:defRPr sz="1200"/>
            </a:lvl1pPr>
          </a:lstStyle>
          <a:p>
            <a:pPr lvl="0"/>
            <a:r>
              <a:rPr lang="en-US" noProof="0"/>
              <a:t>Click to edit Master text styles</a:t>
            </a:r>
          </a:p>
        </p:txBody>
      </p:sp>
      <p:sp>
        <p:nvSpPr>
          <p:cNvPr id="29" name="Text Placeholder 24">
            <a:extLst>
              <a:ext uri="{FF2B5EF4-FFF2-40B4-BE49-F238E27FC236}">
                <a16:creationId xmlns:a16="http://schemas.microsoft.com/office/drawing/2014/main" id="{32F8A8CA-E278-E129-A09C-8C4B7CCA2DE2}"/>
              </a:ext>
            </a:extLst>
          </p:cNvPr>
          <p:cNvSpPr>
            <a:spLocks noGrp="1"/>
          </p:cNvSpPr>
          <p:nvPr>
            <p:ph type="body" sz="quarter" idx="16"/>
          </p:nvPr>
        </p:nvSpPr>
        <p:spPr>
          <a:xfrm>
            <a:off x="3419856" y="1865376"/>
            <a:ext cx="2514600" cy="2084832"/>
          </a:xfrm>
          <a:solidFill>
            <a:schemeClr val="accent5"/>
          </a:solidFill>
          <a:ln w="25400">
            <a:solidFill>
              <a:schemeClr val="dk1"/>
            </a:solidFill>
          </a:ln>
        </p:spPr>
        <p:txBody>
          <a:bodyPr tIns="1490472"/>
          <a:lstStyle>
            <a:lvl1pPr marL="0" indent="0" algn="ctr">
              <a:buFont typeface="Arial" panose="020B0604020202020204" pitchFamily="34" charset="0"/>
              <a:buNone/>
              <a:defRPr sz="1600">
                <a:latin typeface="+mj-lt"/>
              </a:defRPr>
            </a:lvl1pPr>
          </a:lstStyle>
          <a:p>
            <a:pPr lvl="0"/>
            <a:r>
              <a:rPr lang="en-US" noProof="0"/>
              <a:t>Click to edit Master text styles</a:t>
            </a:r>
          </a:p>
        </p:txBody>
      </p:sp>
      <p:sp>
        <p:nvSpPr>
          <p:cNvPr id="30" name="Picture Placeholder 22">
            <a:extLst>
              <a:ext uri="{FF2B5EF4-FFF2-40B4-BE49-F238E27FC236}">
                <a16:creationId xmlns:a16="http://schemas.microsoft.com/office/drawing/2014/main" id="{3CFBF841-C094-5FA8-63F2-F5DA37C0359A}"/>
              </a:ext>
            </a:extLst>
          </p:cNvPr>
          <p:cNvSpPr>
            <a:spLocks noGrp="1"/>
          </p:cNvSpPr>
          <p:nvPr>
            <p:ph type="pic" sz="quarter" idx="17"/>
          </p:nvPr>
        </p:nvSpPr>
        <p:spPr>
          <a:xfrm>
            <a:off x="3433572" y="1874520"/>
            <a:ext cx="2487168" cy="1280160"/>
          </a:xfrm>
          <a:ln w="25400">
            <a:solidFill>
              <a:schemeClr val="tx1"/>
            </a:solidFill>
          </a:ln>
        </p:spPr>
        <p:txBody>
          <a:bodyPr anchor="ctr"/>
          <a:lstStyle>
            <a:lvl1pPr marL="0" indent="0" algn="ctr">
              <a:buNone/>
              <a:defRPr sz="1600"/>
            </a:lvl1pPr>
          </a:lstStyle>
          <a:p>
            <a:r>
              <a:rPr lang="en-US" noProof="0"/>
              <a:t>Click icon to add picture</a:t>
            </a:r>
          </a:p>
        </p:txBody>
      </p:sp>
      <p:sp>
        <p:nvSpPr>
          <p:cNvPr id="31" name="Text Placeholder 26">
            <a:extLst>
              <a:ext uri="{FF2B5EF4-FFF2-40B4-BE49-F238E27FC236}">
                <a16:creationId xmlns:a16="http://schemas.microsoft.com/office/drawing/2014/main" id="{C76BA571-FE5C-F5F7-9056-20BD57DA6789}"/>
              </a:ext>
            </a:extLst>
          </p:cNvPr>
          <p:cNvSpPr>
            <a:spLocks noGrp="1"/>
          </p:cNvSpPr>
          <p:nvPr>
            <p:ph type="body" sz="quarter" idx="18"/>
          </p:nvPr>
        </p:nvSpPr>
        <p:spPr>
          <a:xfrm>
            <a:off x="3419856" y="3584901"/>
            <a:ext cx="2514600" cy="274320"/>
          </a:xfrm>
        </p:spPr>
        <p:txBody>
          <a:bodyPr/>
          <a:lstStyle>
            <a:lvl1pPr marL="0" indent="0" algn="ctr">
              <a:buNone/>
              <a:defRPr sz="1200"/>
            </a:lvl1pPr>
          </a:lstStyle>
          <a:p>
            <a:pPr lvl="0"/>
            <a:r>
              <a:rPr lang="en-US" noProof="0"/>
              <a:t>Click to edit Master text styles</a:t>
            </a:r>
          </a:p>
        </p:txBody>
      </p:sp>
      <p:sp>
        <p:nvSpPr>
          <p:cNvPr id="48" name="Text Placeholder 24">
            <a:extLst>
              <a:ext uri="{FF2B5EF4-FFF2-40B4-BE49-F238E27FC236}">
                <a16:creationId xmlns:a16="http://schemas.microsoft.com/office/drawing/2014/main" id="{27F73601-DBA6-A721-D6BF-321A387810A8}"/>
              </a:ext>
            </a:extLst>
          </p:cNvPr>
          <p:cNvSpPr>
            <a:spLocks noGrp="1"/>
          </p:cNvSpPr>
          <p:nvPr>
            <p:ph type="body" sz="quarter" idx="27"/>
          </p:nvPr>
        </p:nvSpPr>
        <p:spPr>
          <a:xfrm>
            <a:off x="3419856" y="4242816"/>
            <a:ext cx="2514600" cy="2084832"/>
          </a:xfrm>
          <a:solidFill>
            <a:schemeClr val="accent5"/>
          </a:solidFill>
          <a:ln w="25400">
            <a:solidFill>
              <a:schemeClr val="dk1"/>
            </a:solidFill>
          </a:ln>
        </p:spPr>
        <p:txBody>
          <a:bodyPr tIns="1490472"/>
          <a:lstStyle>
            <a:lvl1pPr marL="0" indent="0" algn="ctr">
              <a:buFont typeface="Arial" panose="020B0604020202020204" pitchFamily="34" charset="0"/>
              <a:buNone/>
              <a:defRPr sz="1600">
                <a:latin typeface="+mj-lt"/>
              </a:defRPr>
            </a:lvl1pPr>
          </a:lstStyle>
          <a:p>
            <a:pPr lvl="0"/>
            <a:r>
              <a:rPr lang="en-US" noProof="0"/>
              <a:t>Click to edit Master text styles</a:t>
            </a:r>
          </a:p>
        </p:txBody>
      </p:sp>
      <p:sp>
        <p:nvSpPr>
          <p:cNvPr id="49" name="Picture Placeholder 22">
            <a:extLst>
              <a:ext uri="{FF2B5EF4-FFF2-40B4-BE49-F238E27FC236}">
                <a16:creationId xmlns:a16="http://schemas.microsoft.com/office/drawing/2014/main" id="{060504F7-2F69-FC38-B09C-5DCA35CD85A9}"/>
              </a:ext>
            </a:extLst>
          </p:cNvPr>
          <p:cNvSpPr>
            <a:spLocks noGrp="1"/>
          </p:cNvSpPr>
          <p:nvPr>
            <p:ph type="pic" sz="quarter" idx="28"/>
          </p:nvPr>
        </p:nvSpPr>
        <p:spPr>
          <a:xfrm>
            <a:off x="3433572" y="4242816"/>
            <a:ext cx="2487168" cy="1280160"/>
          </a:xfrm>
          <a:ln w="25400">
            <a:solidFill>
              <a:schemeClr val="tx1"/>
            </a:solidFill>
          </a:ln>
        </p:spPr>
        <p:txBody>
          <a:bodyPr anchor="ctr"/>
          <a:lstStyle>
            <a:lvl1pPr marL="0" indent="0" algn="ctr">
              <a:buNone/>
              <a:defRPr sz="1600"/>
            </a:lvl1pPr>
          </a:lstStyle>
          <a:p>
            <a:r>
              <a:rPr lang="en-US" noProof="0"/>
              <a:t>Click icon to add picture</a:t>
            </a:r>
          </a:p>
        </p:txBody>
      </p:sp>
      <p:sp>
        <p:nvSpPr>
          <p:cNvPr id="50" name="Text Placeholder 26">
            <a:extLst>
              <a:ext uri="{FF2B5EF4-FFF2-40B4-BE49-F238E27FC236}">
                <a16:creationId xmlns:a16="http://schemas.microsoft.com/office/drawing/2014/main" id="{3843A45B-37B6-D773-B219-9EBAD5F19532}"/>
              </a:ext>
            </a:extLst>
          </p:cNvPr>
          <p:cNvSpPr>
            <a:spLocks noGrp="1"/>
          </p:cNvSpPr>
          <p:nvPr>
            <p:ph type="body" sz="quarter" idx="29"/>
          </p:nvPr>
        </p:nvSpPr>
        <p:spPr>
          <a:xfrm>
            <a:off x="3419856" y="5947269"/>
            <a:ext cx="2514600" cy="274320"/>
          </a:xfrm>
        </p:spPr>
        <p:txBody>
          <a:bodyPr/>
          <a:lstStyle>
            <a:lvl1pPr marL="0" indent="0" algn="ctr">
              <a:buNone/>
              <a:defRPr sz="1200"/>
            </a:lvl1pPr>
          </a:lstStyle>
          <a:p>
            <a:pPr lvl="0"/>
            <a:r>
              <a:rPr lang="en-US" noProof="0"/>
              <a:t>Click to edit Master text styles</a:t>
            </a:r>
          </a:p>
        </p:txBody>
      </p:sp>
      <p:sp>
        <p:nvSpPr>
          <p:cNvPr id="32" name="Text Placeholder 24">
            <a:extLst>
              <a:ext uri="{FF2B5EF4-FFF2-40B4-BE49-F238E27FC236}">
                <a16:creationId xmlns:a16="http://schemas.microsoft.com/office/drawing/2014/main" id="{D7F9FC21-D881-DB86-4C69-C07821DCF3A7}"/>
              </a:ext>
            </a:extLst>
          </p:cNvPr>
          <p:cNvSpPr>
            <a:spLocks noGrp="1"/>
          </p:cNvSpPr>
          <p:nvPr>
            <p:ph type="body" sz="quarter" idx="19"/>
          </p:nvPr>
        </p:nvSpPr>
        <p:spPr>
          <a:xfrm>
            <a:off x="6263640" y="1865376"/>
            <a:ext cx="2514600" cy="2084832"/>
          </a:xfrm>
          <a:solidFill>
            <a:schemeClr val="accent5"/>
          </a:solidFill>
          <a:ln w="25400">
            <a:solidFill>
              <a:schemeClr val="dk1"/>
            </a:solidFill>
          </a:ln>
        </p:spPr>
        <p:txBody>
          <a:bodyPr tIns="1490472"/>
          <a:lstStyle>
            <a:lvl1pPr marL="0" indent="0" algn="ctr">
              <a:buFont typeface="Arial" panose="020B0604020202020204" pitchFamily="34" charset="0"/>
              <a:buNone/>
              <a:defRPr sz="1600">
                <a:latin typeface="+mj-lt"/>
              </a:defRPr>
            </a:lvl1pPr>
          </a:lstStyle>
          <a:p>
            <a:pPr lvl="0"/>
            <a:r>
              <a:rPr lang="en-US" noProof="0"/>
              <a:t>Click to edit Master text styles</a:t>
            </a:r>
          </a:p>
        </p:txBody>
      </p:sp>
      <p:sp>
        <p:nvSpPr>
          <p:cNvPr id="33" name="Picture Placeholder 22">
            <a:extLst>
              <a:ext uri="{FF2B5EF4-FFF2-40B4-BE49-F238E27FC236}">
                <a16:creationId xmlns:a16="http://schemas.microsoft.com/office/drawing/2014/main" id="{FE2E99DA-5661-F860-9E54-9C42590265FD}"/>
              </a:ext>
            </a:extLst>
          </p:cNvPr>
          <p:cNvSpPr>
            <a:spLocks noGrp="1"/>
          </p:cNvSpPr>
          <p:nvPr>
            <p:ph type="pic" sz="quarter" idx="20"/>
          </p:nvPr>
        </p:nvSpPr>
        <p:spPr>
          <a:xfrm>
            <a:off x="6277356" y="1874520"/>
            <a:ext cx="2487168" cy="1280160"/>
          </a:xfrm>
          <a:ln w="25400">
            <a:solidFill>
              <a:schemeClr val="tx1"/>
            </a:solidFill>
          </a:ln>
        </p:spPr>
        <p:txBody>
          <a:bodyPr anchor="ctr"/>
          <a:lstStyle>
            <a:lvl1pPr marL="0" indent="0" algn="ctr">
              <a:buNone/>
              <a:defRPr sz="1600"/>
            </a:lvl1pPr>
          </a:lstStyle>
          <a:p>
            <a:r>
              <a:rPr lang="en-US" noProof="0"/>
              <a:t>Click icon to add picture</a:t>
            </a:r>
          </a:p>
        </p:txBody>
      </p:sp>
      <p:sp>
        <p:nvSpPr>
          <p:cNvPr id="34" name="Text Placeholder 26">
            <a:extLst>
              <a:ext uri="{FF2B5EF4-FFF2-40B4-BE49-F238E27FC236}">
                <a16:creationId xmlns:a16="http://schemas.microsoft.com/office/drawing/2014/main" id="{99F1332D-1A76-8252-3A4A-73B5BE80BDA8}"/>
              </a:ext>
            </a:extLst>
          </p:cNvPr>
          <p:cNvSpPr>
            <a:spLocks noGrp="1"/>
          </p:cNvSpPr>
          <p:nvPr>
            <p:ph type="body" sz="quarter" idx="21"/>
          </p:nvPr>
        </p:nvSpPr>
        <p:spPr>
          <a:xfrm>
            <a:off x="6263640" y="3584901"/>
            <a:ext cx="2514600" cy="274320"/>
          </a:xfrm>
        </p:spPr>
        <p:txBody>
          <a:bodyPr/>
          <a:lstStyle>
            <a:lvl1pPr marL="0" indent="0" algn="ctr">
              <a:buNone/>
              <a:defRPr sz="1200"/>
            </a:lvl1pPr>
          </a:lstStyle>
          <a:p>
            <a:pPr lvl="0"/>
            <a:r>
              <a:rPr lang="en-US" noProof="0"/>
              <a:t>Click to edit Master text styles</a:t>
            </a:r>
          </a:p>
        </p:txBody>
      </p:sp>
      <p:sp>
        <p:nvSpPr>
          <p:cNvPr id="51" name="Text Placeholder 24">
            <a:extLst>
              <a:ext uri="{FF2B5EF4-FFF2-40B4-BE49-F238E27FC236}">
                <a16:creationId xmlns:a16="http://schemas.microsoft.com/office/drawing/2014/main" id="{E5E9A104-54F0-5100-0B27-DBD2DF206786}"/>
              </a:ext>
            </a:extLst>
          </p:cNvPr>
          <p:cNvSpPr>
            <a:spLocks noGrp="1"/>
          </p:cNvSpPr>
          <p:nvPr>
            <p:ph type="body" sz="quarter" idx="30"/>
          </p:nvPr>
        </p:nvSpPr>
        <p:spPr>
          <a:xfrm>
            <a:off x="6263640" y="4242816"/>
            <a:ext cx="2514600" cy="2084832"/>
          </a:xfrm>
          <a:solidFill>
            <a:schemeClr val="accent5"/>
          </a:solidFill>
          <a:ln w="25400">
            <a:solidFill>
              <a:schemeClr val="dk1"/>
            </a:solidFill>
          </a:ln>
        </p:spPr>
        <p:txBody>
          <a:bodyPr tIns="1490472"/>
          <a:lstStyle>
            <a:lvl1pPr marL="0" indent="0" algn="ctr">
              <a:buFont typeface="Arial" panose="020B0604020202020204" pitchFamily="34" charset="0"/>
              <a:buNone/>
              <a:defRPr sz="1600">
                <a:latin typeface="+mj-lt"/>
              </a:defRPr>
            </a:lvl1pPr>
          </a:lstStyle>
          <a:p>
            <a:pPr lvl="0"/>
            <a:r>
              <a:rPr lang="en-US" noProof="0"/>
              <a:t>Click to edit Master text styles</a:t>
            </a:r>
          </a:p>
        </p:txBody>
      </p:sp>
      <p:sp>
        <p:nvSpPr>
          <p:cNvPr id="52" name="Picture Placeholder 22">
            <a:extLst>
              <a:ext uri="{FF2B5EF4-FFF2-40B4-BE49-F238E27FC236}">
                <a16:creationId xmlns:a16="http://schemas.microsoft.com/office/drawing/2014/main" id="{23469072-7775-90E2-6C92-C6D03C1DACB0}"/>
              </a:ext>
            </a:extLst>
          </p:cNvPr>
          <p:cNvSpPr>
            <a:spLocks noGrp="1"/>
          </p:cNvSpPr>
          <p:nvPr>
            <p:ph type="pic" sz="quarter" idx="31"/>
          </p:nvPr>
        </p:nvSpPr>
        <p:spPr>
          <a:xfrm>
            <a:off x="6277356" y="4242816"/>
            <a:ext cx="2487168" cy="1280160"/>
          </a:xfrm>
          <a:ln w="25400">
            <a:solidFill>
              <a:schemeClr val="tx1"/>
            </a:solidFill>
          </a:ln>
        </p:spPr>
        <p:txBody>
          <a:bodyPr anchor="ctr"/>
          <a:lstStyle>
            <a:lvl1pPr marL="0" indent="0" algn="ctr">
              <a:buNone/>
              <a:defRPr sz="1600"/>
            </a:lvl1pPr>
          </a:lstStyle>
          <a:p>
            <a:r>
              <a:rPr lang="en-US" noProof="0"/>
              <a:t>Click icon to add picture</a:t>
            </a:r>
          </a:p>
        </p:txBody>
      </p:sp>
      <p:sp>
        <p:nvSpPr>
          <p:cNvPr id="53" name="Text Placeholder 26">
            <a:extLst>
              <a:ext uri="{FF2B5EF4-FFF2-40B4-BE49-F238E27FC236}">
                <a16:creationId xmlns:a16="http://schemas.microsoft.com/office/drawing/2014/main" id="{BF06B9AA-555D-874C-1198-B3ED9EBC7140}"/>
              </a:ext>
            </a:extLst>
          </p:cNvPr>
          <p:cNvSpPr>
            <a:spLocks noGrp="1"/>
          </p:cNvSpPr>
          <p:nvPr>
            <p:ph type="body" sz="quarter" idx="32"/>
          </p:nvPr>
        </p:nvSpPr>
        <p:spPr>
          <a:xfrm>
            <a:off x="6263640" y="5947269"/>
            <a:ext cx="2514600" cy="274320"/>
          </a:xfrm>
        </p:spPr>
        <p:txBody>
          <a:bodyPr/>
          <a:lstStyle>
            <a:lvl1pPr marL="0" indent="0" algn="ctr">
              <a:buNone/>
              <a:defRPr sz="1200"/>
            </a:lvl1pPr>
          </a:lstStyle>
          <a:p>
            <a:pPr lvl="0"/>
            <a:r>
              <a:rPr lang="en-US" noProof="0"/>
              <a:t>Click to edit Master text styles</a:t>
            </a:r>
          </a:p>
        </p:txBody>
      </p:sp>
      <p:sp>
        <p:nvSpPr>
          <p:cNvPr id="35" name="Text Placeholder 24">
            <a:extLst>
              <a:ext uri="{FF2B5EF4-FFF2-40B4-BE49-F238E27FC236}">
                <a16:creationId xmlns:a16="http://schemas.microsoft.com/office/drawing/2014/main" id="{47253530-631C-01D6-E4D5-53EA91819AC5}"/>
              </a:ext>
            </a:extLst>
          </p:cNvPr>
          <p:cNvSpPr>
            <a:spLocks noGrp="1"/>
          </p:cNvSpPr>
          <p:nvPr>
            <p:ph type="body" sz="quarter" idx="22"/>
          </p:nvPr>
        </p:nvSpPr>
        <p:spPr>
          <a:xfrm>
            <a:off x="9107424" y="1865376"/>
            <a:ext cx="2514600" cy="2084832"/>
          </a:xfrm>
          <a:solidFill>
            <a:schemeClr val="accent5"/>
          </a:solidFill>
          <a:ln w="25400">
            <a:solidFill>
              <a:schemeClr val="dk1"/>
            </a:solidFill>
          </a:ln>
        </p:spPr>
        <p:txBody>
          <a:bodyPr tIns="1490472"/>
          <a:lstStyle>
            <a:lvl1pPr marL="0" indent="0" algn="ctr">
              <a:buFont typeface="Arial" panose="020B0604020202020204" pitchFamily="34" charset="0"/>
              <a:buNone/>
              <a:defRPr sz="1600">
                <a:latin typeface="+mj-lt"/>
              </a:defRPr>
            </a:lvl1pPr>
          </a:lstStyle>
          <a:p>
            <a:pPr lvl="0"/>
            <a:r>
              <a:rPr lang="en-US" noProof="0"/>
              <a:t>Click to edit Master text styles</a:t>
            </a:r>
          </a:p>
        </p:txBody>
      </p:sp>
      <p:sp>
        <p:nvSpPr>
          <p:cNvPr id="36" name="Picture Placeholder 22">
            <a:extLst>
              <a:ext uri="{FF2B5EF4-FFF2-40B4-BE49-F238E27FC236}">
                <a16:creationId xmlns:a16="http://schemas.microsoft.com/office/drawing/2014/main" id="{2087F48D-BCD6-2370-DFEB-3DC855770580}"/>
              </a:ext>
            </a:extLst>
          </p:cNvPr>
          <p:cNvSpPr>
            <a:spLocks noGrp="1"/>
          </p:cNvSpPr>
          <p:nvPr>
            <p:ph type="pic" sz="quarter" idx="23"/>
          </p:nvPr>
        </p:nvSpPr>
        <p:spPr>
          <a:xfrm>
            <a:off x="9121140" y="1874520"/>
            <a:ext cx="2487168" cy="1280160"/>
          </a:xfrm>
          <a:ln w="25400">
            <a:solidFill>
              <a:schemeClr val="tx1"/>
            </a:solidFill>
          </a:ln>
        </p:spPr>
        <p:txBody>
          <a:bodyPr anchor="ctr"/>
          <a:lstStyle>
            <a:lvl1pPr marL="0" indent="0" algn="ctr">
              <a:buNone/>
              <a:defRPr sz="1600"/>
            </a:lvl1pPr>
          </a:lstStyle>
          <a:p>
            <a:r>
              <a:rPr lang="en-US" noProof="0"/>
              <a:t>Click icon to add picture</a:t>
            </a:r>
          </a:p>
        </p:txBody>
      </p:sp>
      <p:sp>
        <p:nvSpPr>
          <p:cNvPr id="37" name="Text Placeholder 26">
            <a:extLst>
              <a:ext uri="{FF2B5EF4-FFF2-40B4-BE49-F238E27FC236}">
                <a16:creationId xmlns:a16="http://schemas.microsoft.com/office/drawing/2014/main" id="{2730E53E-4C0B-1C22-8754-2D69B55DF375}"/>
              </a:ext>
            </a:extLst>
          </p:cNvPr>
          <p:cNvSpPr>
            <a:spLocks noGrp="1"/>
          </p:cNvSpPr>
          <p:nvPr>
            <p:ph type="body" sz="quarter" idx="24"/>
          </p:nvPr>
        </p:nvSpPr>
        <p:spPr>
          <a:xfrm>
            <a:off x="9107424" y="3584901"/>
            <a:ext cx="2514600" cy="274320"/>
          </a:xfrm>
        </p:spPr>
        <p:txBody>
          <a:bodyPr/>
          <a:lstStyle>
            <a:lvl1pPr marL="0" indent="0" algn="ctr">
              <a:buNone/>
              <a:defRPr sz="1200"/>
            </a:lvl1pPr>
          </a:lstStyle>
          <a:p>
            <a:pPr lvl="0"/>
            <a:r>
              <a:rPr lang="en-US" noProof="0"/>
              <a:t>Click to edit Master text styles</a:t>
            </a:r>
          </a:p>
        </p:txBody>
      </p:sp>
      <p:sp>
        <p:nvSpPr>
          <p:cNvPr id="54" name="Text Placeholder 24">
            <a:extLst>
              <a:ext uri="{FF2B5EF4-FFF2-40B4-BE49-F238E27FC236}">
                <a16:creationId xmlns:a16="http://schemas.microsoft.com/office/drawing/2014/main" id="{9690986C-4F11-A46D-923C-CCC08AB6CB76}"/>
              </a:ext>
            </a:extLst>
          </p:cNvPr>
          <p:cNvSpPr>
            <a:spLocks noGrp="1"/>
          </p:cNvSpPr>
          <p:nvPr>
            <p:ph type="body" sz="quarter" idx="33"/>
          </p:nvPr>
        </p:nvSpPr>
        <p:spPr>
          <a:xfrm>
            <a:off x="9107424" y="4242816"/>
            <a:ext cx="2514600" cy="2084832"/>
          </a:xfrm>
          <a:solidFill>
            <a:schemeClr val="accent5"/>
          </a:solidFill>
          <a:ln w="25400">
            <a:solidFill>
              <a:schemeClr val="dk1"/>
            </a:solidFill>
          </a:ln>
        </p:spPr>
        <p:txBody>
          <a:bodyPr tIns="1490472"/>
          <a:lstStyle>
            <a:lvl1pPr marL="0" indent="0" algn="ctr">
              <a:buFont typeface="Arial" panose="020B0604020202020204" pitchFamily="34" charset="0"/>
              <a:buNone/>
              <a:defRPr sz="1600">
                <a:latin typeface="+mj-lt"/>
              </a:defRPr>
            </a:lvl1pPr>
          </a:lstStyle>
          <a:p>
            <a:pPr lvl="0"/>
            <a:r>
              <a:rPr lang="en-US" noProof="0"/>
              <a:t>Click to edit Master text styles</a:t>
            </a:r>
          </a:p>
        </p:txBody>
      </p:sp>
      <p:sp>
        <p:nvSpPr>
          <p:cNvPr id="55" name="Picture Placeholder 22">
            <a:extLst>
              <a:ext uri="{FF2B5EF4-FFF2-40B4-BE49-F238E27FC236}">
                <a16:creationId xmlns:a16="http://schemas.microsoft.com/office/drawing/2014/main" id="{A4293B55-9185-9732-2F46-4B62C7F1F21E}"/>
              </a:ext>
            </a:extLst>
          </p:cNvPr>
          <p:cNvSpPr>
            <a:spLocks noGrp="1"/>
          </p:cNvSpPr>
          <p:nvPr>
            <p:ph type="pic" sz="quarter" idx="34"/>
          </p:nvPr>
        </p:nvSpPr>
        <p:spPr>
          <a:xfrm>
            <a:off x="9121140" y="4242816"/>
            <a:ext cx="2487168" cy="1280160"/>
          </a:xfrm>
          <a:ln w="25400">
            <a:solidFill>
              <a:schemeClr val="tx1"/>
            </a:solidFill>
          </a:ln>
        </p:spPr>
        <p:txBody>
          <a:bodyPr anchor="ctr"/>
          <a:lstStyle>
            <a:lvl1pPr marL="0" indent="0" algn="ctr">
              <a:buNone/>
              <a:defRPr sz="1600"/>
            </a:lvl1pPr>
          </a:lstStyle>
          <a:p>
            <a:r>
              <a:rPr lang="en-US" noProof="0"/>
              <a:t>Click icon to add picture</a:t>
            </a:r>
          </a:p>
        </p:txBody>
      </p:sp>
      <p:sp>
        <p:nvSpPr>
          <p:cNvPr id="56" name="Text Placeholder 26">
            <a:extLst>
              <a:ext uri="{FF2B5EF4-FFF2-40B4-BE49-F238E27FC236}">
                <a16:creationId xmlns:a16="http://schemas.microsoft.com/office/drawing/2014/main" id="{B8529D99-B7B2-6411-E928-9FA204E3842A}"/>
              </a:ext>
            </a:extLst>
          </p:cNvPr>
          <p:cNvSpPr>
            <a:spLocks noGrp="1"/>
          </p:cNvSpPr>
          <p:nvPr>
            <p:ph type="body" sz="quarter" idx="35"/>
          </p:nvPr>
        </p:nvSpPr>
        <p:spPr>
          <a:xfrm>
            <a:off x="9107424" y="5947269"/>
            <a:ext cx="2514600" cy="274320"/>
          </a:xfrm>
        </p:spPr>
        <p:txBody>
          <a:bodyPr/>
          <a:lstStyle>
            <a:lvl1pPr marL="0" indent="0" algn="ctr">
              <a:buNone/>
              <a:defRPr sz="1200"/>
            </a:lvl1pPr>
          </a:lstStyle>
          <a:p>
            <a:pPr lvl="0"/>
            <a:r>
              <a:rPr lang="en-US" noProof="0"/>
              <a:t>Click to edit Master text styles</a:t>
            </a:r>
          </a:p>
        </p:txBody>
      </p:sp>
    </p:spTree>
    <p:extLst>
      <p:ext uri="{BB962C8B-B14F-4D97-AF65-F5344CB8AC3E}">
        <p14:creationId xmlns:p14="http://schemas.microsoft.com/office/powerpoint/2010/main" val="222061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ist">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9EB71-EE42-930D-4E54-FA0F44BD2D36}"/>
              </a:ext>
            </a:extLst>
          </p:cNvPr>
          <p:cNvSpPr>
            <a:spLocks noGrp="1"/>
          </p:cNvSpPr>
          <p:nvPr>
            <p:ph type="title"/>
          </p:nvPr>
        </p:nvSpPr>
        <p:spPr>
          <a:xfrm>
            <a:off x="731520" y="1947672"/>
            <a:ext cx="3209544" cy="2862072"/>
          </a:xfrm>
        </p:spPr>
        <p:txBody>
          <a:bodyPr anchor="ctr"/>
          <a:lstStyle>
            <a:lvl1pPr algn="l">
              <a:defRPr/>
            </a:lvl1pPr>
          </a:lstStyle>
          <a:p>
            <a:r>
              <a:rPr lang="en-US" noProof="0"/>
              <a:t>Click to edit Master title style</a:t>
            </a:r>
          </a:p>
        </p:txBody>
      </p:sp>
      <p:sp>
        <p:nvSpPr>
          <p:cNvPr id="7" name="Google Shape;1247;p56">
            <a:extLst>
              <a:ext uri="{FF2B5EF4-FFF2-40B4-BE49-F238E27FC236}">
                <a16:creationId xmlns:a16="http://schemas.microsoft.com/office/drawing/2014/main" id="{1A52F175-2E39-E9BE-B4DF-67098DB248AA}"/>
              </a:ext>
            </a:extLst>
          </p:cNvPr>
          <p:cNvSpPr/>
          <p:nvPr userDrawn="1"/>
        </p:nvSpPr>
        <p:spPr>
          <a:xfrm>
            <a:off x="5607119" y="347046"/>
            <a:ext cx="6281928" cy="1039748"/>
          </a:xfrm>
          <a:prstGeom prst="rect">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accent2"/>
              </a:solidFill>
              <a:latin typeface="+mj-lt"/>
              <a:ea typeface="Karla"/>
              <a:cs typeface="Karla"/>
              <a:sym typeface="Karla"/>
            </a:endParaRPr>
          </a:p>
        </p:txBody>
      </p:sp>
      <p:sp>
        <p:nvSpPr>
          <p:cNvPr id="9" name="Google Shape;1264;p56">
            <a:extLst>
              <a:ext uri="{FF2B5EF4-FFF2-40B4-BE49-F238E27FC236}">
                <a16:creationId xmlns:a16="http://schemas.microsoft.com/office/drawing/2014/main" id="{CE3B3000-733D-1995-D39A-E659E5A429CC}"/>
              </a:ext>
            </a:extLst>
          </p:cNvPr>
          <p:cNvSpPr/>
          <p:nvPr userDrawn="1"/>
        </p:nvSpPr>
        <p:spPr>
          <a:xfrm>
            <a:off x="5607119" y="1623673"/>
            <a:ext cx="6281928" cy="1039748"/>
          </a:xfrm>
          <a:prstGeom prst="rect">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mj-lt"/>
              <a:ea typeface="Karla"/>
              <a:cs typeface="Karla"/>
              <a:sym typeface="Karla"/>
            </a:endParaRPr>
          </a:p>
        </p:txBody>
      </p:sp>
      <p:sp>
        <p:nvSpPr>
          <p:cNvPr id="11" name="Google Shape;1278;p56">
            <a:extLst>
              <a:ext uri="{FF2B5EF4-FFF2-40B4-BE49-F238E27FC236}">
                <a16:creationId xmlns:a16="http://schemas.microsoft.com/office/drawing/2014/main" id="{F1BC0AB2-17DA-D97E-3052-DA48D80F7428}"/>
              </a:ext>
            </a:extLst>
          </p:cNvPr>
          <p:cNvSpPr/>
          <p:nvPr userDrawn="1"/>
        </p:nvSpPr>
        <p:spPr>
          <a:xfrm>
            <a:off x="5607119" y="2925956"/>
            <a:ext cx="6281928" cy="1039748"/>
          </a:xfrm>
          <a:prstGeom prst="rect">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mj-lt"/>
              <a:ea typeface="Karla"/>
              <a:cs typeface="Karla"/>
              <a:sym typeface="Karla"/>
            </a:endParaRPr>
          </a:p>
        </p:txBody>
      </p:sp>
      <p:sp>
        <p:nvSpPr>
          <p:cNvPr id="13" name="Google Shape;1278;p56">
            <a:extLst>
              <a:ext uri="{FF2B5EF4-FFF2-40B4-BE49-F238E27FC236}">
                <a16:creationId xmlns:a16="http://schemas.microsoft.com/office/drawing/2014/main" id="{C860490F-E3DB-3E9F-0AC6-F04949DC59C3}"/>
              </a:ext>
            </a:extLst>
          </p:cNvPr>
          <p:cNvSpPr/>
          <p:nvPr userDrawn="1"/>
        </p:nvSpPr>
        <p:spPr>
          <a:xfrm>
            <a:off x="5607120" y="4223036"/>
            <a:ext cx="6281928" cy="1039748"/>
          </a:xfrm>
          <a:prstGeom prst="rect">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mj-lt"/>
              <a:ea typeface="Karla"/>
              <a:cs typeface="Karla"/>
              <a:sym typeface="Karla"/>
            </a:endParaRPr>
          </a:p>
        </p:txBody>
      </p:sp>
      <p:sp>
        <p:nvSpPr>
          <p:cNvPr id="15" name="Google Shape;1278;p56">
            <a:extLst>
              <a:ext uri="{FF2B5EF4-FFF2-40B4-BE49-F238E27FC236}">
                <a16:creationId xmlns:a16="http://schemas.microsoft.com/office/drawing/2014/main" id="{522E5778-EA03-EFC4-08AA-ECB1C07ED56E}"/>
              </a:ext>
            </a:extLst>
          </p:cNvPr>
          <p:cNvSpPr/>
          <p:nvPr userDrawn="1"/>
        </p:nvSpPr>
        <p:spPr>
          <a:xfrm>
            <a:off x="5607120" y="5519473"/>
            <a:ext cx="6281928" cy="1039748"/>
          </a:xfrm>
          <a:prstGeom prst="rect">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mj-lt"/>
              <a:ea typeface="Karla"/>
              <a:cs typeface="Karla"/>
              <a:sym typeface="Karla"/>
            </a:endParaRPr>
          </a:p>
        </p:txBody>
      </p:sp>
      <p:sp>
        <p:nvSpPr>
          <p:cNvPr id="17" name="Google Shape;1268;p56">
            <a:extLst>
              <a:ext uri="{FF2B5EF4-FFF2-40B4-BE49-F238E27FC236}">
                <a16:creationId xmlns:a16="http://schemas.microsoft.com/office/drawing/2014/main" id="{EEA0BE49-92E1-A1A3-40E0-DDAA5511F637}"/>
              </a:ext>
            </a:extLst>
          </p:cNvPr>
          <p:cNvSpPr/>
          <p:nvPr userDrawn="1"/>
        </p:nvSpPr>
        <p:spPr>
          <a:xfrm>
            <a:off x="4348745" y="1637743"/>
            <a:ext cx="969865" cy="969865"/>
          </a:xfrm>
          <a:prstGeom prst="ellipse">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19" name="Google Shape;1282;p56">
            <a:extLst>
              <a:ext uri="{FF2B5EF4-FFF2-40B4-BE49-F238E27FC236}">
                <a16:creationId xmlns:a16="http://schemas.microsoft.com/office/drawing/2014/main" id="{DF15F1EC-1D2B-FF49-7785-26BC7083A07C}"/>
              </a:ext>
            </a:extLst>
          </p:cNvPr>
          <p:cNvSpPr/>
          <p:nvPr userDrawn="1"/>
        </p:nvSpPr>
        <p:spPr>
          <a:xfrm>
            <a:off x="4348745" y="2927249"/>
            <a:ext cx="969865" cy="969865"/>
          </a:xfrm>
          <a:prstGeom prst="ellipse">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1" name="Google Shape;1282;p56">
            <a:extLst>
              <a:ext uri="{FF2B5EF4-FFF2-40B4-BE49-F238E27FC236}">
                <a16:creationId xmlns:a16="http://schemas.microsoft.com/office/drawing/2014/main" id="{BE3FDD69-3D60-CF6B-97A3-7B2C1AE3100A}"/>
              </a:ext>
            </a:extLst>
          </p:cNvPr>
          <p:cNvSpPr/>
          <p:nvPr userDrawn="1"/>
        </p:nvSpPr>
        <p:spPr>
          <a:xfrm>
            <a:off x="4348745" y="4277006"/>
            <a:ext cx="969865" cy="969865"/>
          </a:xfrm>
          <a:prstGeom prst="ellipse">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3" name="Google Shape;1282;p56">
            <a:extLst>
              <a:ext uri="{FF2B5EF4-FFF2-40B4-BE49-F238E27FC236}">
                <a16:creationId xmlns:a16="http://schemas.microsoft.com/office/drawing/2014/main" id="{E3BB1E5B-DA10-B332-D4B8-D551C3053C53}"/>
              </a:ext>
            </a:extLst>
          </p:cNvPr>
          <p:cNvSpPr/>
          <p:nvPr userDrawn="1"/>
        </p:nvSpPr>
        <p:spPr>
          <a:xfrm>
            <a:off x="4348745" y="5568541"/>
            <a:ext cx="969865" cy="969865"/>
          </a:xfrm>
          <a:prstGeom prst="ellipse">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5" name="Google Shape;1251;p56">
            <a:extLst>
              <a:ext uri="{FF2B5EF4-FFF2-40B4-BE49-F238E27FC236}">
                <a16:creationId xmlns:a16="http://schemas.microsoft.com/office/drawing/2014/main" id="{8D887B7F-9EBA-E7B8-64CE-5EAB1DF08E19}"/>
              </a:ext>
            </a:extLst>
          </p:cNvPr>
          <p:cNvSpPr/>
          <p:nvPr userDrawn="1"/>
        </p:nvSpPr>
        <p:spPr>
          <a:xfrm>
            <a:off x="4348745" y="361116"/>
            <a:ext cx="969865" cy="969865"/>
          </a:xfrm>
          <a:prstGeom prst="ellipse">
            <a:avLst/>
          </a:prstGeom>
          <a:solidFill>
            <a:schemeClr val="accent3"/>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27" name="Google Shape;1248;p56">
            <a:extLst>
              <a:ext uri="{FF2B5EF4-FFF2-40B4-BE49-F238E27FC236}">
                <a16:creationId xmlns:a16="http://schemas.microsoft.com/office/drawing/2014/main" id="{5AC86C31-7E67-B4EC-1AE0-291ED77F2214}"/>
              </a:ext>
            </a:extLst>
          </p:cNvPr>
          <p:cNvSpPr/>
          <p:nvPr userDrawn="1"/>
        </p:nvSpPr>
        <p:spPr>
          <a:xfrm>
            <a:off x="5512393" y="241430"/>
            <a:ext cx="6281928" cy="1039748"/>
          </a:xfrm>
          <a:prstGeom prst="rect">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mj-lt"/>
              <a:ea typeface="Karla"/>
              <a:cs typeface="Karla"/>
              <a:sym typeface="Karla"/>
            </a:endParaRPr>
          </a:p>
        </p:txBody>
      </p:sp>
      <p:sp>
        <p:nvSpPr>
          <p:cNvPr id="29" name="Google Shape;1265;p56">
            <a:extLst>
              <a:ext uri="{FF2B5EF4-FFF2-40B4-BE49-F238E27FC236}">
                <a16:creationId xmlns:a16="http://schemas.microsoft.com/office/drawing/2014/main" id="{A7BF8E2B-5184-B584-D484-7D82C9DA6C41}"/>
              </a:ext>
            </a:extLst>
          </p:cNvPr>
          <p:cNvSpPr/>
          <p:nvPr userDrawn="1"/>
        </p:nvSpPr>
        <p:spPr>
          <a:xfrm>
            <a:off x="5512393" y="1518057"/>
            <a:ext cx="6281928" cy="1039748"/>
          </a:xfrm>
          <a:prstGeom prst="rect">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mj-lt"/>
              <a:ea typeface="Karla"/>
              <a:cs typeface="Karla"/>
              <a:sym typeface="Karla"/>
            </a:endParaRPr>
          </a:p>
        </p:txBody>
      </p:sp>
      <p:sp>
        <p:nvSpPr>
          <p:cNvPr id="31" name="Google Shape;1279;p56">
            <a:extLst>
              <a:ext uri="{FF2B5EF4-FFF2-40B4-BE49-F238E27FC236}">
                <a16:creationId xmlns:a16="http://schemas.microsoft.com/office/drawing/2014/main" id="{9E808B73-94D7-57E7-3837-3DA718162E5B}"/>
              </a:ext>
            </a:extLst>
          </p:cNvPr>
          <p:cNvSpPr/>
          <p:nvPr userDrawn="1"/>
        </p:nvSpPr>
        <p:spPr>
          <a:xfrm>
            <a:off x="5512393" y="2807563"/>
            <a:ext cx="6281928" cy="1039748"/>
          </a:xfrm>
          <a:prstGeom prst="rect">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mj-lt"/>
              <a:ea typeface="Karla"/>
              <a:cs typeface="Karla"/>
              <a:sym typeface="Karla"/>
            </a:endParaRPr>
          </a:p>
        </p:txBody>
      </p:sp>
      <p:sp>
        <p:nvSpPr>
          <p:cNvPr id="33" name="Google Shape;1279;p56">
            <a:extLst>
              <a:ext uri="{FF2B5EF4-FFF2-40B4-BE49-F238E27FC236}">
                <a16:creationId xmlns:a16="http://schemas.microsoft.com/office/drawing/2014/main" id="{F340E0DF-98FD-EA55-7B4B-8E58FC5CFCDA}"/>
              </a:ext>
            </a:extLst>
          </p:cNvPr>
          <p:cNvSpPr/>
          <p:nvPr userDrawn="1"/>
        </p:nvSpPr>
        <p:spPr>
          <a:xfrm>
            <a:off x="5512394" y="4117420"/>
            <a:ext cx="6281928" cy="1039748"/>
          </a:xfrm>
          <a:prstGeom prst="rect">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mj-lt"/>
              <a:ea typeface="Karla"/>
              <a:cs typeface="Karla"/>
              <a:sym typeface="Karla"/>
            </a:endParaRPr>
          </a:p>
        </p:txBody>
      </p:sp>
      <p:sp>
        <p:nvSpPr>
          <p:cNvPr id="35" name="Google Shape;1279;p56">
            <a:extLst>
              <a:ext uri="{FF2B5EF4-FFF2-40B4-BE49-F238E27FC236}">
                <a16:creationId xmlns:a16="http://schemas.microsoft.com/office/drawing/2014/main" id="{1F52D7F5-AD34-C5B1-EEA2-F711AD3A8C3F}"/>
              </a:ext>
            </a:extLst>
          </p:cNvPr>
          <p:cNvSpPr/>
          <p:nvPr userDrawn="1"/>
        </p:nvSpPr>
        <p:spPr>
          <a:xfrm>
            <a:off x="5512394" y="5413857"/>
            <a:ext cx="6281928" cy="1039748"/>
          </a:xfrm>
          <a:prstGeom prst="rect">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mj-lt"/>
              <a:ea typeface="Karla"/>
              <a:cs typeface="Karla"/>
              <a:sym typeface="Karla"/>
            </a:endParaRPr>
          </a:p>
        </p:txBody>
      </p:sp>
      <p:sp>
        <p:nvSpPr>
          <p:cNvPr id="37" name="Google Shape;1251;p56">
            <a:extLst>
              <a:ext uri="{FF2B5EF4-FFF2-40B4-BE49-F238E27FC236}">
                <a16:creationId xmlns:a16="http://schemas.microsoft.com/office/drawing/2014/main" id="{A4889AFC-C17E-6AF6-25D9-F977ACD04A9D}"/>
              </a:ext>
            </a:extLst>
          </p:cNvPr>
          <p:cNvSpPr/>
          <p:nvPr userDrawn="1"/>
        </p:nvSpPr>
        <p:spPr>
          <a:xfrm>
            <a:off x="4290632" y="303003"/>
            <a:ext cx="969865" cy="969865"/>
          </a:xfrm>
          <a:prstGeom prst="ellipse">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39" name="Google Shape;1268;p56">
            <a:extLst>
              <a:ext uri="{FF2B5EF4-FFF2-40B4-BE49-F238E27FC236}">
                <a16:creationId xmlns:a16="http://schemas.microsoft.com/office/drawing/2014/main" id="{5E0F6889-9671-EA56-B88B-DBA6C149062C}"/>
              </a:ext>
            </a:extLst>
          </p:cNvPr>
          <p:cNvSpPr/>
          <p:nvPr userDrawn="1"/>
        </p:nvSpPr>
        <p:spPr>
          <a:xfrm>
            <a:off x="4290632" y="1579630"/>
            <a:ext cx="969865" cy="969865"/>
          </a:xfrm>
          <a:prstGeom prst="ellipse">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41" name="Google Shape;1282;p56">
            <a:extLst>
              <a:ext uri="{FF2B5EF4-FFF2-40B4-BE49-F238E27FC236}">
                <a16:creationId xmlns:a16="http://schemas.microsoft.com/office/drawing/2014/main" id="{44CB8F8B-1D14-EA9D-117E-79BB0DB776E9}"/>
              </a:ext>
            </a:extLst>
          </p:cNvPr>
          <p:cNvSpPr/>
          <p:nvPr userDrawn="1"/>
        </p:nvSpPr>
        <p:spPr>
          <a:xfrm>
            <a:off x="4290632" y="2869136"/>
            <a:ext cx="969865" cy="969865"/>
          </a:xfrm>
          <a:prstGeom prst="ellipse">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43" name="Google Shape;1282;p56">
            <a:extLst>
              <a:ext uri="{FF2B5EF4-FFF2-40B4-BE49-F238E27FC236}">
                <a16:creationId xmlns:a16="http://schemas.microsoft.com/office/drawing/2014/main" id="{9D8D9DEA-F6DA-EFDC-5DDF-946728969392}"/>
              </a:ext>
            </a:extLst>
          </p:cNvPr>
          <p:cNvSpPr/>
          <p:nvPr userDrawn="1"/>
        </p:nvSpPr>
        <p:spPr>
          <a:xfrm>
            <a:off x="4290632" y="4217824"/>
            <a:ext cx="969865" cy="969865"/>
          </a:xfrm>
          <a:prstGeom prst="ellipse">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45" name="Google Shape;1282;p56">
            <a:extLst>
              <a:ext uri="{FF2B5EF4-FFF2-40B4-BE49-F238E27FC236}">
                <a16:creationId xmlns:a16="http://schemas.microsoft.com/office/drawing/2014/main" id="{5B83F600-A2A8-FC3E-235C-F63589027CEC}"/>
              </a:ext>
            </a:extLst>
          </p:cNvPr>
          <p:cNvSpPr/>
          <p:nvPr userDrawn="1"/>
        </p:nvSpPr>
        <p:spPr>
          <a:xfrm>
            <a:off x="4290632" y="5510428"/>
            <a:ext cx="969865" cy="969865"/>
          </a:xfrm>
          <a:prstGeom prst="ellipse">
            <a:avLst/>
          </a:prstGeom>
          <a:solidFill>
            <a:schemeClr val="accent5"/>
          </a:solid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noProof="0">
              <a:solidFill>
                <a:schemeClr val="lt1"/>
              </a:solidFill>
              <a:latin typeface="Karla"/>
              <a:ea typeface="Karla"/>
              <a:cs typeface="Karla"/>
              <a:sym typeface="Karla"/>
            </a:endParaRPr>
          </a:p>
        </p:txBody>
      </p:sp>
      <p:sp>
        <p:nvSpPr>
          <p:cNvPr id="47" name="Picture Placeholder 46">
            <a:extLst>
              <a:ext uri="{FF2B5EF4-FFF2-40B4-BE49-F238E27FC236}">
                <a16:creationId xmlns:a16="http://schemas.microsoft.com/office/drawing/2014/main" id="{3B37AA0A-CC3F-643E-4CA3-94EE9D0B955A}"/>
              </a:ext>
            </a:extLst>
          </p:cNvPr>
          <p:cNvSpPr>
            <a:spLocks noGrp="1"/>
          </p:cNvSpPr>
          <p:nvPr>
            <p:ph type="pic" sz="quarter" idx="10"/>
          </p:nvPr>
        </p:nvSpPr>
        <p:spPr>
          <a:xfrm>
            <a:off x="4455524" y="467895"/>
            <a:ext cx="640080" cy="640080"/>
          </a:xfrm>
        </p:spPr>
        <p:txBody>
          <a:bodyPr anchor="ctr"/>
          <a:lstStyle>
            <a:lvl1pPr marL="0" indent="0" algn="ctr">
              <a:buNone/>
              <a:defRPr sz="900"/>
            </a:lvl1pPr>
          </a:lstStyle>
          <a:p>
            <a:r>
              <a:rPr lang="en-US" noProof="0"/>
              <a:t>Click icon to add picture</a:t>
            </a:r>
          </a:p>
        </p:txBody>
      </p:sp>
      <p:sp>
        <p:nvSpPr>
          <p:cNvPr id="53" name="Text Placeholder 52">
            <a:extLst>
              <a:ext uri="{FF2B5EF4-FFF2-40B4-BE49-F238E27FC236}">
                <a16:creationId xmlns:a16="http://schemas.microsoft.com/office/drawing/2014/main" id="{04148F56-845C-40C8-5EFE-44B32FB55764}"/>
              </a:ext>
            </a:extLst>
          </p:cNvPr>
          <p:cNvSpPr>
            <a:spLocks noGrp="1"/>
          </p:cNvSpPr>
          <p:nvPr>
            <p:ph type="body" sz="quarter" idx="15"/>
          </p:nvPr>
        </p:nvSpPr>
        <p:spPr>
          <a:xfrm>
            <a:off x="5769864" y="457200"/>
            <a:ext cx="3840480" cy="338328"/>
          </a:xfrm>
        </p:spPr>
        <p:txBody>
          <a:bodyPr/>
          <a:lstStyle>
            <a:lvl1pPr marL="0" indent="0">
              <a:buNone/>
              <a:defRPr sz="2000">
                <a:latin typeface="+mj-lt"/>
              </a:defRPr>
            </a:lvl1pPr>
          </a:lstStyle>
          <a:p>
            <a:pPr lvl="0"/>
            <a:r>
              <a:rPr lang="en-US" noProof="0"/>
              <a:t>Click to edit Master text styles</a:t>
            </a:r>
          </a:p>
        </p:txBody>
      </p:sp>
      <p:sp>
        <p:nvSpPr>
          <p:cNvPr id="58" name="Text Placeholder 52">
            <a:extLst>
              <a:ext uri="{FF2B5EF4-FFF2-40B4-BE49-F238E27FC236}">
                <a16:creationId xmlns:a16="http://schemas.microsoft.com/office/drawing/2014/main" id="{6FAEB77B-C9AE-5EC8-3043-2C6C91015EF2}"/>
              </a:ext>
            </a:extLst>
          </p:cNvPr>
          <p:cNvSpPr>
            <a:spLocks noGrp="1"/>
          </p:cNvSpPr>
          <p:nvPr>
            <p:ph type="body" sz="quarter" idx="20"/>
          </p:nvPr>
        </p:nvSpPr>
        <p:spPr>
          <a:xfrm>
            <a:off x="5769864" y="780642"/>
            <a:ext cx="5029200" cy="338328"/>
          </a:xfrm>
        </p:spPr>
        <p:txBody>
          <a:bodyPr/>
          <a:lstStyle>
            <a:lvl1pPr marL="0" indent="0">
              <a:buNone/>
              <a:defRPr sz="1600">
                <a:latin typeface="+mn-lt"/>
              </a:defRPr>
            </a:lvl1pPr>
          </a:lstStyle>
          <a:p>
            <a:pPr lvl="0"/>
            <a:r>
              <a:rPr lang="en-US" noProof="0"/>
              <a:t>Click to edit Master text styles</a:t>
            </a:r>
          </a:p>
        </p:txBody>
      </p:sp>
      <p:sp>
        <p:nvSpPr>
          <p:cNvPr id="48" name="Picture Placeholder 46">
            <a:extLst>
              <a:ext uri="{FF2B5EF4-FFF2-40B4-BE49-F238E27FC236}">
                <a16:creationId xmlns:a16="http://schemas.microsoft.com/office/drawing/2014/main" id="{EA6CA3D6-A486-C220-D150-162068803F01}"/>
              </a:ext>
            </a:extLst>
          </p:cNvPr>
          <p:cNvSpPr>
            <a:spLocks noGrp="1"/>
          </p:cNvSpPr>
          <p:nvPr>
            <p:ph type="pic" sz="quarter" idx="11"/>
          </p:nvPr>
        </p:nvSpPr>
        <p:spPr>
          <a:xfrm>
            <a:off x="4455524" y="1744522"/>
            <a:ext cx="640080" cy="640080"/>
          </a:xfrm>
        </p:spPr>
        <p:txBody>
          <a:bodyPr anchor="ctr"/>
          <a:lstStyle>
            <a:lvl1pPr marL="0" indent="0" algn="ctr">
              <a:buNone/>
              <a:defRPr sz="900"/>
            </a:lvl1pPr>
          </a:lstStyle>
          <a:p>
            <a:r>
              <a:rPr lang="en-US" noProof="0"/>
              <a:t>Click icon to add picture</a:t>
            </a:r>
          </a:p>
        </p:txBody>
      </p:sp>
      <p:sp>
        <p:nvSpPr>
          <p:cNvPr id="54" name="Text Placeholder 52">
            <a:extLst>
              <a:ext uri="{FF2B5EF4-FFF2-40B4-BE49-F238E27FC236}">
                <a16:creationId xmlns:a16="http://schemas.microsoft.com/office/drawing/2014/main" id="{B70CC111-C404-5983-7E1A-758C72DA2151}"/>
              </a:ext>
            </a:extLst>
          </p:cNvPr>
          <p:cNvSpPr>
            <a:spLocks noGrp="1"/>
          </p:cNvSpPr>
          <p:nvPr>
            <p:ph type="body" sz="quarter" idx="16"/>
          </p:nvPr>
        </p:nvSpPr>
        <p:spPr>
          <a:xfrm>
            <a:off x="5769864" y="1746504"/>
            <a:ext cx="3840480" cy="338328"/>
          </a:xfrm>
        </p:spPr>
        <p:txBody>
          <a:bodyPr/>
          <a:lstStyle>
            <a:lvl1pPr marL="0" indent="0">
              <a:buNone/>
              <a:defRPr sz="2000">
                <a:latin typeface="+mj-lt"/>
              </a:defRPr>
            </a:lvl1pPr>
          </a:lstStyle>
          <a:p>
            <a:pPr lvl="0"/>
            <a:r>
              <a:rPr lang="en-US" noProof="0"/>
              <a:t>Click to edit Master text styles</a:t>
            </a:r>
          </a:p>
        </p:txBody>
      </p:sp>
      <p:sp>
        <p:nvSpPr>
          <p:cNvPr id="59" name="Text Placeholder 52">
            <a:extLst>
              <a:ext uri="{FF2B5EF4-FFF2-40B4-BE49-F238E27FC236}">
                <a16:creationId xmlns:a16="http://schemas.microsoft.com/office/drawing/2014/main" id="{0FACAEC0-F5EF-8921-74B5-2C775EC42E63}"/>
              </a:ext>
            </a:extLst>
          </p:cNvPr>
          <p:cNvSpPr>
            <a:spLocks noGrp="1"/>
          </p:cNvSpPr>
          <p:nvPr>
            <p:ph type="body" sz="quarter" idx="21"/>
          </p:nvPr>
        </p:nvSpPr>
        <p:spPr>
          <a:xfrm>
            <a:off x="5769864" y="2069946"/>
            <a:ext cx="5029200" cy="338328"/>
          </a:xfrm>
        </p:spPr>
        <p:txBody>
          <a:bodyPr/>
          <a:lstStyle>
            <a:lvl1pPr marL="0" indent="0">
              <a:buNone/>
              <a:defRPr sz="1600">
                <a:latin typeface="+mn-lt"/>
              </a:defRPr>
            </a:lvl1pPr>
          </a:lstStyle>
          <a:p>
            <a:pPr lvl="0"/>
            <a:r>
              <a:rPr lang="en-US" noProof="0"/>
              <a:t>Click to edit Master text styles</a:t>
            </a:r>
          </a:p>
        </p:txBody>
      </p:sp>
      <p:sp>
        <p:nvSpPr>
          <p:cNvPr id="49" name="Picture Placeholder 46">
            <a:extLst>
              <a:ext uri="{FF2B5EF4-FFF2-40B4-BE49-F238E27FC236}">
                <a16:creationId xmlns:a16="http://schemas.microsoft.com/office/drawing/2014/main" id="{D85BED76-EF8A-3369-FA46-11513F2D2231}"/>
              </a:ext>
            </a:extLst>
          </p:cNvPr>
          <p:cNvSpPr>
            <a:spLocks noGrp="1"/>
          </p:cNvSpPr>
          <p:nvPr>
            <p:ph type="pic" sz="quarter" idx="12"/>
          </p:nvPr>
        </p:nvSpPr>
        <p:spPr>
          <a:xfrm>
            <a:off x="4455524" y="3034028"/>
            <a:ext cx="640080" cy="640080"/>
          </a:xfrm>
        </p:spPr>
        <p:txBody>
          <a:bodyPr anchor="ctr"/>
          <a:lstStyle>
            <a:lvl1pPr marL="0" indent="0" algn="ctr">
              <a:buNone/>
              <a:defRPr sz="900"/>
            </a:lvl1pPr>
          </a:lstStyle>
          <a:p>
            <a:r>
              <a:rPr lang="en-US" noProof="0"/>
              <a:t>Click icon to add picture</a:t>
            </a:r>
          </a:p>
        </p:txBody>
      </p:sp>
      <p:sp>
        <p:nvSpPr>
          <p:cNvPr id="55" name="Text Placeholder 52">
            <a:extLst>
              <a:ext uri="{FF2B5EF4-FFF2-40B4-BE49-F238E27FC236}">
                <a16:creationId xmlns:a16="http://schemas.microsoft.com/office/drawing/2014/main" id="{3A752FC9-DE9C-9701-E24E-6F1AC075B16E}"/>
              </a:ext>
            </a:extLst>
          </p:cNvPr>
          <p:cNvSpPr>
            <a:spLocks noGrp="1"/>
          </p:cNvSpPr>
          <p:nvPr>
            <p:ph type="body" sz="quarter" idx="17"/>
          </p:nvPr>
        </p:nvSpPr>
        <p:spPr>
          <a:xfrm>
            <a:off x="5769864" y="3035808"/>
            <a:ext cx="3840480" cy="338328"/>
          </a:xfrm>
        </p:spPr>
        <p:txBody>
          <a:bodyPr/>
          <a:lstStyle>
            <a:lvl1pPr marL="0" indent="0">
              <a:buNone/>
              <a:defRPr sz="2000">
                <a:latin typeface="+mj-lt"/>
              </a:defRPr>
            </a:lvl1pPr>
          </a:lstStyle>
          <a:p>
            <a:pPr lvl="0"/>
            <a:r>
              <a:rPr lang="en-US" noProof="0"/>
              <a:t>Click to edit Master text styles</a:t>
            </a:r>
          </a:p>
        </p:txBody>
      </p:sp>
      <p:sp>
        <p:nvSpPr>
          <p:cNvPr id="60" name="Text Placeholder 52">
            <a:extLst>
              <a:ext uri="{FF2B5EF4-FFF2-40B4-BE49-F238E27FC236}">
                <a16:creationId xmlns:a16="http://schemas.microsoft.com/office/drawing/2014/main" id="{5CA64FAC-BAC1-519A-1252-ED8A726B6313}"/>
              </a:ext>
            </a:extLst>
          </p:cNvPr>
          <p:cNvSpPr>
            <a:spLocks noGrp="1"/>
          </p:cNvSpPr>
          <p:nvPr>
            <p:ph type="body" sz="quarter" idx="22"/>
          </p:nvPr>
        </p:nvSpPr>
        <p:spPr>
          <a:xfrm>
            <a:off x="5769864" y="3359250"/>
            <a:ext cx="5029200" cy="338328"/>
          </a:xfrm>
        </p:spPr>
        <p:txBody>
          <a:bodyPr/>
          <a:lstStyle>
            <a:lvl1pPr marL="0" indent="0">
              <a:buNone/>
              <a:defRPr sz="1600">
                <a:latin typeface="+mn-lt"/>
              </a:defRPr>
            </a:lvl1pPr>
          </a:lstStyle>
          <a:p>
            <a:pPr lvl="0"/>
            <a:r>
              <a:rPr lang="en-US" noProof="0"/>
              <a:t>Click to edit Master text styles</a:t>
            </a:r>
          </a:p>
        </p:txBody>
      </p:sp>
      <p:sp>
        <p:nvSpPr>
          <p:cNvPr id="50" name="Picture Placeholder 46">
            <a:extLst>
              <a:ext uri="{FF2B5EF4-FFF2-40B4-BE49-F238E27FC236}">
                <a16:creationId xmlns:a16="http://schemas.microsoft.com/office/drawing/2014/main" id="{5FF1804E-BBAF-5060-07A3-705BCCF0D7C5}"/>
              </a:ext>
            </a:extLst>
          </p:cNvPr>
          <p:cNvSpPr>
            <a:spLocks noGrp="1"/>
          </p:cNvSpPr>
          <p:nvPr>
            <p:ph type="pic" sz="quarter" idx="13"/>
          </p:nvPr>
        </p:nvSpPr>
        <p:spPr>
          <a:xfrm>
            <a:off x="4455524" y="4382716"/>
            <a:ext cx="640080" cy="640080"/>
          </a:xfrm>
        </p:spPr>
        <p:txBody>
          <a:bodyPr anchor="ctr"/>
          <a:lstStyle>
            <a:lvl1pPr marL="0" indent="0" algn="ctr">
              <a:buNone/>
              <a:defRPr sz="900"/>
            </a:lvl1pPr>
          </a:lstStyle>
          <a:p>
            <a:r>
              <a:rPr lang="en-US" noProof="0"/>
              <a:t>Click icon to add picture</a:t>
            </a:r>
          </a:p>
        </p:txBody>
      </p:sp>
      <p:sp>
        <p:nvSpPr>
          <p:cNvPr id="56" name="Text Placeholder 52">
            <a:extLst>
              <a:ext uri="{FF2B5EF4-FFF2-40B4-BE49-F238E27FC236}">
                <a16:creationId xmlns:a16="http://schemas.microsoft.com/office/drawing/2014/main" id="{D03AC44E-421F-94EE-DC26-D4F6FB1D5444}"/>
              </a:ext>
            </a:extLst>
          </p:cNvPr>
          <p:cNvSpPr>
            <a:spLocks noGrp="1"/>
          </p:cNvSpPr>
          <p:nvPr>
            <p:ph type="body" sz="quarter" idx="18"/>
          </p:nvPr>
        </p:nvSpPr>
        <p:spPr>
          <a:xfrm>
            <a:off x="5769864" y="4325112"/>
            <a:ext cx="3840480" cy="338328"/>
          </a:xfrm>
        </p:spPr>
        <p:txBody>
          <a:bodyPr/>
          <a:lstStyle>
            <a:lvl1pPr marL="0" indent="0">
              <a:buNone/>
              <a:defRPr sz="2000">
                <a:latin typeface="+mj-lt"/>
              </a:defRPr>
            </a:lvl1pPr>
          </a:lstStyle>
          <a:p>
            <a:pPr lvl="0"/>
            <a:r>
              <a:rPr lang="en-US" noProof="0"/>
              <a:t>Click to edit Master text styles</a:t>
            </a:r>
          </a:p>
        </p:txBody>
      </p:sp>
      <p:sp>
        <p:nvSpPr>
          <p:cNvPr id="61" name="Text Placeholder 52">
            <a:extLst>
              <a:ext uri="{FF2B5EF4-FFF2-40B4-BE49-F238E27FC236}">
                <a16:creationId xmlns:a16="http://schemas.microsoft.com/office/drawing/2014/main" id="{4806989D-2A9A-5590-1EF7-9BF0E1F4C43D}"/>
              </a:ext>
            </a:extLst>
          </p:cNvPr>
          <p:cNvSpPr>
            <a:spLocks noGrp="1"/>
          </p:cNvSpPr>
          <p:nvPr>
            <p:ph type="body" sz="quarter" idx="23"/>
          </p:nvPr>
        </p:nvSpPr>
        <p:spPr>
          <a:xfrm>
            <a:off x="5769864" y="4648554"/>
            <a:ext cx="5029200" cy="338328"/>
          </a:xfrm>
        </p:spPr>
        <p:txBody>
          <a:bodyPr/>
          <a:lstStyle>
            <a:lvl1pPr marL="0" indent="0">
              <a:buNone/>
              <a:defRPr sz="1600">
                <a:latin typeface="+mn-lt"/>
              </a:defRPr>
            </a:lvl1pPr>
          </a:lstStyle>
          <a:p>
            <a:pPr lvl="0"/>
            <a:r>
              <a:rPr lang="en-US" noProof="0"/>
              <a:t>Click to edit Master text styles</a:t>
            </a:r>
          </a:p>
        </p:txBody>
      </p:sp>
      <p:sp>
        <p:nvSpPr>
          <p:cNvPr id="51" name="Picture Placeholder 46">
            <a:extLst>
              <a:ext uri="{FF2B5EF4-FFF2-40B4-BE49-F238E27FC236}">
                <a16:creationId xmlns:a16="http://schemas.microsoft.com/office/drawing/2014/main" id="{C28AAD1A-4269-0A5C-7418-7DFC69060C90}"/>
              </a:ext>
            </a:extLst>
          </p:cNvPr>
          <p:cNvSpPr>
            <a:spLocks noGrp="1"/>
          </p:cNvSpPr>
          <p:nvPr>
            <p:ph type="pic" sz="quarter" idx="14"/>
          </p:nvPr>
        </p:nvSpPr>
        <p:spPr>
          <a:xfrm>
            <a:off x="4455524" y="5675320"/>
            <a:ext cx="640080" cy="640080"/>
          </a:xfrm>
        </p:spPr>
        <p:txBody>
          <a:bodyPr anchor="ctr"/>
          <a:lstStyle>
            <a:lvl1pPr marL="0" indent="0" algn="ctr">
              <a:buNone/>
              <a:defRPr sz="900"/>
            </a:lvl1pPr>
          </a:lstStyle>
          <a:p>
            <a:r>
              <a:rPr lang="en-US" noProof="0"/>
              <a:t>Click icon to add picture</a:t>
            </a:r>
          </a:p>
        </p:txBody>
      </p:sp>
      <p:sp>
        <p:nvSpPr>
          <p:cNvPr id="57" name="Text Placeholder 52">
            <a:extLst>
              <a:ext uri="{FF2B5EF4-FFF2-40B4-BE49-F238E27FC236}">
                <a16:creationId xmlns:a16="http://schemas.microsoft.com/office/drawing/2014/main" id="{650C0EB3-5783-DC1F-09A3-02DFAA316429}"/>
              </a:ext>
            </a:extLst>
          </p:cNvPr>
          <p:cNvSpPr>
            <a:spLocks noGrp="1"/>
          </p:cNvSpPr>
          <p:nvPr>
            <p:ph type="body" sz="quarter" idx="19"/>
          </p:nvPr>
        </p:nvSpPr>
        <p:spPr>
          <a:xfrm>
            <a:off x="5769864" y="5614416"/>
            <a:ext cx="3840480" cy="338328"/>
          </a:xfrm>
        </p:spPr>
        <p:txBody>
          <a:bodyPr/>
          <a:lstStyle>
            <a:lvl1pPr marL="0" indent="0">
              <a:buNone/>
              <a:defRPr sz="2000">
                <a:latin typeface="+mj-lt"/>
              </a:defRPr>
            </a:lvl1pPr>
          </a:lstStyle>
          <a:p>
            <a:pPr lvl="0"/>
            <a:r>
              <a:rPr lang="en-US" noProof="0"/>
              <a:t>Click to edit Master text styles</a:t>
            </a:r>
          </a:p>
        </p:txBody>
      </p:sp>
      <p:sp>
        <p:nvSpPr>
          <p:cNvPr id="62" name="Text Placeholder 52">
            <a:extLst>
              <a:ext uri="{FF2B5EF4-FFF2-40B4-BE49-F238E27FC236}">
                <a16:creationId xmlns:a16="http://schemas.microsoft.com/office/drawing/2014/main" id="{94850C9F-BD14-9481-E7F6-526639251EB9}"/>
              </a:ext>
            </a:extLst>
          </p:cNvPr>
          <p:cNvSpPr>
            <a:spLocks noGrp="1"/>
          </p:cNvSpPr>
          <p:nvPr>
            <p:ph type="body" sz="quarter" idx="24"/>
          </p:nvPr>
        </p:nvSpPr>
        <p:spPr>
          <a:xfrm>
            <a:off x="5769864" y="5937858"/>
            <a:ext cx="5029200" cy="338328"/>
          </a:xfrm>
        </p:spPr>
        <p:txBody>
          <a:bodyPr/>
          <a:lstStyle>
            <a:lvl1pPr marL="0" indent="0">
              <a:buNone/>
              <a:defRPr sz="1600">
                <a:latin typeface="+mn-lt"/>
              </a:defRPr>
            </a:lvl1pPr>
          </a:lstStyle>
          <a:p>
            <a:pPr lvl="0"/>
            <a:r>
              <a:rPr lang="en-US" noProof="0"/>
              <a:t>Click to edit Master text styles</a:t>
            </a:r>
          </a:p>
        </p:txBody>
      </p:sp>
    </p:spTree>
    <p:extLst>
      <p:ext uri="{BB962C8B-B14F-4D97-AF65-F5344CB8AC3E}">
        <p14:creationId xmlns:p14="http://schemas.microsoft.com/office/powerpoint/2010/main" val="1274941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94A45C-8F79-9A61-77E8-09BC4E628377}"/>
              </a:ext>
            </a:extLst>
          </p:cNvPr>
          <p:cNvSpPr>
            <a:spLocks noGrp="1"/>
          </p:cNvSpPr>
          <p:nvPr>
            <p:ph type="title"/>
          </p:nvPr>
        </p:nvSpPr>
        <p:spPr>
          <a:xfrm>
            <a:off x="1139952" y="512064"/>
            <a:ext cx="9912096" cy="1014984"/>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8646656E-6C21-DB29-00F0-0CC844DE3713}"/>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A7742D6-DB37-81C8-6BDD-5C9150A7DF6C}"/>
              </a:ext>
            </a:extLst>
          </p:cNvPr>
          <p:cNvSpPr>
            <a:spLocks noGrp="1"/>
          </p:cNvSpPr>
          <p:nvPr>
            <p:ph type="dt" sz="half" idx="2"/>
          </p:nvPr>
        </p:nvSpPr>
        <p:spPr>
          <a:xfrm>
            <a:off x="10629145" y="6400904"/>
            <a:ext cx="640080" cy="246888"/>
          </a:xfrm>
          <a:prstGeom prst="rect">
            <a:avLst/>
          </a:prstGeom>
        </p:spPr>
        <p:txBody>
          <a:bodyPr vert="horz" lIns="0" tIns="45720" rIns="0" bIns="45720" rtlCol="0" anchor="ctr">
            <a:noAutofit/>
          </a:bodyPr>
          <a:lstStyle>
            <a:lvl1pPr algn="ctr">
              <a:defRPr sz="1000">
                <a:solidFill>
                  <a:schemeClr val="tx1"/>
                </a:solidFill>
                <a:latin typeface="+mj-lt"/>
              </a:defRPr>
            </a:lvl1pPr>
          </a:lstStyle>
          <a:p>
            <a:r>
              <a:rPr lang="en-US" dirty="0"/>
              <a:t>20XX</a:t>
            </a:r>
          </a:p>
        </p:txBody>
      </p:sp>
      <p:sp>
        <p:nvSpPr>
          <p:cNvPr id="5" name="Footer Placeholder 4">
            <a:extLst>
              <a:ext uri="{FF2B5EF4-FFF2-40B4-BE49-F238E27FC236}">
                <a16:creationId xmlns:a16="http://schemas.microsoft.com/office/drawing/2014/main" id="{E694DB44-E775-B332-D1F0-40DB3A5FA3A3}"/>
              </a:ext>
            </a:extLst>
          </p:cNvPr>
          <p:cNvSpPr>
            <a:spLocks noGrp="1"/>
          </p:cNvSpPr>
          <p:nvPr>
            <p:ph type="ftr" sz="quarter" idx="3"/>
          </p:nvPr>
        </p:nvSpPr>
        <p:spPr>
          <a:xfrm>
            <a:off x="5364480" y="6400904"/>
            <a:ext cx="1463040" cy="246888"/>
          </a:xfrm>
          <a:prstGeom prst="rect">
            <a:avLst/>
          </a:prstGeom>
        </p:spPr>
        <p:txBody>
          <a:bodyPr vert="horz" lIns="0" tIns="45720" rIns="0" bIns="45720" rtlCol="0" anchor="ctr">
            <a:noAutofit/>
          </a:bodyPr>
          <a:lstStyle>
            <a:lvl1pPr algn="ctr">
              <a:defRPr sz="1000">
                <a:solidFill>
                  <a:schemeClr val="tx1"/>
                </a:solidFill>
                <a:latin typeface="+mj-lt"/>
              </a:defRPr>
            </a:lvl1pPr>
          </a:lstStyle>
          <a:p>
            <a:r>
              <a:rPr lang="en-US" dirty="0"/>
              <a:t>Presentation title</a:t>
            </a:r>
          </a:p>
        </p:txBody>
      </p:sp>
      <p:sp>
        <p:nvSpPr>
          <p:cNvPr id="6" name="Slide Number Placeholder 5">
            <a:extLst>
              <a:ext uri="{FF2B5EF4-FFF2-40B4-BE49-F238E27FC236}">
                <a16:creationId xmlns:a16="http://schemas.microsoft.com/office/drawing/2014/main" id="{C39C1C4E-47DA-0CDC-75C8-42E9F1EBDE07}"/>
              </a:ext>
            </a:extLst>
          </p:cNvPr>
          <p:cNvSpPr>
            <a:spLocks noGrp="1"/>
          </p:cNvSpPr>
          <p:nvPr>
            <p:ph type="sldNum" sz="quarter" idx="4"/>
          </p:nvPr>
        </p:nvSpPr>
        <p:spPr>
          <a:xfrm>
            <a:off x="838200" y="6400904"/>
            <a:ext cx="365760" cy="246888"/>
          </a:xfrm>
          <a:prstGeom prst="rect">
            <a:avLst/>
          </a:prstGeom>
        </p:spPr>
        <p:txBody>
          <a:bodyPr vert="horz" lIns="0" tIns="45720" rIns="0" bIns="45720" rtlCol="0" anchor="ctr">
            <a:noAutofit/>
          </a:bodyPr>
          <a:lstStyle>
            <a:lvl1pPr algn="ctr">
              <a:defRPr sz="1000">
                <a:solidFill>
                  <a:schemeClr val="tx1"/>
                </a:solidFill>
                <a:latin typeface="+mj-lt"/>
              </a:defRPr>
            </a:lvl1pPr>
          </a:lstStyle>
          <a:p>
            <a:fld id="{8D0AFDD5-844D-364D-8AEC-50CF4D36D55D}" type="slidenum">
              <a:rPr lang="en-US" smtClean="0"/>
              <a:pPr/>
              <a:t>‹#›</a:t>
            </a:fld>
            <a:endParaRPr lang="en-US" dirty="0"/>
          </a:p>
        </p:txBody>
      </p:sp>
      <p:cxnSp>
        <p:nvCxnSpPr>
          <p:cNvPr id="8" name="Straight Connector 7">
            <a:extLst>
              <a:ext uri="{FF2B5EF4-FFF2-40B4-BE49-F238E27FC236}">
                <a16:creationId xmlns:a16="http://schemas.microsoft.com/office/drawing/2014/main" id="{2DE05079-2B34-E435-A882-A172DE176AE1}"/>
              </a:ext>
            </a:extLst>
          </p:cNvPr>
          <p:cNvCxnSpPr>
            <a:cxnSpLocks/>
          </p:cNvCxnSpPr>
          <p:nvPr userDrawn="1"/>
        </p:nvCxnSpPr>
        <p:spPr>
          <a:xfrm>
            <a:off x="0" y="6535885"/>
            <a:ext cx="838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8440547-EE65-F9CE-1D02-2D326735F06D}"/>
              </a:ext>
            </a:extLst>
          </p:cNvPr>
          <p:cNvCxnSpPr>
            <a:cxnSpLocks/>
          </p:cNvCxnSpPr>
          <p:nvPr userDrawn="1"/>
        </p:nvCxnSpPr>
        <p:spPr>
          <a:xfrm>
            <a:off x="1205025" y="6535885"/>
            <a:ext cx="41605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DB9DC65-7A98-9009-CD43-4A4B57960D46}"/>
              </a:ext>
            </a:extLst>
          </p:cNvPr>
          <p:cNvCxnSpPr>
            <a:cxnSpLocks/>
          </p:cNvCxnSpPr>
          <p:nvPr userDrawn="1"/>
        </p:nvCxnSpPr>
        <p:spPr>
          <a:xfrm>
            <a:off x="6802120" y="6528812"/>
            <a:ext cx="38404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4653D1C-9830-A9D3-084A-35BD971D10F5}"/>
              </a:ext>
            </a:extLst>
          </p:cNvPr>
          <p:cNvCxnSpPr>
            <a:cxnSpLocks/>
          </p:cNvCxnSpPr>
          <p:nvPr userDrawn="1"/>
        </p:nvCxnSpPr>
        <p:spPr>
          <a:xfrm>
            <a:off x="11276341" y="6528816"/>
            <a:ext cx="9144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4252815"/>
      </p:ext>
    </p:extLst>
  </p:cSld>
  <p:clrMap bg1="lt1" tx1="dk1" bg2="lt2" tx2="dk2" accent1="accent1" accent2="accent2" accent3="accent3" accent4="accent4" accent5="accent5" accent6="accent6" hlink="hlink" folHlink="folHlink"/>
  <p:sldLayoutIdLst>
    <p:sldLayoutId id="2147483649" r:id="rId1"/>
    <p:sldLayoutId id="2147483659" r:id="rId2"/>
    <p:sldLayoutId id="2147483660" r:id="rId3"/>
    <p:sldLayoutId id="2147483651" r:id="rId4"/>
    <p:sldLayoutId id="2147483658" r:id="rId5"/>
    <p:sldLayoutId id="2147483661" r:id="rId6"/>
    <p:sldLayoutId id="2147483663" r:id="rId7"/>
    <p:sldLayoutId id="2147483664" r:id="rId8"/>
    <p:sldLayoutId id="2147483668" r:id="rId9"/>
    <p:sldLayoutId id="2147483662" r:id="rId10"/>
    <p:sldLayoutId id="2147483653" r:id="rId11"/>
    <p:sldLayoutId id="2147483669" r:id="rId12"/>
    <p:sldLayoutId id="2147483665" r:id="rId13"/>
    <p:sldLayoutId id="2147483666" r:id="rId14"/>
    <p:sldLayoutId id="2147483667" r:id="rId15"/>
    <p:sldLayoutId id="2147483654" r:id="rId16"/>
    <p:sldLayoutId id="2147483655" r:id="rId17"/>
    <p:sldLayoutId id="2147483670" r:id="rId18"/>
    <p:sldLayoutId id="2147483671" r:id="rId19"/>
    <p:sldLayoutId id="2147483672" r:id="rId20"/>
    <p:sldLayoutId id="2147483673" r:id="rId21"/>
    <p:sldLayoutId id="2147483674" r:id="rId22"/>
    <p:sldLayoutId id="2147483675" r:id="rId23"/>
  </p:sldLayoutIdLst>
  <p:hf hdr="0"/>
  <p:txStyles>
    <p:titleStyle>
      <a:lvl1pPr algn="ctr" defTabSz="914400" rtl="0" eaLnBrk="1" latinLnBrk="0" hangingPunct="1">
        <a:lnSpc>
          <a:spcPct val="100000"/>
        </a:lnSpc>
        <a:spcBef>
          <a:spcPct val="0"/>
        </a:spcBef>
        <a:buNone/>
        <a:defRPr sz="6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22.xml"/><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A4F37AB6-4681-D744-2F89-2949D08676DC}"/>
              </a:ext>
            </a:extLst>
          </p:cNvPr>
          <p:cNvSpPr>
            <a:spLocks noGrp="1"/>
          </p:cNvSpPr>
          <p:nvPr>
            <p:ph type="ctrTitle"/>
          </p:nvPr>
        </p:nvSpPr>
        <p:spPr/>
        <p:txBody>
          <a:bodyPr/>
          <a:lstStyle/>
          <a:p>
            <a:r>
              <a:rPr lang="en-US" sz="4000" dirty="0"/>
              <a:t>Words on walls: The linguistic landscape of </a:t>
            </a:r>
            <a:r>
              <a:rPr lang="en-US" sz="4000" dirty="0" err="1"/>
              <a:t>Kirikiriroa</a:t>
            </a:r>
            <a:r>
              <a:rPr lang="en-US" sz="4000" dirty="0"/>
              <a:t> primary school classrooms</a:t>
            </a:r>
          </a:p>
        </p:txBody>
      </p:sp>
      <p:sp>
        <p:nvSpPr>
          <p:cNvPr id="26" name="Subtitle 25">
            <a:extLst>
              <a:ext uri="{FF2B5EF4-FFF2-40B4-BE49-F238E27FC236}">
                <a16:creationId xmlns:a16="http://schemas.microsoft.com/office/drawing/2014/main" id="{06930851-3EE7-5B25-F590-CCB7467A2094}"/>
              </a:ext>
            </a:extLst>
          </p:cNvPr>
          <p:cNvSpPr>
            <a:spLocks noGrp="1"/>
          </p:cNvSpPr>
          <p:nvPr>
            <p:ph type="subTitle" idx="1"/>
          </p:nvPr>
        </p:nvSpPr>
        <p:spPr>
          <a:xfrm>
            <a:off x="1463039" y="3988816"/>
            <a:ext cx="5783740" cy="630936"/>
          </a:xfrm>
        </p:spPr>
        <p:txBody>
          <a:bodyPr vert="horz" lIns="91440" tIns="45720" rIns="91440" bIns="45720" rtlCol="0" anchor="t">
            <a:noAutofit/>
          </a:bodyPr>
          <a:lstStyle/>
          <a:p>
            <a:pPr marL="54610"/>
            <a:r>
              <a:rPr lang="en-US" dirty="0"/>
              <a:t>Jessie Burnette</a:t>
            </a:r>
            <a:r>
              <a:rPr lang="en-US" baseline="30000" dirty="0"/>
              <a:t>1</a:t>
            </a:r>
            <a:r>
              <a:rPr lang="en-US" dirty="0"/>
              <a:t>, </a:t>
            </a:r>
            <a:r>
              <a:rPr lang="en-US" dirty="0">
                <a:ea typeface="+mn-lt"/>
                <a:cs typeface="+mn-lt"/>
              </a:rPr>
              <a:t>Andreea Calude1 &amp; </a:t>
            </a:r>
            <a:r>
              <a:rPr lang="en-US" dirty="0" err="1">
                <a:ea typeface="+mn-lt"/>
                <a:cs typeface="+mn-lt"/>
              </a:rPr>
              <a:t>Hēmi</a:t>
            </a:r>
            <a:r>
              <a:rPr lang="en-US" dirty="0">
                <a:ea typeface="+mn-lt"/>
                <a:cs typeface="+mn-lt"/>
              </a:rPr>
              <a:t> Whaanga</a:t>
            </a:r>
            <a:r>
              <a:rPr lang="en-US" baseline="30000" dirty="0">
                <a:ea typeface="+mn-lt"/>
                <a:cs typeface="+mn-lt"/>
              </a:rPr>
              <a:t>2</a:t>
            </a:r>
            <a:r>
              <a:rPr lang="en-US" dirty="0">
                <a:ea typeface="+mn-lt"/>
                <a:cs typeface="+mn-lt"/>
              </a:rPr>
              <a:t> </a:t>
            </a:r>
          </a:p>
          <a:p>
            <a:pPr marL="54610"/>
            <a:endParaRPr lang="en-US" dirty="0"/>
          </a:p>
          <a:p>
            <a:pPr marL="54610"/>
            <a:endParaRPr lang="en-US" dirty="0"/>
          </a:p>
        </p:txBody>
      </p:sp>
      <p:pic>
        <p:nvPicPr>
          <p:cNvPr id="6" name="Picture Placeholder 5" descr="A couple of tea bags&#10;&#10;Description automatically generated">
            <a:extLst>
              <a:ext uri="{FF2B5EF4-FFF2-40B4-BE49-F238E27FC236}">
                <a16:creationId xmlns:a16="http://schemas.microsoft.com/office/drawing/2014/main" id="{053C4D26-D04A-24A0-5B94-181F21EF0D38}"/>
              </a:ext>
            </a:extLst>
          </p:cNvPr>
          <p:cNvPicPr>
            <a:picLocks noGrp="1" noChangeAspect="1"/>
          </p:cNvPicPr>
          <p:nvPr>
            <p:ph type="pic" sz="quarter" idx="10"/>
          </p:nvPr>
        </p:nvPicPr>
        <p:blipFill>
          <a:blip r:embed="rId3"/>
          <a:srcRect l="2426" r="2426"/>
          <a:stretch>
            <a:fillRect/>
          </a:stretch>
        </p:blipFill>
        <p:spPr/>
      </p:pic>
      <p:sp>
        <p:nvSpPr>
          <p:cNvPr id="2" name="TextBox 1">
            <a:extLst>
              <a:ext uri="{FF2B5EF4-FFF2-40B4-BE49-F238E27FC236}">
                <a16:creationId xmlns:a16="http://schemas.microsoft.com/office/drawing/2014/main" id="{483A6BCB-644E-3290-F00E-DF4EAB4C1348}"/>
              </a:ext>
            </a:extLst>
          </p:cNvPr>
          <p:cNvSpPr txBox="1"/>
          <p:nvPr/>
        </p:nvSpPr>
        <p:spPr>
          <a:xfrm>
            <a:off x="1463039" y="4810539"/>
            <a:ext cx="4873753" cy="646331"/>
          </a:xfrm>
          <a:prstGeom prst="rect">
            <a:avLst/>
          </a:prstGeom>
          <a:noFill/>
        </p:spPr>
        <p:txBody>
          <a:bodyPr wrap="square" rtlCol="0">
            <a:spAutoFit/>
          </a:bodyPr>
          <a:lstStyle/>
          <a:p>
            <a:r>
              <a:rPr lang="en-US" dirty="0"/>
              <a:t>1 University of Waikato</a:t>
            </a:r>
          </a:p>
          <a:p>
            <a:r>
              <a:rPr lang="en-US" baseline="30000" dirty="0"/>
              <a:t>2 </a:t>
            </a:r>
            <a:r>
              <a:rPr lang="en-US" dirty="0"/>
              <a:t>University of Massey</a:t>
            </a:r>
          </a:p>
        </p:txBody>
      </p:sp>
    </p:spTree>
    <p:extLst>
      <p:ext uri="{BB962C8B-B14F-4D97-AF65-F5344CB8AC3E}">
        <p14:creationId xmlns:p14="http://schemas.microsoft.com/office/powerpoint/2010/main" val="4097023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594F5-D07B-96CC-7401-1239599E186E}"/>
              </a:ext>
            </a:extLst>
          </p:cNvPr>
          <p:cNvSpPr>
            <a:spLocks noGrp="1"/>
          </p:cNvSpPr>
          <p:nvPr>
            <p:ph type="title"/>
          </p:nvPr>
        </p:nvSpPr>
        <p:spPr>
          <a:xfrm>
            <a:off x="92467" y="512064"/>
            <a:ext cx="12099533" cy="1014984"/>
          </a:xfrm>
        </p:spPr>
        <p:txBody>
          <a:bodyPr/>
          <a:lstStyle/>
          <a:p>
            <a:r>
              <a:rPr lang="en-US" dirty="0"/>
              <a:t>RQ2: (General) M</a:t>
            </a:r>
            <a:r>
              <a:rPr lang="en-US" dirty="0">
                <a:latin typeface="Aptos Narrow"/>
              </a:rPr>
              <a:t>āori Exposure</a:t>
            </a:r>
            <a:endParaRPr lang="en-NZ" dirty="0">
              <a:latin typeface="Century Gothic"/>
            </a:endParaRPr>
          </a:p>
        </p:txBody>
      </p:sp>
      <p:pic>
        <p:nvPicPr>
          <p:cNvPr id="12" name="Picture 11">
            <a:extLst>
              <a:ext uri="{FF2B5EF4-FFF2-40B4-BE49-F238E27FC236}">
                <a16:creationId xmlns:a16="http://schemas.microsoft.com/office/drawing/2014/main" id="{0EDFFF50-8A6C-9182-2EA1-EB6A0023DA47}"/>
              </a:ext>
            </a:extLst>
          </p:cNvPr>
          <p:cNvPicPr>
            <a:picLocks noChangeAspect="1"/>
          </p:cNvPicPr>
          <p:nvPr/>
        </p:nvPicPr>
        <p:blipFill>
          <a:blip r:embed="rId3"/>
          <a:stretch>
            <a:fillRect/>
          </a:stretch>
        </p:blipFill>
        <p:spPr>
          <a:xfrm>
            <a:off x="554111" y="1505158"/>
            <a:ext cx="5399845" cy="4180025"/>
          </a:xfrm>
          <a:prstGeom prst="rect">
            <a:avLst/>
          </a:prstGeom>
        </p:spPr>
      </p:pic>
      <p:pic>
        <p:nvPicPr>
          <p:cNvPr id="14" name="Picture 13">
            <a:extLst>
              <a:ext uri="{FF2B5EF4-FFF2-40B4-BE49-F238E27FC236}">
                <a16:creationId xmlns:a16="http://schemas.microsoft.com/office/drawing/2014/main" id="{15CB2DF9-EA88-05AF-980B-613E57CF3383}"/>
              </a:ext>
            </a:extLst>
          </p:cNvPr>
          <p:cNvPicPr>
            <a:picLocks noChangeAspect="1"/>
          </p:cNvPicPr>
          <p:nvPr/>
        </p:nvPicPr>
        <p:blipFill>
          <a:blip r:embed="rId4"/>
          <a:stretch>
            <a:fillRect/>
          </a:stretch>
        </p:blipFill>
        <p:spPr>
          <a:xfrm>
            <a:off x="6096000" y="1505158"/>
            <a:ext cx="5923555" cy="4180025"/>
          </a:xfrm>
          <a:prstGeom prst="rect">
            <a:avLst/>
          </a:prstGeom>
        </p:spPr>
      </p:pic>
      <p:sp>
        <p:nvSpPr>
          <p:cNvPr id="16" name="TextBox 15">
            <a:extLst>
              <a:ext uri="{FF2B5EF4-FFF2-40B4-BE49-F238E27FC236}">
                <a16:creationId xmlns:a16="http://schemas.microsoft.com/office/drawing/2014/main" id="{2B574542-429D-EE16-8E40-E88F167AD38E}"/>
              </a:ext>
            </a:extLst>
          </p:cNvPr>
          <p:cNvSpPr txBox="1"/>
          <p:nvPr/>
        </p:nvSpPr>
        <p:spPr>
          <a:xfrm>
            <a:off x="6122255" y="5685183"/>
            <a:ext cx="5871044" cy="923330"/>
          </a:xfrm>
          <a:prstGeom prst="rect">
            <a:avLst/>
          </a:prstGeom>
          <a:solidFill>
            <a:schemeClr val="bg1"/>
          </a:solidFill>
          <a:ln>
            <a:solidFill>
              <a:schemeClr val="tx1"/>
            </a:solidFill>
          </a:ln>
        </p:spPr>
        <p:txBody>
          <a:bodyPr wrap="square">
            <a:spAutoFit/>
          </a:bodyPr>
          <a:lstStyle/>
          <a:p>
            <a:r>
              <a:rPr lang="en-NZ" sz="1800" b="0" i="1" u="none" strike="noStrike" baseline="0" dirty="0">
                <a:solidFill>
                  <a:srgbClr val="000000"/>
                </a:solidFill>
              </a:rPr>
              <a:t>Figure 6. Overview of Māori tokens normalised by school, year and theme (n=252, we excluded the four clusters relating to both daily planning and the environment) </a:t>
            </a:r>
            <a:endParaRPr lang="en-NZ" dirty="0"/>
          </a:p>
        </p:txBody>
      </p:sp>
      <p:sp>
        <p:nvSpPr>
          <p:cNvPr id="18" name="TextBox 17">
            <a:extLst>
              <a:ext uri="{FF2B5EF4-FFF2-40B4-BE49-F238E27FC236}">
                <a16:creationId xmlns:a16="http://schemas.microsoft.com/office/drawing/2014/main" id="{BBF3F5C2-EF68-EAB4-BBC4-A713678CBC8C}"/>
              </a:ext>
            </a:extLst>
          </p:cNvPr>
          <p:cNvSpPr txBox="1"/>
          <p:nvPr/>
        </p:nvSpPr>
        <p:spPr>
          <a:xfrm>
            <a:off x="554110" y="5685183"/>
            <a:ext cx="5399845" cy="646331"/>
          </a:xfrm>
          <a:prstGeom prst="rect">
            <a:avLst/>
          </a:prstGeom>
          <a:solidFill>
            <a:schemeClr val="bg1"/>
          </a:solidFill>
          <a:ln>
            <a:solidFill>
              <a:schemeClr val="tx1"/>
            </a:solidFill>
          </a:ln>
        </p:spPr>
        <p:txBody>
          <a:bodyPr wrap="square">
            <a:spAutoFit/>
          </a:bodyPr>
          <a:lstStyle/>
          <a:p>
            <a:r>
              <a:rPr lang="en-NZ" sz="1800" b="0" i="1" u="none" strike="noStrike" baseline="0" dirty="0">
                <a:solidFill>
                  <a:srgbClr val="000000"/>
                </a:solidFill>
              </a:rPr>
              <a:t>Figure 5. Comparison of Māori tokens normalised across individual classes (n=9) </a:t>
            </a:r>
            <a:endParaRPr lang="en-NZ" dirty="0"/>
          </a:p>
        </p:txBody>
      </p:sp>
    </p:spTree>
    <p:extLst>
      <p:ext uri="{BB962C8B-B14F-4D97-AF65-F5344CB8AC3E}">
        <p14:creationId xmlns:p14="http://schemas.microsoft.com/office/powerpoint/2010/main" val="2497656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ACF60282-7F02-8380-D008-9B1CFEA14C5D}"/>
              </a:ext>
            </a:extLst>
          </p:cNvPr>
          <p:cNvSpPr>
            <a:spLocks noGrp="1"/>
          </p:cNvSpPr>
          <p:nvPr>
            <p:ph type="ctrTitle"/>
          </p:nvPr>
        </p:nvSpPr>
        <p:spPr>
          <a:xfrm>
            <a:off x="963828" y="914401"/>
            <a:ext cx="2286000" cy="4646140"/>
          </a:xfrm>
        </p:spPr>
        <p:txBody>
          <a:bodyPr vert="vert270"/>
          <a:lstStyle/>
          <a:p>
            <a:pPr algn="ctr"/>
            <a:r>
              <a:rPr lang="en-US" dirty="0"/>
              <a:t>But what does it mean? </a:t>
            </a:r>
          </a:p>
        </p:txBody>
      </p:sp>
      <p:sp>
        <p:nvSpPr>
          <p:cNvPr id="4" name="Slide Number Placeholder 3" hidden="1">
            <a:extLst>
              <a:ext uri="{FF2B5EF4-FFF2-40B4-BE49-F238E27FC236}">
                <a16:creationId xmlns:a16="http://schemas.microsoft.com/office/drawing/2014/main" id="{69B53AB1-75A6-01B5-8A3F-263CD52504A4}"/>
              </a:ext>
            </a:extLst>
          </p:cNvPr>
          <p:cNvSpPr>
            <a:spLocks noGrp="1"/>
          </p:cNvSpPr>
          <p:nvPr>
            <p:ph type="sldNum" sz="quarter" idx="4294967295"/>
          </p:nvPr>
        </p:nvSpPr>
        <p:spPr>
          <a:xfrm>
            <a:off x="838200" y="6400904"/>
            <a:ext cx="365760" cy="246888"/>
          </a:xfrm>
        </p:spPr>
        <p:txBody>
          <a:bodyPr/>
          <a:lstStyle/>
          <a:p>
            <a:pPr>
              <a:spcAft>
                <a:spcPts val="600"/>
              </a:spcAft>
            </a:pPr>
            <a:fld id="{8D0AFDD5-844D-364D-8AEC-50CF4D36D55D}" type="slidenum">
              <a:rPr lang="en-US" noProof="0" smtClean="0"/>
              <a:pPr>
                <a:spcAft>
                  <a:spcPts val="600"/>
                </a:spcAft>
              </a:pPr>
              <a:t>11</a:t>
            </a:fld>
            <a:endParaRPr lang="en-US" noProof="0"/>
          </a:p>
        </p:txBody>
      </p:sp>
      <p:sp>
        <p:nvSpPr>
          <p:cNvPr id="6" name="Date Placeholder 5" hidden="1">
            <a:extLst>
              <a:ext uri="{FF2B5EF4-FFF2-40B4-BE49-F238E27FC236}">
                <a16:creationId xmlns:a16="http://schemas.microsoft.com/office/drawing/2014/main" id="{7EEA400F-074E-BF32-3696-50C38862D98C}"/>
              </a:ext>
            </a:extLst>
          </p:cNvPr>
          <p:cNvSpPr>
            <a:spLocks noGrp="1"/>
          </p:cNvSpPr>
          <p:nvPr>
            <p:ph type="dt" sz="half" idx="4294967295"/>
          </p:nvPr>
        </p:nvSpPr>
        <p:spPr>
          <a:xfrm>
            <a:off x="10629145" y="6400904"/>
            <a:ext cx="640080" cy="246888"/>
          </a:xfrm>
        </p:spPr>
        <p:txBody>
          <a:bodyPr/>
          <a:lstStyle/>
          <a:p>
            <a:pPr>
              <a:spcAft>
                <a:spcPts val="600"/>
              </a:spcAft>
            </a:pPr>
            <a:r>
              <a:rPr lang="en-US" noProof="0" dirty="0"/>
              <a:t>2024</a:t>
            </a:r>
            <a:endParaRPr lang="en-US" noProof="0"/>
          </a:p>
        </p:txBody>
      </p:sp>
      <p:pic>
        <p:nvPicPr>
          <p:cNvPr id="13" name="Picture 12">
            <a:extLst>
              <a:ext uri="{FF2B5EF4-FFF2-40B4-BE49-F238E27FC236}">
                <a16:creationId xmlns:a16="http://schemas.microsoft.com/office/drawing/2014/main" id="{17476ECE-913B-C141-82BE-900EB46A360C}"/>
              </a:ext>
            </a:extLst>
          </p:cNvPr>
          <p:cNvPicPr>
            <a:picLocks noChangeAspect="1"/>
          </p:cNvPicPr>
          <p:nvPr/>
        </p:nvPicPr>
        <p:blipFill>
          <a:blip r:embed="rId3"/>
          <a:stretch>
            <a:fillRect/>
          </a:stretch>
        </p:blipFill>
        <p:spPr>
          <a:xfrm>
            <a:off x="3636068" y="814773"/>
            <a:ext cx="7502096" cy="4911685"/>
          </a:xfrm>
          <a:prstGeom prst="rect">
            <a:avLst/>
          </a:prstGeom>
        </p:spPr>
      </p:pic>
    </p:spTree>
    <p:extLst>
      <p:ext uri="{BB962C8B-B14F-4D97-AF65-F5344CB8AC3E}">
        <p14:creationId xmlns:p14="http://schemas.microsoft.com/office/powerpoint/2010/main" val="2159034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16E8D-F725-5549-D79B-2197F3311E34}"/>
              </a:ext>
            </a:extLst>
          </p:cNvPr>
          <p:cNvSpPr>
            <a:spLocks noGrp="1"/>
          </p:cNvSpPr>
          <p:nvPr>
            <p:ph type="title"/>
          </p:nvPr>
        </p:nvSpPr>
        <p:spPr/>
        <p:txBody>
          <a:bodyPr/>
          <a:lstStyle/>
          <a:p>
            <a:pPr algn="l"/>
            <a:r>
              <a:rPr lang="en-NZ" sz="2000" b="0" i="0" u="none" strike="noStrike" baseline="0" dirty="0">
                <a:latin typeface="AdvOT1ef757c0"/>
              </a:rPr>
              <a:t>If New Zealand is to achieve an educational landscape resonating with </a:t>
            </a:r>
            <a:r>
              <a:rPr lang="en-NZ" sz="2000" b="0" i="0" u="none" strike="noStrike" baseline="0" dirty="0" err="1">
                <a:latin typeface="AdvOT1ef757c0"/>
              </a:rPr>
              <a:t>te</a:t>
            </a:r>
            <a:r>
              <a:rPr lang="en-NZ" sz="2000" b="0" i="0" u="none" strike="noStrike" baseline="0" dirty="0">
                <a:latin typeface="AdvOT1ef757c0"/>
              </a:rPr>
              <a:t> </a:t>
            </a:r>
            <a:r>
              <a:rPr lang="en-NZ" sz="2000" b="0" i="0" u="none" strike="noStrike" baseline="0" dirty="0" err="1">
                <a:latin typeface="AdvOT1ef757c0"/>
              </a:rPr>
              <a:t>reo</a:t>
            </a:r>
            <a:r>
              <a:rPr lang="en-NZ" sz="2000" b="0" i="0" u="none" strike="noStrike" baseline="0" dirty="0">
                <a:latin typeface="AdvOT1ef757c0"/>
              </a:rPr>
              <a:t>, </a:t>
            </a:r>
            <a:r>
              <a:rPr lang="en-NZ" sz="2000" b="1" i="0" u="none" strike="noStrike" baseline="0" dirty="0">
                <a:latin typeface="AdvOT1ef757c0"/>
              </a:rPr>
              <a:t>it is necessary for training institutions to support teachers</a:t>
            </a:r>
            <a:r>
              <a:rPr lang="en-NZ" sz="2000" b="1" i="0" u="none" strike="noStrike" baseline="0" dirty="0">
                <a:latin typeface="AdvOT1ef757c0+20"/>
              </a:rPr>
              <a:t>’ </a:t>
            </a:r>
            <a:r>
              <a:rPr lang="en-NZ" sz="2000" b="1" i="0" u="none" strike="noStrike" baseline="0" dirty="0">
                <a:latin typeface="AdvOT1ef757c0"/>
              </a:rPr>
              <a:t>development as access providers of the language</a:t>
            </a:r>
            <a:r>
              <a:rPr lang="en-NZ" sz="2000" b="0" i="0" u="none" strike="noStrike" baseline="0" dirty="0">
                <a:latin typeface="AdvOT1ef757c0"/>
              </a:rPr>
              <a:t>, and for schools and policy makers to be supported wholly and realistically, understanding the needs of each school and the multifaceted identities of the teachers within them.</a:t>
            </a:r>
            <a:endParaRPr lang="en-US" sz="4400" dirty="0"/>
          </a:p>
        </p:txBody>
      </p:sp>
      <p:sp>
        <p:nvSpPr>
          <p:cNvPr id="5" name="Text Placeholder 4">
            <a:extLst>
              <a:ext uri="{FF2B5EF4-FFF2-40B4-BE49-F238E27FC236}">
                <a16:creationId xmlns:a16="http://schemas.microsoft.com/office/drawing/2014/main" id="{7B9D02FC-1940-72AB-8671-0839E2CF024F}"/>
              </a:ext>
            </a:extLst>
          </p:cNvPr>
          <p:cNvSpPr>
            <a:spLocks noGrp="1"/>
          </p:cNvSpPr>
          <p:nvPr>
            <p:ph type="body" sz="quarter" idx="15"/>
          </p:nvPr>
        </p:nvSpPr>
        <p:spPr/>
        <p:txBody>
          <a:bodyPr/>
          <a:lstStyle/>
          <a:p>
            <a:r>
              <a:rPr lang="en-US" dirty="0"/>
              <a:t>“</a:t>
            </a:r>
          </a:p>
        </p:txBody>
      </p:sp>
      <p:sp>
        <p:nvSpPr>
          <p:cNvPr id="6" name="Content Placeholder 5">
            <a:extLst>
              <a:ext uri="{FF2B5EF4-FFF2-40B4-BE49-F238E27FC236}">
                <a16:creationId xmlns:a16="http://schemas.microsoft.com/office/drawing/2014/main" id="{6AB13DEF-ED86-6E5A-5AD2-C9B364E4A295}"/>
              </a:ext>
            </a:extLst>
          </p:cNvPr>
          <p:cNvSpPr>
            <a:spLocks noGrp="1"/>
          </p:cNvSpPr>
          <p:nvPr>
            <p:ph idx="1"/>
          </p:nvPr>
        </p:nvSpPr>
        <p:spPr>
          <a:xfrm>
            <a:off x="2862071" y="4334256"/>
            <a:ext cx="2933247" cy="585216"/>
          </a:xfrm>
        </p:spPr>
        <p:txBody>
          <a:bodyPr/>
          <a:lstStyle/>
          <a:p>
            <a:r>
              <a:rPr lang="en-US" altLang="zh-CN" dirty="0"/>
              <a:t>Barr and Seals (2018), p. 12.</a:t>
            </a:r>
          </a:p>
          <a:p>
            <a:endParaRPr lang="en-US" dirty="0"/>
          </a:p>
        </p:txBody>
      </p:sp>
      <p:sp>
        <p:nvSpPr>
          <p:cNvPr id="4" name="Text Placeholder 3">
            <a:extLst>
              <a:ext uri="{FF2B5EF4-FFF2-40B4-BE49-F238E27FC236}">
                <a16:creationId xmlns:a16="http://schemas.microsoft.com/office/drawing/2014/main" id="{F286FC47-3017-DA16-F8BF-CBFF553CB9F5}"/>
              </a:ext>
            </a:extLst>
          </p:cNvPr>
          <p:cNvSpPr>
            <a:spLocks noGrp="1"/>
          </p:cNvSpPr>
          <p:nvPr>
            <p:ph type="body" sz="quarter" idx="14"/>
          </p:nvPr>
        </p:nvSpPr>
        <p:spPr/>
        <p:txBody>
          <a:bodyPr/>
          <a:lstStyle/>
          <a:p>
            <a:r>
              <a:rPr lang="en-US" dirty="0"/>
              <a:t>”</a:t>
            </a:r>
          </a:p>
        </p:txBody>
      </p:sp>
      <p:sp>
        <p:nvSpPr>
          <p:cNvPr id="8" name="Slide Number Placeholder 7">
            <a:extLst>
              <a:ext uri="{FF2B5EF4-FFF2-40B4-BE49-F238E27FC236}">
                <a16:creationId xmlns:a16="http://schemas.microsoft.com/office/drawing/2014/main" id="{A07AC1F3-FBD2-24FF-608E-1D301D279213}"/>
              </a:ext>
            </a:extLst>
          </p:cNvPr>
          <p:cNvSpPr>
            <a:spLocks noGrp="1"/>
          </p:cNvSpPr>
          <p:nvPr>
            <p:ph type="sldNum" sz="quarter" idx="18"/>
          </p:nvPr>
        </p:nvSpPr>
        <p:spPr>
          <a:xfrm>
            <a:off x="838200" y="6400904"/>
            <a:ext cx="365760" cy="246888"/>
          </a:xfrm>
        </p:spPr>
        <p:txBody>
          <a:bodyPr/>
          <a:lstStyle/>
          <a:p>
            <a:fld id="{8D0AFDD5-844D-364D-8AEC-50CF4D36D55D}" type="slidenum">
              <a:rPr lang="en-US" smtClean="0"/>
              <a:pPr/>
              <a:t>12</a:t>
            </a:fld>
            <a:endParaRPr lang="en-US" dirty="0"/>
          </a:p>
        </p:txBody>
      </p:sp>
      <p:sp>
        <p:nvSpPr>
          <p:cNvPr id="3" name="Date Placeholder 2">
            <a:extLst>
              <a:ext uri="{FF2B5EF4-FFF2-40B4-BE49-F238E27FC236}">
                <a16:creationId xmlns:a16="http://schemas.microsoft.com/office/drawing/2014/main" id="{F0A0E4D9-A114-4773-6B3B-37FA10EAB08F}"/>
              </a:ext>
            </a:extLst>
          </p:cNvPr>
          <p:cNvSpPr>
            <a:spLocks noGrp="1"/>
          </p:cNvSpPr>
          <p:nvPr>
            <p:ph type="dt" sz="half" idx="16"/>
          </p:nvPr>
        </p:nvSpPr>
        <p:spPr>
          <a:xfrm>
            <a:off x="10629145" y="6400904"/>
            <a:ext cx="640080" cy="246888"/>
          </a:xfrm>
        </p:spPr>
        <p:txBody>
          <a:bodyPr/>
          <a:lstStyle/>
          <a:p>
            <a:r>
              <a:rPr lang="en-US" dirty="0"/>
              <a:t>2024</a:t>
            </a:r>
          </a:p>
        </p:txBody>
      </p:sp>
    </p:spTree>
    <p:extLst>
      <p:ext uri="{BB962C8B-B14F-4D97-AF65-F5344CB8AC3E}">
        <p14:creationId xmlns:p14="http://schemas.microsoft.com/office/powerpoint/2010/main" val="613288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AC361-0D7A-DC05-86B5-6DD77D322F5B}"/>
              </a:ext>
            </a:extLst>
          </p:cNvPr>
          <p:cNvSpPr>
            <a:spLocks noGrp="1"/>
          </p:cNvSpPr>
          <p:nvPr>
            <p:ph type="ctrTitle"/>
          </p:nvPr>
        </p:nvSpPr>
        <p:spPr>
          <a:xfrm>
            <a:off x="2130120" y="945361"/>
            <a:ext cx="7931759" cy="1709928"/>
          </a:xfrm>
          <a:noFill/>
        </p:spPr>
        <p:txBody>
          <a:bodyPr/>
          <a:lstStyle/>
          <a:p>
            <a:r>
              <a:rPr lang="en-US" dirty="0"/>
              <a:t>Acknowledgements</a:t>
            </a:r>
          </a:p>
        </p:txBody>
      </p:sp>
      <p:sp>
        <p:nvSpPr>
          <p:cNvPr id="3" name="Content Placeholder 2">
            <a:extLst>
              <a:ext uri="{FF2B5EF4-FFF2-40B4-BE49-F238E27FC236}">
                <a16:creationId xmlns:a16="http://schemas.microsoft.com/office/drawing/2014/main" id="{1BE98EFF-197D-3136-70B9-7BBD30A48931}"/>
              </a:ext>
            </a:extLst>
          </p:cNvPr>
          <p:cNvSpPr>
            <a:spLocks noGrp="1"/>
          </p:cNvSpPr>
          <p:nvPr>
            <p:ph type="subTitle" idx="1"/>
          </p:nvPr>
        </p:nvSpPr>
        <p:spPr>
          <a:xfrm>
            <a:off x="2779693" y="2049111"/>
            <a:ext cx="6000750" cy="1709929"/>
          </a:xfrm>
          <a:noFill/>
        </p:spPr>
        <p:txBody>
          <a:bodyPr vert="horz" lIns="91440" tIns="45720" rIns="91440" bIns="45720" rtlCol="0" anchor="t">
            <a:normAutofit/>
          </a:bodyPr>
          <a:lstStyle/>
          <a:p>
            <a:r>
              <a:rPr lang="en-US" dirty="0"/>
              <a:t>Many thanks to my supervisors, Andreea </a:t>
            </a:r>
            <a:r>
              <a:rPr lang="en-US" dirty="0" err="1"/>
              <a:t>Calude</a:t>
            </a:r>
            <a:r>
              <a:rPr lang="en-US" dirty="0"/>
              <a:t>, </a:t>
            </a:r>
            <a:r>
              <a:rPr lang="en-US" dirty="0" err="1"/>
              <a:t>Hēmi</a:t>
            </a:r>
            <a:r>
              <a:rPr lang="en-US" dirty="0"/>
              <a:t> </a:t>
            </a:r>
            <a:r>
              <a:rPr lang="en-US" dirty="0" err="1"/>
              <a:t>Whaanga</a:t>
            </a:r>
            <a:r>
              <a:rPr lang="en-US" dirty="0"/>
              <a:t>, Eline Zenner &amp; Laura </a:t>
            </a:r>
            <a:r>
              <a:rPr lang="en-US" dirty="0" err="1"/>
              <a:t>Rosseel</a:t>
            </a:r>
            <a:r>
              <a:rPr lang="en-US" dirty="0"/>
              <a:t> for all of their support &amp; guidance!</a:t>
            </a:r>
          </a:p>
          <a:p>
            <a:r>
              <a:rPr lang="en-US" dirty="0"/>
              <a:t>Extra thanks to my PhD collaborator, Alex Pohl, for providing useful feedback and inter-rater reliability.</a:t>
            </a:r>
          </a:p>
          <a:p>
            <a:r>
              <a:rPr lang="en-US" dirty="0"/>
              <a:t>…and thanks to all of you!</a:t>
            </a:r>
          </a:p>
        </p:txBody>
      </p:sp>
      <p:pic>
        <p:nvPicPr>
          <p:cNvPr id="1026" name="Picture 2">
            <a:extLst>
              <a:ext uri="{FF2B5EF4-FFF2-40B4-BE49-F238E27FC236}">
                <a16:creationId xmlns:a16="http://schemas.microsoft.com/office/drawing/2014/main" id="{DA51C50F-05EF-2E85-F746-BB6E5242DD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9693" y="3856767"/>
            <a:ext cx="6000750" cy="151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24848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9B2B026-8D0B-1C76-8F7B-D89C888608A3}"/>
              </a:ext>
            </a:extLst>
          </p:cNvPr>
          <p:cNvSpPr>
            <a:spLocks noGrp="1"/>
          </p:cNvSpPr>
          <p:nvPr>
            <p:ph type="title"/>
          </p:nvPr>
        </p:nvSpPr>
        <p:spPr>
          <a:xfrm>
            <a:off x="228600" y="1"/>
            <a:ext cx="10515600" cy="977900"/>
          </a:xfrm>
        </p:spPr>
        <p:txBody>
          <a:bodyPr/>
          <a:lstStyle/>
          <a:p>
            <a:r>
              <a:rPr lang="en-US" dirty="0"/>
              <a:t>References</a:t>
            </a:r>
            <a:endParaRPr lang="en-NZ" dirty="0"/>
          </a:p>
        </p:txBody>
      </p:sp>
      <p:sp>
        <p:nvSpPr>
          <p:cNvPr id="6" name="Content Placeholder 5">
            <a:extLst>
              <a:ext uri="{FF2B5EF4-FFF2-40B4-BE49-F238E27FC236}">
                <a16:creationId xmlns:a16="http://schemas.microsoft.com/office/drawing/2014/main" id="{6E04C778-A174-509B-E1AC-E0B0BF4850AE}"/>
              </a:ext>
            </a:extLst>
          </p:cNvPr>
          <p:cNvSpPr>
            <a:spLocks noGrp="1"/>
          </p:cNvSpPr>
          <p:nvPr>
            <p:ph sz="half" idx="1"/>
          </p:nvPr>
        </p:nvSpPr>
        <p:spPr>
          <a:xfrm>
            <a:off x="393700" y="977900"/>
            <a:ext cx="5590540" cy="5514975"/>
          </a:xfrm>
        </p:spPr>
        <p:txBody>
          <a:bodyPr>
            <a:noAutofit/>
          </a:bodyPr>
          <a:lstStyle/>
          <a:p>
            <a:pPr>
              <a:lnSpc>
                <a:spcPct val="100000"/>
              </a:lnSpc>
              <a:spcBef>
                <a:spcPts val="0"/>
              </a:spcBef>
              <a:spcAft>
                <a:spcPts val="0"/>
              </a:spcAft>
            </a:pPr>
            <a:r>
              <a:rPr lang="en-US" sz="1100" b="1" u="sng" dirty="0"/>
              <a:t>Academic</a:t>
            </a:r>
          </a:p>
          <a:p>
            <a:pPr marL="180340" indent="-180340" fontAlgn="base">
              <a:lnSpc>
                <a:spcPct val="100000"/>
              </a:lnSpc>
              <a:spcBef>
                <a:spcPts val="0"/>
              </a:spcBef>
              <a:spcAft>
                <a:spcPts val="0"/>
              </a:spcAft>
            </a:pPr>
            <a:r>
              <a:rPr lang="en-NZ" sz="1050" dirty="0" err="1">
                <a:effectLst/>
                <a:ea typeface="Times New Roman" panose="02020603050405020304" pitchFamily="18" charset="0"/>
                <a:cs typeface="Segoe UI" panose="020B0502040204020203" pitchFamily="34" charset="0"/>
              </a:rPr>
              <a:t>Barbu</a:t>
            </a:r>
            <a:r>
              <a:rPr lang="en-NZ" sz="1050" dirty="0">
                <a:effectLst/>
                <a:ea typeface="Times New Roman" panose="02020603050405020304" pitchFamily="18" charset="0"/>
                <a:cs typeface="Segoe UI" panose="020B0502040204020203" pitchFamily="34" charset="0"/>
              </a:rPr>
              <a:t>, S., </a:t>
            </a:r>
            <a:r>
              <a:rPr lang="en-NZ" sz="1050" dirty="0" err="1">
                <a:effectLst/>
                <a:ea typeface="Times New Roman" panose="02020603050405020304" pitchFamily="18" charset="0"/>
                <a:cs typeface="Segoe UI" panose="020B0502040204020203" pitchFamily="34" charset="0"/>
              </a:rPr>
              <a:t>Nardy</a:t>
            </a:r>
            <a:r>
              <a:rPr lang="en-NZ" sz="1050" dirty="0">
                <a:effectLst/>
                <a:ea typeface="Times New Roman" panose="02020603050405020304" pitchFamily="18" charset="0"/>
                <a:cs typeface="Segoe UI" panose="020B0502040204020203" pitchFamily="34" charset="0"/>
              </a:rPr>
              <a:t>, A., </a:t>
            </a:r>
            <a:r>
              <a:rPr lang="en-NZ" sz="1050" dirty="0" err="1">
                <a:effectLst/>
                <a:ea typeface="Times New Roman" panose="02020603050405020304" pitchFamily="18" charset="0"/>
                <a:cs typeface="Segoe UI" panose="020B0502040204020203" pitchFamily="34" charset="0"/>
              </a:rPr>
              <a:t>Chevrot</a:t>
            </a:r>
            <a:r>
              <a:rPr lang="en-NZ" sz="1050" dirty="0">
                <a:effectLst/>
                <a:ea typeface="Times New Roman" panose="02020603050405020304" pitchFamily="18" charset="0"/>
                <a:cs typeface="Segoe UI" panose="020B0502040204020203" pitchFamily="34" charset="0"/>
              </a:rPr>
              <a:t>, J., &amp; </a:t>
            </a:r>
            <a:r>
              <a:rPr lang="en-NZ" sz="1050" dirty="0" err="1">
                <a:effectLst/>
                <a:ea typeface="Times New Roman" panose="02020603050405020304" pitchFamily="18" charset="0"/>
                <a:cs typeface="Segoe UI" panose="020B0502040204020203" pitchFamily="34" charset="0"/>
              </a:rPr>
              <a:t>Juhel</a:t>
            </a:r>
            <a:r>
              <a:rPr lang="en-NZ" sz="1050" dirty="0">
                <a:effectLst/>
                <a:ea typeface="Times New Roman" panose="02020603050405020304" pitchFamily="18" charset="0"/>
                <a:cs typeface="Segoe UI" panose="020B0502040204020203" pitchFamily="34" charset="0"/>
              </a:rPr>
              <a:t>, J. (2013). Language evaluation and use during early childhood: Adhesion to social norms or integration of environmental regularities?. </a:t>
            </a:r>
            <a:r>
              <a:rPr lang="en-NZ" sz="1050" i="1" dirty="0">
                <a:effectLst/>
                <a:ea typeface="Times New Roman" panose="02020603050405020304" pitchFamily="18" charset="0"/>
                <a:cs typeface="Segoe UI" panose="020B0502040204020203" pitchFamily="34" charset="0"/>
              </a:rPr>
              <a:t>Linguistics, 51</a:t>
            </a:r>
            <a:r>
              <a:rPr lang="en-NZ" sz="1050" dirty="0">
                <a:effectLst/>
                <a:ea typeface="Times New Roman" panose="02020603050405020304" pitchFamily="18" charset="0"/>
                <a:cs typeface="Segoe UI" panose="020B0502040204020203" pitchFamily="34" charset="0"/>
              </a:rPr>
              <a:t>(2), 381-412. https://dx.doi.org/10.1515/ling-2013-0015</a:t>
            </a:r>
            <a:endParaRPr lang="en-NZ" sz="1050" dirty="0">
              <a:effectLst/>
              <a:ea typeface="Times New Roman" panose="02020603050405020304" pitchFamily="18" charset="0"/>
            </a:endParaRPr>
          </a:p>
          <a:p>
            <a:pPr marL="180340" indent="-180340" fontAlgn="base">
              <a:lnSpc>
                <a:spcPct val="100000"/>
              </a:lnSpc>
              <a:spcBef>
                <a:spcPts val="0"/>
              </a:spcBef>
              <a:spcAft>
                <a:spcPts val="0"/>
              </a:spcAft>
            </a:pPr>
            <a:r>
              <a:rPr lang="en-NZ" sz="1050" kern="100" dirty="0">
                <a:effectLst/>
                <a:ea typeface="Garamond" panose="02020404030301010803" pitchFamily="18" charset="0"/>
                <a:cs typeface="Times New Roman" panose="02020603050405020304" pitchFamily="18" charset="0"/>
              </a:rPr>
              <a:t>Barr, S., &amp; Seals, C. A. (2018). He Reo for Our Future: </a:t>
            </a:r>
            <a:r>
              <a:rPr lang="en-NZ" sz="1050" kern="100" dirty="0" err="1">
                <a:effectLst/>
                <a:ea typeface="Garamond" panose="02020404030301010803" pitchFamily="18" charset="0"/>
                <a:cs typeface="Times New Roman" panose="02020603050405020304" pitchFamily="18" charset="0"/>
              </a:rPr>
              <a:t>Te</a:t>
            </a:r>
            <a:r>
              <a:rPr lang="en-NZ" sz="1050" kern="100" dirty="0">
                <a:effectLst/>
                <a:ea typeface="Garamond" panose="02020404030301010803" pitchFamily="18" charset="0"/>
                <a:cs typeface="Times New Roman" panose="02020603050405020304" pitchFamily="18" charset="0"/>
              </a:rPr>
              <a:t> Reo Māori and Teacher Identities, Attitudes, and Micro-Policies in Mainstream New Zealand Schools. </a:t>
            </a:r>
            <a:r>
              <a:rPr lang="en-NZ" sz="1050" i="1" kern="100" dirty="0">
                <a:effectLst/>
                <a:ea typeface="Garamond" panose="02020404030301010803" pitchFamily="18" charset="0"/>
                <a:cs typeface="Times New Roman" panose="02020603050405020304" pitchFamily="18" charset="0"/>
              </a:rPr>
              <a:t>Journal of Language, Identity &amp; Education, 17</a:t>
            </a:r>
            <a:r>
              <a:rPr lang="en-NZ" sz="1050" kern="100" dirty="0">
                <a:effectLst/>
                <a:ea typeface="Garamond" panose="02020404030301010803" pitchFamily="18" charset="0"/>
                <a:cs typeface="Times New Roman" panose="02020603050405020304" pitchFamily="18" charset="0"/>
              </a:rPr>
              <a:t>(6), 434-447. https://doi.org/10.1080/15348458.2018.1505517</a:t>
            </a:r>
            <a:endParaRPr lang="nl-NL" sz="1050" dirty="0">
              <a:effectLst/>
              <a:ea typeface="Times New Roman" panose="02020603050405020304" pitchFamily="18" charset="0"/>
              <a:cs typeface="Segoe UI" panose="020B0502040204020203" pitchFamily="34" charset="0"/>
            </a:endParaRPr>
          </a:p>
          <a:p>
            <a:pPr marL="180340" indent="-180340" fontAlgn="base">
              <a:lnSpc>
                <a:spcPct val="100000"/>
              </a:lnSpc>
              <a:spcBef>
                <a:spcPts val="0"/>
              </a:spcBef>
              <a:spcAft>
                <a:spcPts val="0"/>
              </a:spcAft>
            </a:pPr>
            <a:r>
              <a:rPr lang="en-NZ" sz="1050" kern="100" dirty="0">
                <a:effectLst/>
                <a:ea typeface="Garamond" panose="02020404030301010803" pitchFamily="18" charset="0"/>
                <a:cs typeface="Times New Roman" panose="02020603050405020304" pitchFamily="18" charset="0"/>
              </a:rPr>
              <a:t>Brown, K. (2012). The linguistic landscape of educational spaces: Language revitalization and schools in southeastern Estonia. In D. </a:t>
            </a:r>
            <a:r>
              <a:rPr lang="en-NZ" sz="1050" kern="100" dirty="0" err="1">
                <a:effectLst/>
                <a:ea typeface="Garamond" panose="02020404030301010803" pitchFamily="18" charset="0"/>
                <a:cs typeface="Times New Roman" panose="02020603050405020304" pitchFamily="18" charset="0"/>
              </a:rPr>
              <a:t>Gorter</a:t>
            </a:r>
            <a:r>
              <a:rPr lang="en-NZ" sz="1050" kern="100" dirty="0">
                <a:effectLst/>
                <a:ea typeface="Garamond" panose="02020404030301010803" pitchFamily="18" charset="0"/>
                <a:cs typeface="Times New Roman" panose="02020603050405020304" pitchFamily="18" charset="0"/>
              </a:rPr>
              <a:t>, H. Marten &amp; L. Van </a:t>
            </a:r>
            <a:r>
              <a:rPr lang="en-NZ" sz="1050" kern="100" dirty="0" err="1">
                <a:effectLst/>
                <a:ea typeface="Garamond" panose="02020404030301010803" pitchFamily="18" charset="0"/>
                <a:cs typeface="Times New Roman" panose="02020603050405020304" pitchFamily="18" charset="0"/>
              </a:rPr>
              <a:t>Mensel</a:t>
            </a:r>
            <a:r>
              <a:rPr lang="en-NZ" sz="1050" kern="100" dirty="0">
                <a:effectLst/>
                <a:ea typeface="Garamond" panose="02020404030301010803" pitchFamily="18" charset="0"/>
                <a:cs typeface="Times New Roman" panose="02020603050405020304" pitchFamily="18" charset="0"/>
              </a:rPr>
              <a:t> (Eds.), </a:t>
            </a:r>
            <a:r>
              <a:rPr lang="en-NZ" sz="1050" i="1" kern="100" dirty="0">
                <a:effectLst/>
                <a:ea typeface="Garamond" panose="02020404030301010803" pitchFamily="18" charset="0"/>
                <a:cs typeface="Times New Roman" panose="02020603050405020304" pitchFamily="18" charset="0"/>
              </a:rPr>
              <a:t>Minority Languages in the Linguistic Landscape</a:t>
            </a:r>
            <a:r>
              <a:rPr lang="en-NZ" sz="1050" kern="100" dirty="0">
                <a:effectLst/>
                <a:ea typeface="Garamond" panose="02020404030301010803" pitchFamily="18" charset="0"/>
                <a:cs typeface="Times New Roman" panose="02020603050405020304" pitchFamily="18" charset="0"/>
              </a:rPr>
              <a:t> (1st ed. pp. 281-298). Palgrave Macmillan.</a:t>
            </a:r>
            <a:endParaRPr lang="nl-NL" sz="1050" dirty="0">
              <a:effectLst/>
              <a:ea typeface="Times New Roman" panose="02020603050405020304" pitchFamily="18" charset="0"/>
              <a:cs typeface="Segoe UI" panose="020B0502040204020203" pitchFamily="34" charset="0"/>
            </a:endParaRPr>
          </a:p>
          <a:p>
            <a:pPr marL="180340" indent="-180340" fontAlgn="base">
              <a:lnSpc>
                <a:spcPct val="100000"/>
              </a:lnSpc>
              <a:spcBef>
                <a:spcPts val="0"/>
              </a:spcBef>
              <a:spcAft>
                <a:spcPts val="0"/>
              </a:spcAft>
            </a:pPr>
            <a:r>
              <a:rPr lang="en-NZ" sz="1050" kern="100" dirty="0" err="1">
                <a:effectLst/>
                <a:ea typeface="Garamond" panose="02020404030301010803" pitchFamily="18" charset="0"/>
                <a:cs typeface="Times New Roman" panose="02020603050405020304" pitchFamily="18" charset="0"/>
              </a:rPr>
              <a:t>Calude</a:t>
            </a:r>
            <a:r>
              <a:rPr lang="en-NZ" sz="1050" kern="100" dirty="0">
                <a:effectLst/>
                <a:ea typeface="Garamond" panose="02020404030301010803" pitchFamily="18" charset="0"/>
                <a:cs typeface="Times New Roman" panose="02020603050405020304" pitchFamily="18" charset="0"/>
              </a:rPr>
              <a:t>, A., Stevenson, L., </a:t>
            </a:r>
            <a:r>
              <a:rPr lang="en-NZ" sz="1050" kern="100" dirty="0" err="1">
                <a:effectLst/>
                <a:ea typeface="Garamond" panose="02020404030301010803" pitchFamily="18" charset="0"/>
                <a:cs typeface="Times New Roman" panose="02020603050405020304" pitchFamily="18" charset="0"/>
              </a:rPr>
              <a:t>Whaanga</a:t>
            </a:r>
            <a:r>
              <a:rPr lang="en-NZ" sz="1050" kern="100" dirty="0">
                <a:effectLst/>
                <a:ea typeface="Garamond" panose="02020404030301010803" pitchFamily="18" charset="0"/>
                <a:cs typeface="Times New Roman" panose="02020603050405020304" pitchFamily="18" charset="0"/>
              </a:rPr>
              <a:t>, H., &amp; Keegan, T. T. (2020). The use of Māori words in National Science Challenge online discourse. </a:t>
            </a:r>
            <a:r>
              <a:rPr lang="en-NZ" sz="1050" i="1" kern="100" dirty="0">
                <a:effectLst/>
                <a:ea typeface="Garamond" panose="02020404030301010803" pitchFamily="18" charset="0"/>
                <a:cs typeface="Times New Roman" panose="02020603050405020304" pitchFamily="18" charset="0"/>
              </a:rPr>
              <a:t>Journal of the Royal Society of New Zealand</a:t>
            </a:r>
            <a:r>
              <a:rPr lang="en-NZ" sz="1050" kern="100" dirty="0">
                <a:effectLst/>
                <a:ea typeface="Garamond" panose="02020404030301010803" pitchFamily="18" charset="0"/>
                <a:cs typeface="Times New Roman" panose="02020603050405020304" pitchFamily="18" charset="0"/>
              </a:rPr>
              <a:t>, </a:t>
            </a:r>
            <a:r>
              <a:rPr lang="en-NZ" sz="1050" i="1" kern="100" dirty="0">
                <a:effectLst/>
                <a:ea typeface="Garamond" panose="02020404030301010803" pitchFamily="18" charset="0"/>
                <a:cs typeface="Times New Roman" panose="02020603050405020304" pitchFamily="18" charset="0"/>
              </a:rPr>
              <a:t>50</a:t>
            </a:r>
            <a:r>
              <a:rPr lang="en-NZ" sz="1050" kern="100" dirty="0">
                <a:effectLst/>
                <a:ea typeface="Garamond" panose="02020404030301010803" pitchFamily="18" charset="0"/>
                <a:cs typeface="Times New Roman" panose="02020603050405020304" pitchFamily="18" charset="0"/>
              </a:rPr>
              <a:t>(4), 491-508. https://doi.org/10.1080/03036758.2019.1662818</a:t>
            </a:r>
            <a:endParaRPr lang="nl-NL" sz="1050" dirty="0">
              <a:effectLst/>
              <a:ea typeface="Times New Roman" panose="02020603050405020304" pitchFamily="18" charset="0"/>
              <a:cs typeface="Segoe UI" panose="020B0502040204020203" pitchFamily="34" charset="0"/>
            </a:endParaRPr>
          </a:p>
          <a:p>
            <a:pPr marL="180340" indent="-180340" fontAlgn="base">
              <a:lnSpc>
                <a:spcPct val="100000"/>
              </a:lnSpc>
              <a:spcBef>
                <a:spcPts val="0"/>
              </a:spcBef>
              <a:spcAft>
                <a:spcPts val="0"/>
              </a:spcAft>
            </a:pPr>
            <a:r>
              <a:rPr lang="en-NZ" sz="1050" kern="100" dirty="0" err="1">
                <a:effectLst/>
                <a:ea typeface="Garamond" panose="02020404030301010803" pitchFamily="18" charset="0"/>
                <a:cs typeface="Times New Roman" panose="02020603050405020304" pitchFamily="18" charset="0"/>
              </a:rPr>
              <a:t>Gorter</a:t>
            </a:r>
            <a:r>
              <a:rPr lang="en-NZ" sz="1050" kern="100" dirty="0">
                <a:effectLst/>
                <a:ea typeface="Garamond" panose="02020404030301010803" pitchFamily="18" charset="0"/>
                <a:cs typeface="Times New Roman" panose="02020603050405020304" pitchFamily="18" charset="0"/>
              </a:rPr>
              <a:t>, D., Marten, H. F., &amp; </a:t>
            </a:r>
            <a:r>
              <a:rPr lang="en-NZ" sz="1050" kern="100" dirty="0" err="1">
                <a:effectLst/>
                <a:ea typeface="Garamond" panose="02020404030301010803" pitchFamily="18" charset="0"/>
                <a:cs typeface="Times New Roman" panose="02020603050405020304" pitchFamily="18" charset="0"/>
              </a:rPr>
              <a:t>Mensel</a:t>
            </a:r>
            <a:r>
              <a:rPr lang="en-NZ" sz="1050" kern="100" dirty="0">
                <a:effectLst/>
                <a:ea typeface="Garamond" panose="02020404030301010803" pitchFamily="18" charset="0"/>
                <a:cs typeface="Times New Roman" panose="02020603050405020304" pitchFamily="18" charset="0"/>
              </a:rPr>
              <a:t>, L. V. (2012). </a:t>
            </a:r>
            <a:r>
              <a:rPr lang="en-NZ" sz="1050" i="1" kern="100" dirty="0">
                <a:effectLst/>
                <a:ea typeface="Garamond" panose="02020404030301010803" pitchFamily="18" charset="0"/>
                <a:cs typeface="Times New Roman" panose="02020603050405020304" pitchFamily="18" charset="0"/>
              </a:rPr>
              <a:t>Minority Languages in the Linguistic Landscape</a:t>
            </a:r>
            <a:r>
              <a:rPr lang="en-NZ" sz="1050" kern="100" dirty="0">
                <a:effectLst/>
                <a:ea typeface="Garamond" panose="02020404030301010803" pitchFamily="18" charset="0"/>
                <a:cs typeface="Times New Roman" panose="02020603050405020304" pitchFamily="18" charset="0"/>
              </a:rPr>
              <a:t>. Palgrave Macmillan.</a:t>
            </a:r>
          </a:p>
          <a:p>
            <a:pPr marL="180340" indent="-180340" fontAlgn="base">
              <a:lnSpc>
                <a:spcPct val="100000"/>
              </a:lnSpc>
              <a:spcBef>
                <a:spcPts val="0"/>
              </a:spcBef>
              <a:spcAft>
                <a:spcPts val="0"/>
              </a:spcAft>
            </a:pPr>
            <a:r>
              <a:rPr lang="en-NZ" sz="1050" kern="100" dirty="0" err="1">
                <a:effectLst/>
                <a:ea typeface="Garamond" panose="02020404030301010803" pitchFamily="18" charset="0"/>
                <a:cs typeface="Times New Roman" panose="02020603050405020304" pitchFamily="18" charset="0"/>
              </a:rPr>
              <a:t>Greensill</a:t>
            </a:r>
            <a:r>
              <a:rPr lang="en-NZ" sz="1050" kern="100" dirty="0">
                <a:effectLst/>
                <a:ea typeface="Garamond" panose="02020404030301010803" pitchFamily="18" charset="0"/>
                <a:cs typeface="Times New Roman" panose="02020603050405020304" pitchFamily="18" charset="0"/>
              </a:rPr>
              <a:t>, H., </a:t>
            </a:r>
            <a:r>
              <a:rPr lang="en-NZ" sz="1050" kern="100" dirty="0" err="1">
                <a:effectLst/>
                <a:ea typeface="Garamond" panose="02020404030301010803" pitchFamily="18" charset="0"/>
                <a:cs typeface="Times New Roman" panose="02020603050405020304" pitchFamily="18" charset="0"/>
              </a:rPr>
              <a:t>Manuirirangi</a:t>
            </a:r>
            <a:r>
              <a:rPr lang="en-NZ" sz="1050" kern="100" dirty="0">
                <a:effectLst/>
                <a:ea typeface="Garamond" panose="02020404030301010803" pitchFamily="18" charset="0"/>
                <a:cs typeface="Times New Roman" panose="02020603050405020304" pitchFamily="18" charset="0"/>
              </a:rPr>
              <a:t>, H., &amp; </a:t>
            </a:r>
            <a:r>
              <a:rPr lang="en-NZ" sz="1050" kern="100" dirty="0" err="1">
                <a:effectLst/>
                <a:ea typeface="Garamond" panose="02020404030301010803" pitchFamily="18" charset="0"/>
                <a:cs typeface="Times New Roman" panose="02020603050405020304" pitchFamily="18" charset="0"/>
              </a:rPr>
              <a:t>Whaanga</a:t>
            </a:r>
            <a:r>
              <a:rPr lang="en-NZ" sz="1050" kern="100" dirty="0">
                <a:effectLst/>
                <a:ea typeface="Garamond" panose="02020404030301010803" pitchFamily="18" charset="0"/>
                <a:cs typeface="Times New Roman" panose="02020603050405020304" pitchFamily="18" charset="0"/>
              </a:rPr>
              <a:t>, H. (2017). Māori language resources and Māori initiatives for teaching and learning </a:t>
            </a:r>
            <a:r>
              <a:rPr lang="en-NZ" sz="1050" kern="100" dirty="0" err="1">
                <a:effectLst/>
                <a:ea typeface="Garamond" panose="02020404030301010803" pitchFamily="18" charset="0"/>
                <a:cs typeface="Times New Roman" panose="02020603050405020304" pitchFamily="18" charset="0"/>
              </a:rPr>
              <a:t>te</a:t>
            </a:r>
            <a:r>
              <a:rPr lang="en-NZ" sz="1050" kern="100" dirty="0">
                <a:effectLst/>
                <a:ea typeface="Garamond" panose="02020404030301010803" pitchFamily="18" charset="0"/>
                <a:cs typeface="Times New Roman" panose="02020603050405020304" pitchFamily="18" charset="0"/>
              </a:rPr>
              <a:t> reo Māori. In H. </a:t>
            </a:r>
            <a:r>
              <a:rPr lang="en-NZ" sz="1050" kern="100" dirty="0" err="1">
                <a:effectLst/>
                <a:ea typeface="Garamond" panose="02020404030301010803" pitchFamily="18" charset="0"/>
                <a:cs typeface="Times New Roman" panose="02020603050405020304" pitchFamily="18" charset="0"/>
              </a:rPr>
              <a:t>Whaanga</a:t>
            </a:r>
            <a:r>
              <a:rPr lang="en-NZ" sz="1050" kern="100" dirty="0">
                <a:effectLst/>
                <a:ea typeface="Garamond" panose="02020404030301010803" pitchFamily="18" charset="0"/>
                <a:cs typeface="Times New Roman" panose="02020603050405020304" pitchFamily="18" charset="0"/>
              </a:rPr>
              <a:t>, T. T. A. G. Keegan, &amp; M. Apperley (Eds.), </a:t>
            </a:r>
            <a:r>
              <a:rPr lang="en-NZ" sz="1050" i="1" kern="100" dirty="0">
                <a:effectLst/>
                <a:ea typeface="Garamond" panose="02020404030301010803" pitchFamily="18" charset="0"/>
                <a:cs typeface="Times New Roman" panose="02020603050405020304" pitchFamily="18" charset="0"/>
              </a:rPr>
              <a:t>He Whare </a:t>
            </a:r>
            <a:r>
              <a:rPr lang="en-NZ" sz="1050" i="1" kern="100" dirty="0" err="1">
                <a:effectLst/>
                <a:ea typeface="Garamond" panose="02020404030301010803" pitchFamily="18" charset="0"/>
                <a:cs typeface="Times New Roman" panose="02020603050405020304" pitchFamily="18" charset="0"/>
              </a:rPr>
              <a:t>Hangarau</a:t>
            </a:r>
            <a:r>
              <a:rPr lang="en-NZ" sz="1050" i="1" kern="100" dirty="0">
                <a:effectLst/>
                <a:ea typeface="Garamond" panose="02020404030301010803" pitchFamily="18" charset="0"/>
                <a:cs typeface="Times New Roman" panose="02020603050405020304" pitchFamily="18" charset="0"/>
              </a:rPr>
              <a:t> Māori - Language, culture &amp; technology</a:t>
            </a:r>
            <a:r>
              <a:rPr lang="en-NZ" sz="1050" kern="100" dirty="0">
                <a:effectLst/>
                <a:ea typeface="Garamond" panose="02020404030301010803" pitchFamily="18" charset="0"/>
                <a:cs typeface="Times New Roman" panose="02020603050405020304" pitchFamily="18" charset="0"/>
              </a:rPr>
              <a:t> (pp. 1–9). </a:t>
            </a:r>
            <a:r>
              <a:rPr lang="en-NZ" sz="1050" kern="100" dirty="0" err="1">
                <a:effectLst/>
                <a:ea typeface="Garamond" panose="02020404030301010803" pitchFamily="18" charset="0"/>
                <a:cs typeface="Times New Roman" panose="02020603050405020304" pitchFamily="18" charset="0"/>
              </a:rPr>
              <a:t>Te</a:t>
            </a:r>
            <a:r>
              <a:rPr lang="en-NZ" sz="1050" kern="100" dirty="0">
                <a:effectLst/>
                <a:ea typeface="Garamond" panose="02020404030301010803" pitchFamily="18" charset="0"/>
                <a:cs typeface="Times New Roman" panose="02020603050405020304" pitchFamily="18" charset="0"/>
              </a:rPr>
              <a:t> </a:t>
            </a:r>
            <a:r>
              <a:rPr lang="en-NZ" sz="1050" kern="100" dirty="0" err="1">
                <a:effectLst/>
                <a:ea typeface="Garamond" panose="02020404030301010803" pitchFamily="18" charset="0"/>
                <a:cs typeface="Times New Roman" panose="02020603050405020304" pitchFamily="18" charset="0"/>
              </a:rPr>
              <a:t>Pua</a:t>
            </a:r>
            <a:r>
              <a:rPr lang="en-NZ" sz="1050" kern="100" dirty="0">
                <a:effectLst/>
                <a:ea typeface="Garamond" panose="02020404030301010803" pitchFamily="18" charset="0"/>
                <a:cs typeface="Times New Roman" panose="02020603050405020304" pitchFamily="18" charset="0"/>
              </a:rPr>
              <a:t> Wānanga ki </a:t>
            </a:r>
            <a:r>
              <a:rPr lang="en-NZ" sz="1050" kern="100" dirty="0" err="1">
                <a:effectLst/>
                <a:ea typeface="Garamond" panose="02020404030301010803" pitchFamily="18" charset="0"/>
                <a:cs typeface="Times New Roman" panose="02020603050405020304" pitchFamily="18" charset="0"/>
              </a:rPr>
              <a:t>te</a:t>
            </a:r>
            <a:r>
              <a:rPr lang="en-NZ" sz="1050" kern="100" dirty="0">
                <a:effectLst/>
                <a:ea typeface="Garamond" panose="02020404030301010803" pitchFamily="18" charset="0"/>
                <a:cs typeface="Times New Roman" panose="02020603050405020304" pitchFamily="18" charset="0"/>
              </a:rPr>
              <a:t> Ao / Faculty of Māori and Indigenous Studies, the University of Waikato. </a:t>
            </a:r>
            <a:r>
              <a:rPr lang="en-NZ" sz="1050" kern="100" dirty="0">
                <a:effectLst/>
                <a:ea typeface="Calibri" panose="020F0502020204030204" pitchFamily="34" charset="0"/>
                <a:cs typeface="Times New Roman" panose="02020603050405020304" pitchFamily="18" charset="0"/>
              </a:rPr>
              <a:t>https://hdl.handle.net/10289/11734</a:t>
            </a:r>
            <a:endParaRPr lang="en-NZ" sz="1050" dirty="0">
              <a:effectLst/>
              <a:ea typeface="Times New Roman" panose="02020603050405020304" pitchFamily="18" charset="0"/>
              <a:cs typeface="Segoe UI" panose="020B0502040204020203" pitchFamily="34" charset="0"/>
            </a:endParaRPr>
          </a:p>
          <a:p>
            <a:pPr marL="180340" indent="-180340" fontAlgn="base">
              <a:lnSpc>
                <a:spcPct val="100000"/>
              </a:lnSpc>
              <a:spcBef>
                <a:spcPts val="0"/>
              </a:spcBef>
              <a:spcAft>
                <a:spcPts val="0"/>
              </a:spcAft>
            </a:pPr>
            <a:r>
              <a:rPr lang="en-NZ" sz="1050" kern="100" dirty="0">
                <a:effectLst/>
                <a:ea typeface="Garamond" panose="02020404030301010803" pitchFamily="18" charset="0"/>
                <a:cs typeface="Times New Roman" panose="02020603050405020304" pitchFamily="18" charset="0"/>
              </a:rPr>
              <a:t>Johnson, D. (2021). </a:t>
            </a:r>
            <a:r>
              <a:rPr lang="en-NZ" sz="1050" i="1" kern="100" dirty="0">
                <a:effectLst/>
                <a:ea typeface="Garamond" panose="02020404030301010803" pitchFamily="18" charset="0"/>
                <a:cs typeface="Times New Roman" panose="02020603050405020304" pitchFamily="18" charset="0"/>
              </a:rPr>
              <a:t>Linguistic Landscaping and the Pacific Region: Colonization, Indigenous Identities, and Critical Discourse Theory</a:t>
            </a:r>
            <a:r>
              <a:rPr lang="en-NZ" sz="1050" kern="100" dirty="0">
                <a:effectLst/>
                <a:ea typeface="Garamond" panose="02020404030301010803" pitchFamily="18" charset="0"/>
                <a:cs typeface="Times New Roman" panose="02020603050405020304" pitchFamily="18" charset="0"/>
              </a:rPr>
              <a:t>. Lexington Books.  </a:t>
            </a:r>
            <a:endParaRPr lang="en-NZ" sz="1050" dirty="0">
              <a:effectLst/>
              <a:ea typeface="Times New Roman" panose="02020603050405020304" pitchFamily="18" charset="0"/>
              <a:cs typeface="Segoe UI" panose="020B0502040204020203" pitchFamily="34" charset="0"/>
            </a:endParaRPr>
          </a:p>
          <a:p>
            <a:pPr marL="180340" indent="-180340" fontAlgn="base">
              <a:lnSpc>
                <a:spcPct val="100000"/>
              </a:lnSpc>
              <a:spcBef>
                <a:spcPts val="0"/>
              </a:spcBef>
              <a:spcAft>
                <a:spcPts val="0"/>
              </a:spcAft>
            </a:pPr>
            <a:r>
              <a:rPr lang="en-NZ" sz="1050" dirty="0">
                <a:effectLst/>
                <a:ea typeface="Times New Roman" panose="02020603050405020304" pitchFamily="18" charset="0"/>
                <a:cs typeface="Segoe UI" panose="020B0502040204020203" pitchFamily="34" charset="0"/>
              </a:rPr>
              <a:t>Landry, R., &amp; </a:t>
            </a:r>
            <a:r>
              <a:rPr lang="en-NZ" sz="1050" dirty="0" err="1">
                <a:effectLst/>
                <a:ea typeface="Times New Roman" panose="02020603050405020304" pitchFamily="18" charset="0"/>
                <a:cs typeface="Segoe UI" panose="020B0502040204020203" pitchFamily="34" charset="0"/>
              </a:rPr>
              <a:t>Bourhis</a:t>
            </a:r>
            <a:r>
              <a:rPr lang="en-NZ" sz="1050" dirty="0">
                <a:effectLst/>
                <a:ea typeface="Times New Roman" panose="02020603050405020304" pitchFamily="18" charset="0"/>
                <a:cs typeface="Segoe UI" panose="020B0502040204020203" pitchFamily="34" charset="0"/>
              </a:rPr>
              <a:t>, R. (1997). Linguistic landscape and ethnolinguistic vitality: An empirical study. </a:t>
            </a:r>
            <a:r>
              <a:rPr lang="en-NZ" sz="1050" i="1" dirty="0">
                <a:effectLst/>
                <a:ea typeface="Times New Roman" panose="02020603050405020304" pitchFamily="18" charset="0"/>
                <a:cs typeface="Segoe UI" panose="020B0502040204020203" pitchFamily="34" charset="0"/>
              </a:rPr>
              <a:t>Journal of Language and Social Psychology, 16</a:t>
            </a:r>
            <a:r>
              <a:rPr lang="en-NZ" sz="1050" dirty="0">
                <a:effectLst/>
                <a:ea typeface="Times New Roman" panose="02020603050405020304" pitchFamily="18" charset="0"/>
                <a:cs typeface="Segoe UI" panose="020B0502040204020203" pitchFamily="34" charset="0"/>
              </a:rPr>
              <a:t>(1), 23–49. </a:t>
            </a:r>
          </a:p>
          <a:p>
            <a:pPr marL="180340" indent="-180340" fontAlgn="base">
              <a:lnSpc>
                <a:spcPct val="110000"/>
              </a:lnSpc>
              <a:spcBef>
                <a:spcPts val="0"/>
              </a:spcBef>
              <a:spcAft>
                <a:spcPts val="0"/>
              </a:spcAft>
            </a:pPr>
            <a:r>
              <a:rPr lang="en-NZ" sz="1050" dirty="0">
                <a:effectLst/>
                <a:ea typeface="Garamond" panose="02020404030301010803" pitchFamily="18" charset="0"/>
              </a:rPr>
              <a:t>Macalister, J. (2006a). The </a:t>
            </a:r>
            <a:r>
              <a:rPr lang="en-NZ" sz="1050" dirty="0" err="1">
                <a:effectLst/>
                <a:ea typeface="Garamond" panose="02020404030301010803" pitchFamily="18" charset="0"/>
              </a:rPr>
              <a:t>Maori</a:t>
            </a:r>
            <a:r>
              <a:rPr lang="en-NZ" sz="1050" dirty="0">
                <a:effectLst/>
                <a:ea typeface="Garamond" panose="02020404030301010803" pitchFamily="18" charset="0"/>
              </a:rPr>
              <a:t> presence in the New Zealand English lexicon, 1850-2000: Evidence from a corpus-based study. </a:t>
            </a:r>
            <a:r>
              <a:rPr lang="en-NZ" sz="1050" i="1" dirty="0">
                <a:effectLst/>
                <a:ea typeface="Garamond" panose="02020404030301010803" pitchFamily="18" charset="0"/>
              </a:rPr>
              <a:t>English World-Wide, 27</a:t>
            </a:r>
            <a:r>
              <a:rPr lang="en-NZ" sz="1050" dirty="0">
                <a:effectLst/>
                <a:ea typeface="Garamond" panose="02020404030301010803" pitchFamily="18" charset="0"/>
              </a:rPr>
              <a:t>(1), 1-24. </a:t>
            </a:r>
            <a:r>
              <a:rPr lang="en-NZ" sz="1050" dirty="0">
                <a:effectLst/>
                <a:ea typeface="Calibri" panose="020F0502020204030204" pitchFamily="34" charset="0"/>
                <a:cs typeface="Times New Roman" panose="02020603050405020304" pitchFamily="18" charset="0"/>
              </a:rPr>
              <a:t>https://doi.org/10.1075/eww.27.1.02mac</a:t>
            </a:r>
            <a:endParaRPr lang="en-NZ" sz="1050" dirty="0">
              <a:effectLst/>
              <a:ea typeface="Times New Roman" panose="02020603050405020304" pitchFamily="18" charset="0"/>
              <a:cs typeface="Segoe UI" panose="020B0502040204020203" pitchFamily="34" charset="0"/>
            </a:endParaRPr>
          </a:p>
          <a:p>
            <a:pPr marL="180340" indent="-180340">
              <a:lnSpc>
                <a:spcPct val="110000"/>
              </a:lnSpc>
              <a:spcBef>
                <a:spcPts val="0"/>
              </a:spcBef>
              <a:spcAft>
                <a:spcPts val="0"/>
              </a:spcAft>
            </a:pPr>
            <a:r>
              <a:rPr lang="en-NZ" sz="1050" kern="100" dirty="0">
                <a:effectLst/>
                <a:ea typeface="Garamond" panose="02020404030301010803" pitchFamily="18" charset="0"/>
                <a:cs typeface="Times New Roman" panose="02020603050405020304" pitchFamily="18" charset="0"/>
              </a:rPr>
              <a:t>Macalister, J. (2008). Tracking Changes in Familiarity with Borrowings from </a:t>
            </a:r>
            <a:r>
              <a:rPr lang="en-NZ" sz="1050" kern="100" dirty="0" err="1">
                <a:effectLst/>
                <a:ea typeface="Garamond" panose="02020404030301010803" pitchFamily="18" charset="0"/>
                <a:cs typeface="Times New Roman" panose="02020603050405020304" pitchFamily="18" charset="0"/>
              </a:rPr>
              <a:t>Te</a:t>
            </a:r>
            <a:r>
              <a:rPr lang="en-NZ" sz="1050" kern="100" dirty="0">
                <a:effectLst/>
                <a:ea typeface="Garamond" panose="02020404030301010803" pitchFamily="18" charset="0"/>
                <a:cs typeface="Times New Roman" panose="02020603050405020304" pitchFamily="18" charset="0"/>
              </a:rPr>
              <a:t> Reo </a:t>
            </a:r>
            <a:r>
              <a:rPr lang="en-NZ" sz="1050" kern="100" dirty="0" err="1">
                <a:effectLst/>
                <a:ea typeface="Garamond" panose="02020404030301010803" pitchFamily="18" charset="0"/>
                <a:cs typeface="Times New Roman" panose="02020603050405020304" pitchFamily="18" charset="0"/>
              </a:rPr>
              <a:t>Maori</a:t>
            </a:r>
            <a:r>
              <a:rPr lang="en-NZ" sz="1050" kern="100" dirty="0">
                <a:effectLst/>
                <a:ea typeface="Garamond" panose="02020404030301010803" pitchFamily="18" charset="0"/>
                <a:cs typeface="Times New Roman" panose="02020603050405020304" pitchFamily="18" charset="0"/>
              </a:rPr>
              <a:t>. </a:t>
            </a:r>
            <a:r>
              <a:rPr lang="en-NZ" sz="1050" i="1" kern="100" dirty="0" err="1">
                <a:effectLst/>
                <a:ea typeface="Garamond" panose="02020404030301010803" pitchFamily="18" charset="0"/>
                <a:cs typeface="Times New Roman" panose="02020603050405020304" pitchFamily="18" charset="0"/>
              </a:rPr>
              <a:t>Te</a:t>
            </a:r>
            <a:r>
              <a:rPr lang="en-NZ" sz="1050" i="1" kern="100" dirty="0">
                <a:effectLst/>
                <a:ea typeface="Garamond" panose="02020404030301010803" pitchFamily="18" charset="0"/>
                <a:cs typeface="Times New Roman" panose="02020603050405020304" pitchFamily="18" charset="0"/>
              </a:rPr>
              <a:t> Reo, 51</a:t>
            </a:r>
            <a:r>
              <a:rPr lang="en-NZ" sz="1050" kern="100" dirty="0">
                <a:effectLst/>
                <a:ea typeface="Garamond" panose="02020404030301010803" pitchFamily="18" charset="0"/>
                <a:cs typeface="Times New Roman" panose="02020603050405020304" pitchFamily="18" charset="0"/>
              </a:rPr>
              <a:t>, 75-97.  </a:t>
            </a:r>
            <a:endParaRPr lang="en-NZ" sz="1050" kern="100" dirty="0">
              <a:effectLst/>
              <a:ea typeface="Calibri" panose="020F0502020204030204" pitchFamily="34" charset="0"/>
              <a:cs typeface="Times New Roman" panose="02020603050405020304" pitchFamily="18" charset="0"/>
            </a:endParaRPr>
          </a:p>
          <a:p>
            <a:pPr marL="180340" indent="-180340">
              <a:lnSpc>
                <a:spcPct val="110000"/>
              </a:lnSpc>
              <a:spcBef>
                <a:spcPts val="0"/>
              </a:spcBef>
              <a:spcAft>
                <a:spcPts val="0"/>
              </a:spcAft>
            </a:pPr>
            <a:r>
              <a:rPr lang="en-NZ" sz="1050" kern="100" dirty="0">
                <a:effectLst/>
                <a:ea typeface="Garamond" panose="02020404030301010803" pitchFamily="18" charset="0"/>
                <a:cs typeface="Times New Roman" panose="02020603050405020304" pitchFamily="18" charset="0"/>
              </a:rPr>
              <a:t>Macalister, J. (2021). Emerging voices or linguistic silence?: Examining a New Zealand linguistic landscape. </a:t>
            </a:r>
            <a:r>
              <a:rPr lang="en-NZ" sz="1050" i="1" kern="100" dirty="0" err="1">
                <a:effectLst/>
                <a:ea typeface="Garamond" panose="02020404030301010803" pitchFamily="18" charset="0"/>
                <a:cs typeface="Times New Roman" panose="02020603050405020304" pitchFamily="18" charset="0"/>
              </a:rPr>
              <a:t>Multilingua</a:t>
            </a:r>
            <a:r>
              <a:rPr lang="en-NZ" sz="1050" i="1" kern="100" dirty="0">
                <a:effectLst/>
                <a:ea typeface="Garamond" panose="02020404030301010803" pitchFamily="18" charset="0"/>
                <a:cs typeface="Times New Roman" panose="02020603050405020304" pitchFamily="18" charset="0"/>
              </a:rPr>
              <a:t>, 29</a:t>
            </a:r>
            <a:r>
              <a:rPr lang="en-NZ" sz="1050" kern="100" dirty="0">
                <a:effectLst/>
                <a:ea typeface="Garamond" panose="02020404030301010803" pitchFamily="18" charset="0"/>
                <a:cs typeface="Times New Roman" panose="02020603050405020304" pitchFamily="18" charset="0"/>
              </a:rPr>
              <a:t>, 55-75. </a:t>
            </a:r>
            <a:r>
              <a:rPr lang="en-NZ" sz="1050" kern="100" dirty="0">
                <a:effectLst/>
                <a:ea typeface="Calibri" panose="020F0502020204030204" pitchFamily="34" charset="0"/>
                <a:cs typeface="Times New Roman" panose="02020603050405020304" pitchFamily="18" charset="0"/>
              </a:rPr>
              <a:t>https://doi.org/10.1515/mult.2010.003</a:t>
            </a:r>
          </a:p>
          <a:p>
            <a:pPr marL="180340" indent="-180340">
              <a:lnSpc>
                <a:spcPct val="110000"/>
              </a:lnSpc>
              <a:spcBef>
                <a:spcPts val="0"/>
              </a:spcBef>
              <a:spcAft>
                <a:spcPts val="0"/>
              </a:spcAft>
            </a:pPr>
            <a:r>
              <a:rPr lang="en-NZ" sz="1050" kern="100" dirty="0" err="1">
                <a:effectLst/>
                <a:ea typeface="Garamond" panose="02020404030301010803" pitchFamily="18" charset="0"/>
                <a:cs typeface="Times New Roman" panose="02020603050405020304" pitchFamily="18" charset="0"/>
              </a:rPr>
              <a:t>Matika</a:t>
            </a:r>
            <a:r>
              <a:rPr lang="en-NZ" sz="1050" kern="100" dirty="0">
                <a:effectLst/>
                <a:ea typeface="Garamond" panose="02020404030301010803" pitchFamily="18" charset="0"/>
                <a:cs typeface="Times New Roman" panose="02020603050405020304" pitchFamily="18" charset="0"/>
              </a:rPr>
              <a:t>, C. M., Manuela, S., </a:t>
            </a:r>
            <a:r>
              <a:rPr lang="en-NZ" sz="1050" kern="100" dirty="0" err="1">
                <a:effectLst/>
                <a:ea typeface="Garamond" panose="02020404030301010803" pitchFamily="18" charset="0"/>
                <a:cs typeface="Times New Roman" panose="02020603050405020304" pitchFamily="18" charset="0"/>
              </a:rPr>
              <a:t>Houkamau</a:t>
            </a:r>
            <a:r>
              <a:rPr lang="en-NZ" sz="1050" kern="100" dirty="0">
                <a:effectLst/>
                <a:ea typeface="Garamond" panose="02020404030301010803" pitchFamily="18" charset="0"/>
                <a:cs typeface="Times New Roman" panose="02020603050405020304" pitchFamily="18" charset="0"/>
              </a:rPr>
              <a:t>, C. A., &amp; Sibley, C. G. (2019). Support for teaching </a:t>
            </a:r>
            <a:r>
              <a:rPr lang="en-NZ" sz="1050" kern="100" dirty="0" err="1">
                <a:effectLst/>
                <a:ea typeface="Garamond" panose="02020404030301010803" pitchFamily="18" charset="0"/>
                <a:cs typeface="Times New Roman" panose="02020603050405020304" pitchFamily="18" charset="0"/>
              </a:rPr>
              <a:t>te</a:t>
            </a:r>
            <a:r>
              <a:rPr lang="en-NZ" sz="1050" kern="100" dirty="0">
                <a:effectLst/>
                <a:ea typeface="Garamond" panose="02020404030301010803" pitchFamily="18" charset="0"/>
                <a:cs typeface="Times New Roman" panose="02020603050405020304" pitchFamily="18" charset="0"/>
              </a:rPr>
              <a:t> reo Māori in Primary Schools. </a:t>
            </a:r>
            <a:r>
              <a:rPr lang="en-NZ" sz="1050" i="1" kern="100" dirty="0">
                <a:effectLst/>
                <a:ea typeface="Garamond" panose="02020404030301010803" pitchFamily="18" charset="0"/>
                <a:cs typeface="Times New Roman" panose="02020603050405020304" pitchFamily="18" charset="0"/>
              </a:rPr>
              <a:t>Mai Journal, 8</a:t>
            </a:r>
            <a:r>
              <a:rPr lang="en-NZ" sz="1050" kern="100" dirty="0">
                <a:effectLst/>
                <a:ea typeface="Garamond" panose="02020404030301010803" pitchFamily="18" charset="0"/>
                <a:cs typeface="Times New Roman" panose="02020603050405020304" pitchFamily="18" charset="0"/>
              </a:rPr>
              <a:t>(2), 172-187. </a:t>
            </a:r>
            <a:r>
              <a:rPr lang="en-NZ" sz="1050" kern="100" dirty="0">
                <a:effectLst/>
                <a:ea typeface="Calibri" panose="020F0502020204030204" pitchFamily="34" charset="0"/>
                <a:cs typeface="Times New Roman" panose="02020603050405020304" pitchFamily="18" charset="0"/>
              </a:rPr>
              <a:t>https://doi.org/10.20507/MAIJournal.2019.8.2.6</a:t>
            </a:r>
          </a:p>
          <a:p>
            <a:pPr marL="180340" indent="-180340">
              <a:lnSpc>
                <a:spcPct val="110000"/>
              </a:lnSpc>
              <a:spcBef>
                <a:spcPts val="0"/>
              </a:spcBef>
              <a:spcAft>
                <a:spcPts val="0"/>
              </a:spcAft>
            </a:pPr>
            <a:r>
              <a:rPr lang="en-NZ" sz="1050" kern="100" dirty="0">
                <a:effectLst/>
                <a:ea typeface="Garamond" panose="02020404030301010803" pitchFamily="18" charset="0"/>
                <a:cs typeface="Times New Roman" panose="02020603050405020304" pitchFamily="18" charset="0"/>
              </a:rPr>
              <a:t>Matras, Y. (2009). </a:t>
            </a:r>
            <a:r>
              <a:rPr lang="en-NZ" sz="1050" i="1" kern="100" dirty="0">
                <a:effectLst/>
                <a:ea typeface="Garamond" panose="02020404030301010803" pitchFamily="18" charset="0"/>
                <a:cs typeface="Times New Roman" panose="02020603050405020304" pitchFamily="18" charset="0"/>
              </a:rPr>
              <a:t>Language Contact</a:t>
            </a:r>
            <a:r>
              <a:rPr lang="en-NZ" sz="1050" kern="100" dirty="0">
                <a:effectLst/>
                <a:ea typeface="Garamond" panose="02020404030301010803" pitchFamily="18" charset="0"/>
                <a:cs typeface="Times New Roman" panose="02020603050405020304" pitchFamily="18" charset="0"/>
              </a:rPr>
              <a:t>. Cambridge University Press.</a:t>
            </a:r>
            <a:endParaRPr lang="en-NZ" sz="1050" kern="100" dirty="0">
              <a:effectLst/>
              <a:ea typeface="Calibri" panose="020F0502020204030204" pitchFamily="34" charset="0"/>
              <a:cs typeface="Times New Roman" panose="02020603050405020304" pitchFamily="18" charset="0"/>
            </a:endParaRPr>
          </a:p>
          <a:p>
            <a:pPr marL="180340" indent="-180340" fontAlgn="base">
              <a:lnSpc>
                <a:spcPct val="100000"/>
              </a:lnSpc>
              <a:spcBef>
                <a:spcPts val="0"/>
              </a:spcBef>
              <a:spcAft>
                <a:spcPts val="0"/>
              </a:spcAft>
            </a:pPr>
            <a:endParaRPr lang="en-NZ" sz="1100" dirty="0">
              <a:effectLst/>
              <a:ea typeface="Times New Roman" panose="02020603050405020304" pitchFamily="18" charset="0"/>
            </a:endParaRPr>
          </a:p>
        </p:txBody>
      </p:sp>
      <p:sp>
        <p:nvSpPr>
          <p:cNvPr id="7" name="Content Placeholder 6">
            <a:extLst>
              <a:ext uri="{FF2B5EF4-FFF2-40B4-BE49-F238E27FC236}">
                <a16:creationId xmlns:a16="http://schemas.microsoft.com/office/drawing/2014/main" id="{08D6B45F-2D23-8B03-EBCA-0A80B45C3AAC}"/>
              </a:ext>
            </a:extLst>
          </p:cNvPr>
          <p:cNvSpPr>
            <a:spLocks noGrp="1"/>
          </p:cNvSpPr>
          <p:nvPr>
            <p:ph sz="half" idx="15"/>
          </p:nvPr>
        </p:nvSpPr>
        <p:spPr>
          <a:xfrm>
            <a:off x="5902961" y="977900"/>
            <a:ext cx="6053916" cy="5756729"/>
          </a:xfrm>
        </p:spPr>
        <p:txBody>
          <a:bodyPr>
            <a:noAutofit/>
          </a:bodyPr>
          <a:lstStyle/>
          <a:p>
            <a:pPr marL="180340" indent="-180340">
              <a:lnSpc>
                <a:spcPct val="110000"/>
              </a:lnSpc>
              <a:spcBef>
                <a:spcPts val="0"/>
              </a:spcBef>
              <a:spcAft>
                <a:spcPts val="0"/>
              </a:spcAft>
            </a:pPr>
            <a:r>
              <a:rPr lang="en-NZ" sz="1050" kern="100" dirty="0">
                <a:effectLst/>
                <a:ea typeface="Calibri" panose="020F0502020204030204" pitchFamily="34" charset="0"/>
                <a:cs typeface="Times New Roman" panose="02020603050405020304" pitchFamily="18" charset="0"/>
              </a:rPr>
              <a:t>Ministry of Education. (12 January 2024). ‘Tau Mai </a:t>
            </a:r>
            <a:r>
              <a:rPr lang="en-NZ" sz="1050" kern="100" dirty="0" err="1">
                <a:effectLst/>
                <a:ea typeface="Calibri" panose="020F0502020204030204" pitchFamily="34" charset="0"/>
                <a:cs typeface="Times New Roman" panose="02020603050405020304" pitchFamily="18" charset="0"/>
              </a:rPr>
              <a:t>Te</a:t>
            </a:r>
            <a:r>
              <a:rPr lang="en-NZ" sz="1050" kern="100" dirty="0">
                <a:effectLst/>
                <a:ea typeface="Calibri" panose="020F0502020204030204" pitchFamily="34" charset="0"/>
                <a:cs typeface="Times New Roman" panose="02020603050405020304" pitchFamily="18" charset="0"/>
              </a:rPr>
              <a:t> Reo | The </a:t>
            </a:r>
            <a:r>
              <a:rPr lang="en-NZ" sz="1050" kern="100" dirty="0">
                <a:effectLst/>
                <a:ea typeface="Garamond" panose="02020404030301010803" pitchFamily="18" charset="0"/>
                <a:cs typeface="Times New Roman" panose="02020603050405020304" pitchFamily="18" charset="0"/>
              </a:rPr>
              <a:t>Māori Language in Education Strategy (English)</a:t>
            </a:r>
            <a:r>
              <a:rPr lang="en-NZ" sz="1050" kern="100" spc="-170" dirty="0">
                <a:effectLst/>
                <a:ea typeface="Calibri" panose="020F0502020204030204" pitchFamily="34" charset="0"/>
                <a:cs typeface="Times New Roman" panose="02020603050405020304" pitchFamily="18" charset="0"/>
              </a:rPr>
              <a:t>’. </a:t>
            </a:r>
            <a:r>
              <a:rPr lang="en-NZ" sz="1050" kern="100" dirty="0">
                <a:effectLst/>
                <a:ea typeface="Calibri" panose="020F0502020204030204" pitchFamily="34" charset="0"/>
                <a:cs typeface="Times New Roman" panose="02020603050405020304" pitchFamily="18" charset="0"/>
              </a:rPr>
              <a:t>https://www.education.govt.nz/our-work/overall-strategies-and-policies/tau-mai-te-reo/tau-mai-te-reo-the-maori-language-in-education-strategy-english/</a:t>
            </a:r>
            <a:endParaRPr lang="en-NZ" sz="1050" kern="100" dirty="0">
              <a:effectLst/>
              <a:ea typeface="Garamond" panose="02020404030301010803" pitchFamily="18" charset="0"/>
              <a:cs typeface="Times New Roman" panose="02020603050405020304" pitchFamily="18" charset="0"/>
            </a:endParaRPr>
          </a:p>
          <a:p>
            <a:pPr marL="180340" indent="-180340">
              <a:lnSpc>
                <a:spcPct val="110000"/>
              </a:lnSpc>
              <a:spcBef>
                <a:spcPts val="0"/>
              </a:spcBef>
              <a:spcAft>
                <a:spcPts val="0"/>
              </a:spcAft>
            </a:pPr>
            <a:r>
              <a:rPr lang="en-NZ" sz="1050" kern="100" dirty="0">
                <a:effectLst/>
                <a:ea typeface="Garamond" panose="02020404030301010803" pitchFamily="18" charset="0"/>
                <a:cs typeface="Times New Roman" panose="02020603050405020304" pitchFamily="18" charset="0"/>
              </a:rPr>
              <a:t>Murphy, H., Reid, D., Patrick, A., Gray, A., &amp; </a:t>
            </a:r>
            <a:r>
              <a:rPr lang="en-NZ" sz="1050" kern="100" dirty="0" err="1">
                <a:effectLst/>
                <a:ea typeface="Garamond" panose="02020404030301010803" pitchFamily="18" charset="0"/>
                <a:cs typeface="Times New Roman" panose="02020603050405020304" pitchFamily="18" charset="0"/>
              </a:rPr>
              <a:t>Bradnam</a:t>
            </a:r>
            <a:r>
              <a:rPr lang="en-NZ" sz="1050" kern="100" dirty="0">
                <a:effectLst/>
                <a:ea typeface="Garamond" panose="02020404030301010803" pitchFamily="18" charset="0"/>
                <a:cs typeface="Times New Roman" panose="02020603050405020304" pitchFamily="18" charset="0"/>
              </a:rPr>
              <a:t>, L. (2019). </a:t>
            </a:r>
            <a:r>
              <a:rPr lang="en-NZ" sz="1050" kern="100" dirty="0" err="1">
                <a:effectLst/>
                <a:ea typeface="Garamond" panose="02020404030301010803" pitchFamily="18" charset="0"/>
                <a:cs typeface="Times New Roman" panose="02020603050405020304" pitchFamily="18" charset="0"/>
              </a:rPr>
              <a:t>Whakanuia</a:t>
            </a:r>
            <a:r>
              <a:rPr lang="en-NZ" sz="1050" kern="100" dirty="0">
                <a:effectLst/>
                <a:ea typeface="Garamond" panose="02020404030301010803" pitchFamily="18" charset="0"/>
                <a:cs typeface="Times New Roman" panose="02020603050405020304" pitchFamily="18" charset="0"/>
              </a:rPr>
              <a:t> </a:t>
            </a:r>
            <a:r>
              <a:rPr lang="en-NZ" sz="1050" kern="100" dirty="0" err="1">
                <a:effectLst/>
                <a:ea typeface="Garamond" panose="02020404030301010803" pitchFamily="18" charset="0"/>
                <a:cs typeface="Times New Roman" panose="02020603050405020304" pitchFamily="18" charset="0"/>
              </a:rPr>
              <a:t>te</a:t>
            </a:r>
            <a:r>
              <a:rPr lang="en-NZ" sz="1050" kern="100" dirty="0">
                <a:effectLst/>
                <a:ea typeface="Garamond" panose="02020404030301010803" pitchFamily="18" charset="0"/>
                <a:cs typeface="Times New Roman" panose="02020603050405020304" pitchFamily="18" charset="0"/>
              </a:rPr>
              <a:t> reo kia </a:t>
            </a:r>
            <a:r>
              <a:rPr lang="en-NZ" sz="1050" kern="100" dirty="0" err="1">
                <a:effectLst/>
                <a:ea typeface="Garamond" panose="02020404030301010803" pitchFamily="18" charset="0"/>
                <a:cs typeface="Times New Roman" panose="02020603050405020304" pitchFamily="18" charset="0"/>
              </a:rPr>
              <a:t>ora</a:t>
            </a:r>
            <a:r>
              <a:rPr lang="en-NZ" sz="1050" kern="100" dirty="0">
                <a:effectLst/>
                <a:ea typeface="Garamond" panose="02020404030301010803" pitchFamily="18" charset="0"/>
                <a:cs typeface="Times New Roman" panose="02020603050405020304" pitchFamily="18" charset="0"/>
              </a:rPr>
              <a:t>: Evaluation of </a:t>
            </a:r>
            <a:r>
              <a:rPr lang="en-NZ" sz="1050" kern="100" dirty="0" err="1">
                <a:effectLst/>
                <a:ea typeface="Garamond" panose="02020404030301010803" pitchFamily="18" charset="0"/>
                <a:cs typeface="Times New Roman" panose="02020603050405020304" pitchFamily="18" charset="0"/>
              </a:rPr>
              <a:t>te</a:t>
            </a:r>
            <a:r>
              <a:rPr lang="en-NZ" sz="1050" kern="100" dirty="0">
                <a:effectLst/>
                <a:ea typeface="Garamond" panose="02020404030301010803" pitchFamily="18" charset="0"/>
                <a:cs typeface="Times New Roman" panose="02020603050405020304" pitchFamily="18" charset="0"/>
              </a:rPr>
              <a:t> reo Māori in English-medium compulsory education. </a:t>
            </a:r>
            <a:r>
              <a:rPr lang="en-NZ" sz="1050" i="1" kern="100" dirty="0" err="1">
                <a:effectLst/>
                <a:ea typeface="Garamond" panose="02020404030301010803" pitchFamily="18" charset="0"/>
                <a:cs typeface="Times New Roman" panose="02020603050405020304" pitchFamily="18" charset="0"/>
              </a:rPr>
              <a:t>Te</a:t>
            </a:r>
            <a:r>
              <a:rPr lang="en-NZ" sz="1050" i="1" kern="100" dirty="0">
                <a:effectLst/>
                <a:ea typeface="Garamond" panose="02020404030301010803" pitchFamily="18" charset="0"/>
                <a:cs typeface="Times New Roman" panose="02020603050405020304" pitchFamily="18" charset="0"/>
              </a:rPr>
              <a:t> Taura </a:t>
            </a:r>
            <a:r>
              <a:rPr lang="en-NZ" sz="1050" i="1" kern="100" dirty="0" err="1">
                <a:effectLst/>
                <a:ea typeface="Garamond" panose="02020404030301010803" pitchFamily="18" charset="0"/>
                <a:cs typeface="Times New Roman" panose="02020603050405020304" pitchFamily="18" charset="0"/>
              </a:rPr>
              <a:t>Whiri</a:t>
            </a:r>
            <a:r>
              <a:rPr lang="en-NZ" sz="1050" i="1" kern="100" dirty="0">
                <a:effectLst/>
                <a:ea typeface="Garamond" panose="02020404030301010803" pitchFamily="18" charset="0"/>
                <a:cs typeface="Times New Roman" panose="02020603050405020304" pitchFamily="18" charset="0"/>
              </a:rPr>
              <a:t> </a:t>
            </a:r>
            <a:r>
              <a:rPr lang="en-NZ" sz="1050" i="1" kern="100" dirty="0" err="1">
                <a:effectLst/>
                <a:ea typeface="Garamond" panose="02020404030301010803" pitchFamily="18" charset="0"/>
                <a:cs typeface="Times New Roman" panose="02020603050405020304" pitchFamily="18" charset="0"/>
              </a:rPr>
              <a:t>i</a:t>
            </a:r>
            <a:r>
              <a:rPr lang="en-NZ" sz="1050" i="1" kern="100" dirty="0">
                <a:effectLst/>
                <a:ea typeface="Garamond" panose="02020404030301010803" pitchFamily="18" charset="0"/>
                <a:cs typeface="Times New Roman" panose="02020603050405020304" pitchFamily="18" charset="0"/>
              </a:rPr>
              <a:t> </a:t>
            </a:r>
            <a:r>
              <a:rPr lang="en-NZ" sz="1050" i="1" kern="100" dirty="0" err="1">
                <a:effectLst/>
                <a:ea typeface="Garamond" panose="02020404030301010803" pitchFamily="18" charset="0"/>
                <a:cs typeface="Times New Roman" panose="02020603050405020304" pitchFamily="18" charset="0"/>
              </a:rPr>
              <a:t>te</a:t>
            </a:r>
            <a:r>
              <a:rPr lang="en-NZ" sz="1050" i="1" kern="100" dirty="0">
                <a:effectLst/>
                <a:ea typeface="Garamond" panose="02020404030301010803" pitchFamily="18" charset="0"/>
                <a:cs typeface="Times New Roman" panose="02020603050405020304" pitchFamily="18" charset="0"/>
              </a:rPr>
              <a:t> Reo Māori. </a:t>
            </a:r>
            <a:r>
              <a:rPr lang="en-NZ" sz="1050" kern="100" dirty="0">
                <a:effectLst/>
                <a:ea typeface="Calibri" panose="020F0502020204030204" pitchFamily="34" charset="0"/>
                <a:cs typeface="Times New Roman" panose="02020603050405020304" pitchFamily="18" charset="0"/>
              </a:rPr>
              <a:t>https://thehub.swa.govt.nz/assets/Uploads/Whakanuia-te-Reo.pdf</a:t>
            </a:r>
          </a:p>
          <a:p>
            <a:pPr marL="182880" indent="-182880">
              <a:lnSpc>
                <a:spcPct val="110000"/>
              </a:lnSpc>
              <a:spcBef>
                <a:spcPts val="0"/>
              </a:spcBef>
              <a:spcAft>
                <a:spcPts val="0"/>
              </a:spcAft>
            </a:pPr>
            <a:r>
              <a:rPr lang="en-NZ" sz="1050" kern="100" dirty="0">
                <a:effectLst/>
                <a:ea typeface="Garamond" panose="02020404030301010803" pitchFamily="18" charset="0"/>
                <a:cs typeface="Times New Roman" panose="02020603050405020304" pitchFamily="18" charset="0"/>
              </a:rPr>
              <a:t>New Zealand Government. (</a:t>
            </a:r>
            <a:r>
              <a:rPr lang="en-NZ" sz="1050" kern="100" dirty="0" err="1">
                <a:effectLst/>
                <a:ea typeface="Garamond" panose="02020404030301010803" pitchFamily="18" charset="0"/>
                <a:cs typeface="Times New Roman" panose="02020603050405020304" pitchFamily="18" charset="0"/>
              </a:rPr>
              <a:t>nd</a:t>
            </a:r>
            <a:r>
              <a:rPr lang="en-NZ" sz="1050" kern="100" dirty="0">
                <a:effectLst/>
                <a:ea typeface="Garamond" panose="02020404030301010803" pitchFamily="18" charset="0"/>
                <a:cs typeface="Times New Roman" panose="02020603050405020304" pitchFamily="18" charset="0"/>
              </a:rPr>
              <a:t>). </a:t>
            </a:r>
            <a:r>
              <a:rPr lang="en-NZ" sz="1050" kern="100" dirty="0" err="1">
                <a:effectLst/>
                <a:ea typeface="Garamond" panose="02020404030301010803" pitchFamily="18" charset="0"/>
                <a:cs typeface="Times New Roman" panose="02020603050405020304" pitchFamily="18" charset="0"/>
              </a:rPr>
              <a:t>Te</a:t>
            </a:r>
            <a:r>
              <a:rPr lang="en-NZ" sz="1050" kern="100" dirty="0">
                <a:effectLst/>
                <a:ea typeface="Garamond" panose="02020404030301010803" pitchFamily="18" charset="0"/>
                <a:cs typeface="Times New Roman" panose="02020603050405020304" pitchFamily="18" charset="0"/>
              </a:rPr>
              <a:t> Reo Māori in English-medium schools. https://tereomaori.tki.org.nz/Curriculum-guidelines/Teaching-and-learning-te-reo-Maori/Aspects-of-planning/The-concept-of-a-tuakana-teina-relationship</a:t>
            </a:r>
            <a:endParaRPr lang="en-NZ" sz="1050" kern="100" dirty="0">
              <a:effectLst/>
              <a:ea typeface="Calibri" panose="020F0502020204030204" pitchFamily="34" charset="0"/>
              <a:cs typeface="Times New Roman" panose="02020603050405020304" pitchFamily="18" charset="0"/>
            </a:endParaRPr>
          </a:p>
          <a:p>
            <a:pPr marL="180340" indent="-180340" fontAlgn="base">
              <a:lnSpc>
                <a:spcPct val="110000"/>
              </a:lnSpc>
              <a:spcBef>
                <a:spcPts val="0"/>
              </a:spcBef>
              <a:spcAft>
                <a:spcPts val="0"/>
              </a:spcAft>
            </a:pPr>
            <a:r>
              <a:rPr lang="en-NZ" sz="1050" dirty="0">
                <a:effectLst/>
                <a:ea typeface="Times New Roman" panose="02020603050405020304" pitchFamily="18" charset="0"/>
                <a:cs typeface="Segoe UI" panose="020B0502040204020203" pitchFamily="34" charset="0"/>
              </a:rPr>
              <a:t>Pierre, T. S., </a:t>
            </a:r>
            <a:r>
              <a:rPr lang="en-NZ" sz="1050" dirty="0" err="1">
                <a:effectLst/>
                <a:ea typeface="Times New Roman" panose="02020603050405020304" pitchFamily="18" charset="0"/>
                <a:cs typeface="Segoe UI" panose="020B0502040204020203" pitchFamily="34" charset="0"/>
              </a:rPr>
              <a:t>Jaffan</a:t>
            </a:r>
            <a:r>
              <a:rPr lang="en-NZ" sz="1050" dirty="0">
                <a:effectLst/>
                <a:ea typeface="Times New Roman" panose="02020603050405020304" pitchFamily="18" charset="0"/>
                <a:cs typeface="Segoe UI" panose="020B0502040204020203" pitchFamily="34" charset="0"/>
              </a:rPr>
              <a:t>, J., Chambers, C. G., &amp; Johnson, E. K. (2024). The Icing on the Cake. Or Is it Frosting? The Influence of Group Membership on Children’s Lexical Choices. </a:t>
            </a:r>
            <a:r>
              <a:rPr lang="en-NZ" sz="1050" i="1" dirty="0">
                <a:effectLst/>
                <a:ea typeface="Times New Roman" panose="02020603050405020304" pitchFamily="18" charset="0"/>
                <a:cs typeface="Segoe UI" panose="020B0502040204020203" pitchFamily="34" charset="0"/>
              </a:rPr>
              <a:t>Cognitive Science, 48</a:t>
            </a:r>
            <a:r>
              <a:rPr lang="en-NZ" sz="1050" dirty="0">
                <a:effectLst/>
                <a:ea typeface="Times New Roman" panose="02020603050405020304" pitchFamily="18" charset="0"/>
                <a:cs typeface="Segoe UI" panose="020B0502040204020203" pitchFamily="34" charset="0"/>
              </a:rPr>
              <a:t>, 1-17. https://doi.org/10.1111/cogs.13410</a:t>
            </a:r>
            <a:endParaRPr lang="en-NZ" sz="1050" dirty="0">
              <a:effectLst/>
              <a:ea typeface="Times New Roman" panose="02020603050405020304" pitchFamily="18" charset="0"/>
            </a:endParaRPr>
          </a:p>
          <a:p>
            <a:pPr marL="180340" indent="-180340">
              <a:lnSpc>
                <a:spcPct val="120000"/>
              </a:lnSpc>
              <a:spcBef>
                <a:spcPts val="0"/>
              </a:spcBef>
              <a:spcAft>
                <a:spcPts val="0"/>
              </a:spcAft>
            </a:pPr>
            <a:r>
              <a:rPr lang="en-NZ" sz="1050" kern="100" dirty="0" err="1">
                <a:effectLst/>
                <a:ea typeface="Garamond" panose="02020404030301010803" pitchFamily="18" charset="0"/>
                <a:cs typeface="Times New Roman" panose="02020603050405020304" pitchFamily="18" charset="0"/>
              </a:rPr>
              <a:t>Shohamy</a:t>
            </a:r>
            <a:r>
              <a:rPr lang="en-NZ" sz="1050" kern="100" dirty="0">
                <a:effectLst/>
                <a:ea typeface="Garamond" panose="02020404030301010803" pitchFamily="18" charset="0"/>
                <a:cs typeface="Times New Roman" panose="02020603050405020304" pitchFamily="18" charset="0"/>
              </a:rPr>
              <a:t>, E., &amp; Waksman, S. (2008). Linguistics Landscape as an Ecological Arena: Modalities, Meanings, Negotiations, Education. In E. </a:t>
            </a:r>
            <a:r>
              <a:rPr lang="en-NZ" sz="1050" kern="100" dirty="0" err="1">
                <a:effectLst/>
                <a:ea typeface="Garamond" panose="02020404030301010803" pitchFamily="18" charset="0"/>
                <a:cs typeface="Times New Roman" panose="02020603050405020304" pitchFamily="18" charset="0"/>
              </a:rPr>
              <a:t>Shohamy</a:t>
            </a:r>
            <a:r>
              <a:rPr lang="en-NZ" sz="1050" kern="100" dirty="0">
                <a:effectLst/>
                <a:ea typeface="Garamond" panose="02020404030301010803" pitchFamily="18" charset="0"/>
                <a:cs typeface="Times New Roman" panose="02020603050405020304" pitchFamily="18" charset="0"/>
              </a:rPr>
              <a:t> &amp; D. </a:t>
            </a:r>
            <a:r>
              <a:rPr lang="en-NZ" sz="1050" kern="100" dirty="0" err="1">
                <a:effectLst/>
                <a:ea typeface="Garamond" panose="02020404030301010803" pitchFamily="18" charset="0"/>
                <a:cs typeface="Times New Roman" panose="02020603050405020304" pitchFamily="18" charset="0"/>
              </a:rPr>
              <a:t>Gorter</a:t>
            </a:r>
            <a:r>
              <a:rPr lang="en-NZ" sz="1050" kern="100" dirty="0">
                <a:effectLst/>
                <a:ea typeface="Garamond" panose="02020404030301010803" pitchFamily="18" charset="0"/>
                <a:cs typeface="Times New Roman" panose="02020603050405020304" pitchFamily="18" charset="0"/>
              </a:rPr>
              <a:t> (Eds.), </a:t>
            </a:r>
            <a:r>
              <a:rPr lang="en-NZ" sz="1050" i="1" kern="100" dirty="0">
                <a:effectLst/>
                <a:ea typeface="Garamond" panose="02020404030301010803" pitchFamily="18" charset="0"/>
                <a:cs typeface="Times New Roman" panose="02020603050405020304" pitchFamily="18" charset="0"/>
              </a:rPr>
              <a:t>Linguistic Landscape: Expanding the Scenery</a:t>
            </a:r>
            <a:r>
              <a:rPr lang="en-NZ" sz="1050" kern="100" dirty="0">
                <a:effectLst/>
                <a:ea typeface="Garamond" panose="02020404030301010803" pitchFamily="18" charset="0"/>
                <a:cs typeface="Times New Roman" panose="02020603050405020304" pitchFamily="18" charset="0"/>
              </a:rPr>
              <a:t> (pp. 313-331). Routledge.</a:t>
            </a:r>
            <a:endParaRPr lang="en-NZ" sz="1050" kern="100" dirty="0">
              <a:effectLst/>
              <a:ea typeface="Calibri" panose="020F0502020204030204" pitchFamily="34" charset="0"/>
              <a:cs typeface="Times New Roman" panose="02020603050405020304" pitchFamily="18" charset="0"/>
            </a:endParaRPr>
          </a:p>
          <a:p>
            <a:pPr marL="180340" indent="-180340">
              <a:lnSpc>
                <a:spcPct val="120000"/>
              </a:lnSpc>
              <a:spcBef>
                <a:spcPts val="0"/>
              </a:spcBef>
              <a:spcAft>
                <a:spcPts val="0"/>
              </a:spcAft>
            </a:pPr>
            <a:r>
              <a:rPr lang="en-NZ" sz="1050" kern="100" dirty="0">
                <a:effectLst/>
                <a:ea typeface="Calibri" panose="020F0502020204030204" pitchFamily="34" charset="0"/>
                <a:cs typeface="Times New Roman" panose="02020603050405020304" pitchFamily="18" charset="0"/>
              </a:rPr>
              <a:t>Stewart, G. (2014). </a:t>
            </a:r>
            <a:r>
              <a:rPr lang="en-NZ" sz="1050" kern="100" dirty="0" err="1">
                <a:effectLst/>
                <a:ea typeface="Calibri" panose="020F0502020204030204" pitchFamily="34" charset="0"/>
                <a:cs typeface="Times New Roman" panose="02020603050405020304" pitchFamily="18" charset="0"/>
              </a:rPr>
              <a:t>Te</a:t>
            </a:r>
            <a:r>
              <a:rPr lang="en-NZ" sz="1050" kern="100" dirty="0">
                <a:effectLst/>
                <a:ea typeface="Calibri" panose="020F0502020204030204" pitchFamily="34" charset="0"/>
                <a:cs typeface="Times New Roman" panose="02020603050405020304" pitchFamily="18" charset="0"/>
              </a:rPr>
              <a:t> reo Māori in classrooms: Current policy, future practice. He </a:t>
            </a:r>
            <a:r>
              <a:rPr lang="en-NZ" sz="1050" kern="100" dirty="0" err="1">
                <a:effectLst/>
                <a:ea typeface="Calibri" panose="020F0502020204030204" pitchFamily="34" charset="0"/>
                <a:cs typeface="Times New Roman" panose="02020603050405020304" pitchFamily="18" charset="0"/>
              </a:rPr>
              <a:t>Whakaaro</a:t>
            </a:r>
            <a:r>
              <a:rPr lang="en-NZ" sz="1050" kern="100" dirty="0">
                <a:effectLst/>
                <a:ea typeface="Calibri" panose="020F0502020204030204" pitchFamily="34" charset="0"/>
                <a:cs typeface="Times New Roman" panose="02020603050405020304" pitchFamily="18" charset="0"/>
              </a:rPr>
              <a:t> Ano. https://www.nzcer.org.nz/system/files/journals/set/downloads/set2014_3_003.pdf [Accessed 23 March 2023]</a:t>
            </a:r>
          </a:p>
          <a:p>
            <a:pPr>
              <a:lnSpc>
                <a:spcPct val="120000"/>
              </a:lnSpc>
              <a:spcBef>
                <a:spcPts val="0"/>
              </a:spcBef>
              <a:spcAft>
                <a:spcPts val="0"/>
              </a:spcAft>
            </a:pPr>
            <a:r>
              <a:rPr lang="en-NZ" sz="1050" dirty="0">
                <a:effectLst/>
                <a:ea typeface="Garamond" panose="02020404030301010803" pitchFamily="18" charset="0"/>
              </a:rPr>
              <a:t>Szabó, T. P. (2015). The management of diversity in </a:t>
            </a:r>
            <a:r>
              <a:rPr lang="en-NZ" sz="1050" dirty="0" err="1">
                <a:effectLst/>
                <a:ea typeface="Garamond" panose="02020404030301010803" pitchFamily="18" charset="0"/>
              </a:rPr>
              <a:t>schoolscapes</a:t>
            </a:r>
            <a:r>
              <a:rPr lang="en-NZ" sz="1050" dirty="0">
                <a:effectLst/>
                <a:ea typeface="Garamond" panose="02020404030301010803" pitchFamily="18" charset="0"/>
              </a:rPr>
              <a:t>: An analysis of Hungarian practices. </a:t>
            </a:r>
            <a:r>
              <a:rPr lang="en-NZ" sz="1050" i="1" dirty="0">
                <a:effectLst/>
                <a:ea typeface="Garamond" panose="02020404030301010803" pitchFamily="18" charset="0"/>
              </a:rPr>
              <a:t>Apples: Journal of Applied Language Studies, 9</a:t>
            </a:r>
            <a:r>
              <a:rPr lang="en-NZ" sz="1050" dirty="0">
                <a:effectLst/>
                <a:ea typeface="Garamond" panose="02020404030301010803" pitchFamily="18" charset="0"/>
              </a:rPr>
              <a:t>(1), pp. 23–51. </a:t>
            </a:r>
            <a:r>
              <a:rPr lang="en-NZ" sz="1050" dirty="0">
                <a:effectLst/>
                <a:ea typeface="Calibri" panose="020F0502020204030204" pitchFamily="34" charset="0"/>
                <a:cs typeface="Times New Roman" panose="02020603050405020304" pitchFamily="18" charset="0"/>
              </a:rPr>
              <a:t>https://doi.org/10.17011/apples/2015090102</a:t>
            </a:r>
            <a:endParaRPr lang="en-NZ" sz="1050" dirty="0">
              <a:effectLst/>
              <a:ea typeface="Times New Roman" panose="02020603050405020304" pitchFamily="18" charset="0"/>
              <a:cs typeface="Segoe UI" panose="020B0502040204020203" pitchFamily="34" charset="0"/>
            </a:endParaRPr>
          </a:p>
          <a:p>
            <a:pPr marL="180340" indent="-180340" fontAlgn="base">
              <a:lnSpc>
                <a:spcPct val="110000"/>
              </a:lnSpc>
              <a:spcBef>
                <a:spcPts val="0"/>
              </a:spcBef>
              <a:spcAft>
                <a:spcPts val="0"/>
              </a:spcAft>
            </a:pPr>
            <a:r>
              <a:rPr lang="en-NZ" sz="1050" dirty="0">
                <a:effectLst/>
                <a:ea typeface="Times New Roman" panose="02020603050405020304" pitchFamily="18" charset="0"/>
                <a:cs typeface="Segoe UI" panose="020B0502040204020203" pitchFamily="34" charset="0"/>
              </a:rPr>
              <a:t>Trye, D. </a:t>
            </a:r>
            <a:r>
              <a:rPr lang="en-NZ" sz="1050" dirty="0" err="1">
                <a:effectLst/>
                <a:ea typeface="Times New Roman" panose="02020603050405020304" pitchFamily="18" charset="0"/>
                <a:cs typeface="Segoe UI" panose="020B0502040204020203" pitchFamily="34" charset="0"/>
              </a:rPr>
              <a:t>Calude</a:t>
            </a:r>
            <a:r>
              <a:rPr lang="en-NZ" sz="1050" dirty="0">
                <a:effectLst/>
                <a:ea typeface="Times New Roman" panose="02020603050405020304" pitchFamily="18" charset="0"/>
                <a:cs typeface="Segoe UI" panose="020B0502040204020203" pitchFamily="34" charset="0"/>
              </a:rPr>
              <a:t>, A., Bravo-Marquez, F., &amp; Keegan, T. T. (2020). Hybrid Hashtags: #YouKnowYoureAKiwiWhen Your Tweet Contains Māori and English. </a:t>
            </a:r>
            <a:r>
              <a:rPr lang="en-NZ" sz="1050" i="1" dirty="0">
                <a:effectLst/>
                <a:ea typeface="Times New Roman" panose="02020603050405020304" pitchFamily="18" charset="0"/>
                <a:cs typeface="Segoe UI" panose="020B0502040204020203" pitchFamily="34" charset="0"/>
              </a:rPr>
              <a:t>Frontiers in Artificial Intelligence, 3</a:t>
            </a:r>
            <a:r>
              <a:rPr lang="en-NZ" sz="1050" dirty="0">
                <a:effectLst/>
                <a:ea typeface="Times New Roman" panose="02020603050405020304" pitchFamily="18" charset="0"/>
                <a:cs typeface="Segoe UI" panose="020B0502040204020203" pitchFamily="34" charset="0"/>
              </a:rPr>
              <a:t>(15), 1-19. https://doi.org/10.3389/frai.2020.00015 </a:t>
            </a:r>
            <a:endParaRPr lang="en-NZ" sz="1050" dirty="0">
              <a:effectLst/>
              <a:ea typeface="Times New Roman" panose="02020603050405020304" pitchFamily="18" charset="0"/>
            </a:endParaRPr>
          </a:p>
          <a:p>
            <a:pPr marL="180340" indent="-180340" fontAlgn="base">
              <a:lnSpc>
                <a:spcPct val="110000"/>
              </a:lnSpc>
              <a:spcBef>
                <a:spcPts val="0"/>
              </a:spcBef>
              <a:spcAft>
                <a:spcPts val="0"/>
              </a:spcAft>
            </a:pPr>
            <a:r>
              <a:rPr lang="en-NZ" sz="1050" kern="100" dirty="0">
                <a:effectLst/>
                <a:ea typeface="Garamond" panose="02020404030301010803" pitchFamily="18" charset="0"/>
                <a:cs typeface="Times New Roman" panose="02020603050405020304" pitchFamily="18" charset="0"/>
              </a:rPr>
              <a:t>Walker, R. (2004). </a:t>
            </a:r>
            <a:r>
              <a:rPr lang="en-NZ" sz="1050" i="1" kern="100" dirty="0">
                <a:effectLst/>
                <a:ea typeface="Garamond" panose="02020404030301010803" pitchFamily="18" charset="0"/>
                <a:cs typeface="Times New Roman" panose="02020603050405020304" pitchFamily="18" charset="0"/>
              </a:rPr>
              <a:t>Ka </a:t>
            </a:r>
            <a:r>
              <a:rPr lang="en-NZ" sz="1050" i="1" kern="100" dirty="0" err="1">
                <a:effectLst/>
                <a:ea typeface="Garamond" panose="02020404030301010803" pitchFamily="18" charset="0"/>
                <a:cs typeface="Times New Roman" panose="02020603050405020304" pitchFamily="18" charset="0"/>
              </a:rPr>
              <a:t>Whawhai</a:t>
            </a:r>
            <a:r>
              <a:rPr lang="en-NZ" sz="1050" i="1" kern="100" dirty="0">
                <a:effectLst/>
                <a:ea typeface="Garamond" panose="02020404030301010803" pitchFamily="18" charset="0"/>
                <a:cs typeface="Times New Roman" panose="02020603050405020304" pitchFamily="18" charset="0"/>
              </a:rPr>
              <a:t> </a:t>
            </a:r>
            <a:r>
              <a:rPr lang="en-NZ" sz="1050" i="1" kern="100" dirty="0" err="1">
                <a:effectLst/>
                <a:ea typeface="Garamond" panose="02020404030301010803" pitchFamily="18" charset="0"/>
                <a:cs typeface="Times New Roman" panose="02020603050405020304" pitchFamily="18" charset="0"/>
              </a:rPr>
              <a:t>Tonu</a:t>
            </a:r>
            <a:r>
              <a:rPr lang="en-NZ" sz="1050" i="1" kern="100" dirty="0">
                <a:effectLst/>
                <a:ea typeface="Garamond" panose="02020404030301010803" pitchFamily="18" charset="0"/>
                <a:cs typeface="Times New Roman" panose="02020603050405020304" pitchFamily="18" charset="0"/>
              </a:rPr>
              <a:t> </a:t>
            </a:r>
            <a:r>
              <a:rPr lang="en-NZ" sz="1050" i="1" kern="100" dirty="0" err="1">
                <a:effectLst/>
                <a:ea typeface="Garamond" panose="02020404030301010803" pitchFamily="18" charset="0"/>
                <a:cs typeface="Times New Roman" panose="02020603050405020304" pitchFamily="18" charset="0"/>
              </a:rPr>
              <a:t>Matou</a:t>
            </a:r>
            <a:r>
              <a:rPr lang="en-NZ" sz="1050" i="1" kern="100" dirty="0">
                <a:effectLst/>
                <a:ea typeface="Garamond" panose="02020404030301010803" pitchFamily="18" charset="0"/>
                <a:cs typeface="Times New Roman" panose="02020603050405020304" pitchFamily="18" charset="0"/>
              </a:rPr>
              <a:t> Struggle Without End</a:t>
            </a:r>
            <a:r>
              <a:rPr lang="en-NZ" sz="1050" kern="100" dirty="0">
                <a:effectLst/>
                <a:ea typeface="Garamond" panose="02020404030301010803" pitchFamily="18" charset="0"/>
                <a:cs typeface="Times New Roman" panose="02020603050405020304" pitchFamily="18" charset="0"/>
              </a:rPr>
              <a:t>. Penguin Books.</a:t>
            </a:r>
            <a:endParaRPr lang="en-NZ" sz="1050" dirty="0">
              <a:effectLst/>
              <a:ea typeface="DengXian" panose="02010600030101010101" pitchFamily="2" charset="-122"/>
              <a:cs typeface="Times New Roman" panose="02020603050405020304" pitchFamily="18" charset="0"/>
            </a:endParaRPr>
          </a:p>
          <a:p>
            <a:pPr marL="180340" indent="-180340" fontAlgn="base">
              <a:lnSpc>
                <a:spcPct val="110000"/>
              </a:lnSpc>
              <a:spcBef>
                <a:spcPts val="0"/>
              </a:spcBef>
              <a:spcAft>
                <a:spcPts val="0"/>
              </a:spcAft>
            </a:pPr>
            <a:r>
              <a:rPr lang="en-NZ" sz="1050" dirty="0">
                <a:effectLst/>
                <a:ea typeface="DengXian" panose="02010600030101010101" pitchFamily="2" charset="-122"/>
                <a:cs typeface="Times New Roman" panose="02020603050405020304" pitchFamily="18" charset="0"/>
              </a:rPr>
              <a:t>Zenner, E., </a:t>
            </a:r>
            <a:r>
              <a:rPr lang="en-NZ" sz="1050" dirty="0" err="1">
                <a:effectLst/>
                <a:ea typeface="DengXian" panose="02010600030101010101" pitchFamily="2" charset="-122"/>
                <a:cs typeface="Times New Roman" panose="02020603050405020304" pitchFamily="18" charset="0"/>
              </a:rPr>
              <a:t>Rosseel</a:t>
            </a:r>
            <a:r>
              <a:rPr lang="en-NZ" sz="1050" dirty="0">
                <a:effectLst/>
                <a:ea typeface="DengXian" panose="02010600030101010101" pitchFamily="2" charset="-122"/>
                <a:cs typeface="Times New Roman" panose="02020603050405020304" pitchFamily="18" charset="0"/>
              </a:rPr>
              <a:t>, L., &amp; </a:t>
            </a:r>
            <a:r>
              <a:rPr lang="en-NZ" sz="1050" dirty="0" err="1">
                <a:effectLst/>
                <a:ea typeface="DengXian" panose="02010600030101010101" pitchFamily="2" charset="-122"/>
                <a:cs typeface="Times New Roman" panose="02020603050405020304" pitchFamily="18" charset="0"/>
              </a:rPr>
              <a:t>Speelman</a:t>
            </a:r>
            <a:r>
              <a:rPr lang="en-NZ" sz="1050" dirty="0">
                <a:effectLst/>
                <a:ea typeface="DengXian" panose="02010600030101010101" pitchFamily="2" charset="-122"/>
                <a:cs typeface="Times New Roman" panose="02020603050405020304" pitchFamily="18" charset="0"/>
              </a:rPr>
              <a:t>, D. (2021). Starman or </a:t>
            </a:r>
            <a:r>
              <a:rPr lang="en-NZ" sz="1050" dirty="0" err="1">
                <a:effectLst/>
                <a:ea typeface="DengXian" panose="02010600030101010101" pitchFamily="2" charset="-122"/>
                <a:cs typeface="Times New Roman" panose="02020603050405020304" pitchFamily="18" charset="0"/>
              </a:rPr>
              <a:t>Sterrenman</a:t>
            </a:r>
            <a:r>
              <a:rPr lang="en-NZ" sz="1050" dirty="0">
                <a:effectLst/>
                <a:ea typeface="DengXian" panose="02010600030101010101" pitchFamily="2" charset="-122"/>
                <a:cs typeface="Times New Roman" panose="02020603050405020304" pitchFamily="18" charset="0"/>
              </a:rPr>
              <a:t>: An acquisitional perspective on the social meaning of English in Flanders. </a:t>
            </a:r>
            <a:r>
              <a:rPr lang="en-NZ" sz="1050" i="1" dirty="0">
                <a:effectLst/>
                <a:ea typeface="DengXian" panose="02010600030101010101" pitchFamily="2" charset="-122"/>
                <a:cs typeface="Times New Roman" panose="02020603050405020304" pitchFamily="18" charset="0"/>
              </a:rPr>
              <a:t>International Journal of Bilingualism, 25</a:t>
            </a:r>
            <a:r>
              <a:rPr lang="en-NZ" sz="1050" dirty="0">
                <a:effectLst/>
                <a:ea typeface="DengXian" panose="02010600030101010101" pitchFamily="2" charset="-122"/>
                <a:cs typeface="Times New Roman" panose="02020603050405020304" pitchFamily="18" charset="0"/>
              </a:rPr>
              <a:t>(3), 568-591. https://doi.org/10.1177/1367006920960816</a:t>
            </a:r>
            <a:endParaRPr lang="en-US" sz="1050" b="1" u="sng" dirty="0"/>
          </a:p>
          <a:p>
            <a:pPr indent="-180000">
              <a:lnSpc>
                <a:spcPct val="110000"/>
              </a:lnSpc>
              <a:spcBef>
                <a:spcPts val="0"/>
              </a:spcBef>
              <a:spcAft>
                <a:spcPts val="0"/>
              </a:spcAft>
            </a:pPr>
            <a:r>
              <a:rPr lang="en-US" sz="1100" b="1" u="sng" dirty="0"/>
              <a:t>Media</a:t>
            </a:r>
          </a:p>
          <a:p>
            <a:pPr marL="180340" indent="-180340">
              <a:lnSpc>
                <a:spcPct val="110000"/>
              </a:lnSpc>
              <a:spcBef>
                <a:spcPts val="0"/>
              </a:spcBef>
              <a:spcAft>
                <a:spcPts val="0"/>
              </a:spcAft>
            </a:pPr>
            <a:r>
              <a:rPr lang="en-US" sz="1050" kern="100" dirty="0">
                <a:effectLst/>
                <a:ea typeface="DengXian" panose="02010600030101010101" pitchFamily="2" charset="-122"/>
                <a:cs typeface="Times New Roman" panose="02020603050405020304" pitchFamily="18" charset="0"/>
              </a:rPr>
              <a:t>RNZ (2020). </a:t>
            </a:r>
            <a:r>
              <a:rPr lang="en-US" sz="1050" i="1" kern="100" dirty="0">
                <a:effectLst/>
                <a:ea typeface="DengXian" panose="02010600030101010101" pitchFamily="2" charset="-122"/>
                <a:cs typeface="Times New Roman" panose="02020603050405020304" pitchFamily="18" charset="0"/>
              </a:rPr>
              <a:t>Government wants all education providers to use </a:t>
            </a:r>
            <a:r>
              <a:rPr lang="en-US" sz="1050" i="1" kern="100" dirty="0" err="1">
                <a:effectLst/>
                <a:ea typeface="DengXian" panose="02010600030101010101" pitchFamily="2" charset="-122"/>
                <a:cs typeface="Times New Roman" panose="02020603050405020304" pitchFamily="18" charset="0"/>
              </a:rPr>
              <a:t>te</a:t>
            </a:r>
            <a:r>
              <a:rPr lang="en-US" sz="1050" i="1" kern="100" dirty="0">
                <a:effectLst/>
                <a:ea typeface="DengXian" panose="02010600030101010101" pitchFamily="2" charset="-122"/>
                <a:cs typeface="Times New Roman" panose="02020603050405020304" pitchFamily="18" charset="0"/>
              </a:rPr>
              <a:t> reo Māori every day</a:t>
            </a:r>
            <a:r>
              <a:rPr lang="en-US" sz="1050" b="1" kern="100" dirty="0">
                <a:effectLst/>
                <a:ea typeface="DengXian" panose="02010600030101010101" pitchFamily="2" charset="-122"/>
                <a:cs typeface="Times New Roman" panose="02020603050405020304" pitchFamily="18" charset="0"/>
              </a:rPr>
              <a:t>. </a:t>
            </a:r>
            <a:r>
              <a:rPr lang="en-US" sz="1050" kern="100" dirty="0">
                <a:effectLst/>
                <a:ea typeface="DengXian" panose="02010600030101010101" pitchFamily="2" charset="-122"/>
                <a:cs typeface="Times New Roman" panose="02020603050405020304" pitchFamily="18" charset="0"/>
              </a:rPr>
              <a:t>https://www.rnz.co.nz/news/national/430513/government-wants-all-education-providers-to-use-te-reo-maori-every-day</a:t>
            </a:r>
            <a:endParaRPr lang="en-NZ" sz="1050" kern="100" dirty="0">
              <a:effectLst/>
              <a:ea typeface="DengXian" panose="02010600030101010101" pitchFamily="2" charset="-122"/>
              <a:cs typeface="Times New Roman" panose="02020603050405020304" pitchFamily="18" charset="0"/>
            </a:endParaRPr>
          </a:p>
          <a:p>
            <a:pPr marL="180340" indent="-180340">
              <a:lnSpc>
                <a:spcPct val="110000"/>
              </a:lnSpc>
              <a:spcBef>
                <a:spcPts val="0"/>
              </a:spcBef>
              <a:spcAft>
                <a:spcPts val="0"/>
              </a:spcAft>
            </a:pPr>
            <a:r>
              <a:rPr lang="en-NZ" sz="1050" kern="100" dirty="0">
                <a:effectLst/>
                <a:ea typeface="DengXian" panose="02010600030101010101" pitchFamily="2" charset="-122"/>
                <a:cs typeface="Times New Roman" panose="02020603050405020304" pitchFamily="18" charset="0"/>
              </a:rPr>
              <a:t>RNZ (2022). </a:t>
            </a:r>
            <a:r>
              <a:rPr lang="en-US" sz="1050" i="1" kern="100" dirty="0">
                <a:effectLst/>
                <a:ea typeface="DengXian" panose="02010600030101010101" pitchFamily="2" charset="-122"/>
                <a:cs typeface="Times New Roman" panose="02020603050405020304" pitchFamily="18" charset="0"/>
              </a:rPr>
              <a:t>'They'll have no bloody idea' - bilingual signs on the West Coast. </a:t>
            </a:r>
            <a:r>
              <a:rPr lang="en-US" sz="1050" kern="100" dirty="0">
                <a:effectLst/>
                <a:ea typeface="DengXian" panose="02010600030101010101" pitchFamily="2" charset="-122"/>
                <a:cs typeface="Times New Roman" panose="02020603050405020304" pitchFamily="18" charset="0"/>
              </a:rPr>
              <a:t>https://www.rnz.co.nz/news/ldr/475482/they-ll-have-no-bloody-idea-bilingual-signs-on-the-west-coast</a:t>
            </a:r>
            <a:endParaRPr lang="en-NZ" sz="1050" kern="100" dirty="0">
              <a:effectLst/>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12366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68D10-52FC-614F-89A5-4F793BEFE8EF}"/>
              </a:ext>
            </a:extLst>
          </p:cNvPr>
          <p:cNvSpPr>
            <a:spLocks noGrp="1"/>
          </p:cNvSpPr>
          <p:nvPr>
            <p:ph type="title"/>
          </p:nvPr>
        </p:nvSpPr>
        <p:spPr>
          <a:xfrm>
            <a:off x="1139952" y="512064"/>
            <a:ext cx="9912096" cy="1014984"/>
          </a:xfrm>
        </p:spPr>
        <p:txBody>
          <a:bodyPr vert="horz" lIns="91440" tIns="45720" rIns="91440" bIns="45720" rtlCol="0" anchor="t">
            <a:normAutofit/>
          </a:bodyPr>
          <a:lstStyle/>
          <a:p>
            <a:pPr>
              <a:lnSpc>
                <a:spcPct val="90000"/>
              </a:lnSpc>
            </a:pPr>
            <a:r>
              <a:rPr lang="en-US" sz="4800" dirty="0"/>
              <a:t>Loanwords in Aotearoa </a:t>
            </a:r>
          </a:p>
        </p:txBody>
      </p:sp>
      <p:sp>
        <p:nvSpPr>
          <p:cNvPr id="4" name="Content Placeholder 2">
            <a:extLst>
              <a:ext uri="{FF2B5EF4-FFF2-40B4-BE49-F238E27FC236}">
                <a16:creationId xmlns:a16="http://schemas.microsoft.com/office/drawing/2014/main" id="{A6A33159-D030-2F82-A142-F75940728319}"/>
              </a:ext>
            </a:extLst>
          </p:cNvPr>
          <p:cNvSpPr>
            <a:spLocks noGrp="1"/>
          </p:cNvSpPr>
          <p:nvPr/>
        </p:nvSpPr>
        <p:spPr>
          <a:xfrm>
            <a:off x="685800" y="1956816"/>
            <a:ext cx="5048882" cy="3986784"/>
          </a:xfrm>
          <a:prstGeom prst="rect">
            <a:avLst/>
          </a:prstGeom>
          <a:solidFill>
            <a:schemeClr val="accent5"/>
          </a:solidFill>
          <a:ln w="25400">
            <a:solidFill>
              <a:schemeClr val="dk1"/>
            </a:solidFill>
          </a:ln>
        </p:spPr>
        <p:txBody>
          <a:bodyPr vert="horz" lIns="320040" tIns="502920" rIns="91440" bIns="45720" rtlCol="0" anchor="t">
            <a:normAutofit/>
          </a:bodyPr>
          <a:lstStyle>
            <a:lvl1pPr marL="228600" indent="-228600" algn="l" defTabSz="914400" rtl="0" eaLnBrk="1" latinLnBrk="0" hangingPunct="1">
              <a:lnSpc>
                <a:spcPct val="90000"/>
              </a:lnSpc>
              <a:spcBef>
                <a:spcPts val="1000"/>
              </a:spcBef>
              <a:spcAft>
                <a:spcPts val="800"/>
              </a:spcAft>
              <a:buClr>
                <a:schemeClr val="accent2"/>
              </a:buClr>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1000"/>
              </a:spcBef>
              <a:spcAft>
                <a:spcPts val="800"/>
              </a:spcAft>
              <a:buClr>
                <a:schemeClr val="accent2"/>
              </a:buClr>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1000"/>
              </a:spcBef>
              <a:spcAft>
                <a:spcPts val="800"/>
              </a:spcAft>
              <a:buClr>
                <a:schemeClr val="accent2"/>
              </a:buClr>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1000"/>
              </a:spcBef>
              <a:spcAft>
                <a:spcPts val="800"/>
              </a:spcAft>
              <a:buClr>
                <a:schemeClr val="accent2"/>
              </a:buClr>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1000"/>
              </a:spcBef>
              <a:spcAft>
                <a:spcPts val="800"/>
              </a:spcAft>
              <a:buClr>
                <a:schemeClr val="accent2"/>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0" i="0" kern="1200" dirty="0">
                <a:effectLst/>
                <a:latin typeface="+mj-lt"/>
                <a:ea typeface="+mn-ea"/>
                <a:cs typeface="+mn-cs"/>
              </a:rPr>
              <a:t>The term ‘lexical borrowing’ is used to ‘describe the process of the transfer of lexical material from one language (the donor, source or model language) to another language (the receptor or replica language)’ (Zenner &amp; Kristiansen 2014, p. 1)</a:t>
            </a:r>
          </a:p>
          <a:p>
            <a:pPr marL="0" indent="0">
              <a:buNone/>
            </a:pPr>
            <a:endParaRPr lang="en-US" sz="1700" kern="1200" dirty="0">
              <a:effectLst/>
              <a:latin typeface="+mj-lt"/>
            </a:endParaRPr>
          </a:p>
          <a:p>
            <a:pPr marL="0" indent="0">
              <a:buNone/>
            </a:pPr>
            <a:endParaRPr lang="en-US" sz="1700" kern="1200">
              <a:effectLst/>
              <a:latin typeface="+mj-lt"/>
              <a:ea typeface="+mn-ea"/>
              <a:cs typeface="+mn-cs"/>
            </a:endParaRPr>
          </a:p>
        </p:txBody>
      </p:sp>
      <p:sp>
        <p:nvSpPr>
          <p:cNvPr id="13" name="Text Placeholder 4">
            <a:extLst>
              <a:ext uri="{FF2B5EF4-FFF2-40B4-BE49-F238E27FC236}">
                <a16:creationId xmlns:a16="http://schemas.microsoft.com/office/drawing/2014/main" id="{94834AAD-7776-C11C-9893-985D376EB7D6}"/>
              </a:ext>
            </a:extLst>
          </p:cNvPr>
          <p:cNvSpPr>
            <a:spLocks noGrp="1"/>
          </p:cNvSpPr>
          <p:nvPr>
            <p:ph type="body" sz="quarter" idx="19"/>
          </p:nvPr>
        </p:nvSpPr>
        <p:spPr>
          <a:xfrm>
            <a:off x="6358128" y="1956816"/>
            <a:ext cx="5047488" cy="3986784"/>
          </a:xfrm>
        </p:spPr>
        <p:txBody>
          <a:bodyPr vert="horz" lIns="320040" tIns="502920" rIns="91440" bIns="45720" rtlCol="0" anchor="t">
            <a:noAutofit/>
          </a:bodyPr>
          <a:lstStyle/>
          <a:p>
            <a:r>
              <a:rPr lang="en-US" sz="2400" dirty="0"/>
              <a:t>New Zealand English is special, as we see a ‘flow of words from an endangered, minority-status language […] into a dominant, global </a:t>
            </a:r>
            <a:r>
              <a:rPr lang="en-US" sz="2400" i="1" dirty="0"/>
              <a:t>lingua franca</a:t>
            </a:r>
            <a:r>
              <a:rPr lang="en-US" sz="2400" dirty="0"/>
              <a:t>’ (Trye et al. 2020, p. 2).</a:t>
            </a:r>
          </a:p>
        </p:txBody>
      </p:sp>
      <p:sp>
        <p:nvSpPr>
          <p:cNvPr id="17" name="Slide Number Placeholder 6">
            <a:extLst>
              <a:ext uri="{FF2B5EF4-FFF2-40B4-BE49-F238E27FC236}">
                <a16:creationId xmlns:a16="http://schemas.microsoft.com/office/drawing/2014/main" id="{B0993081-9FB6-D84E-AC9C-F2431ABFB5E9}"/>
              </a:ext>
            </a:extLst>
          </p:cNvPr>
          <p:cNvSpPr>
            <a:spLocks noGrp="1"/>
          </p:cNvSpPr>
          <p:nvPr>
            <p:ph type="sldNum" sz="quarter" idx="12"/>
          </p:nvPr>
        </p:nvSpPr>
        <p:spPr>
          <a:xfrm>
            <a:off x="838200" y="6400904"/>
            <a:ext cx="365760" cy="246888"/>
          </a:xfrm>
        </p:spPr>
        <p:txBody>
          <a:bodyPr/>
          <a:lstStyle/>
          <a:p>
            <a:pPr>
              <a:spcAft>
                <a:spcPts val="600"/>
              </a:spcAft>
            </a:pPr>
            <a:fld id="{8D0AFDD5-844D-364D-8AEC-50CF4D36D55D}" type="slidenum">
              <a:rPr lang="en-US" noProof="0" smtClean="0"/>
              <a:pPr>
                <a:spcAft>
                  <a:spcPts val="600"/>
                </a:spcAft>
              </a:pPr>
              <a:t>2</a:t>
            </a:fld>
            <a:endParaRPr lang="en-US" noProof="0"/>
          </a:p>
        </p:txBody>
      </p:sp>
      <p:sp>
        <p:nvSpPr>
          <p:cNvPr id="21" name="Date Placeholder 8">
            <a:extLst>
              <a:ext uri="{FF2B5EF4-FFF2-40B4-BE49-F238E27FC236}">
                <a16:creationId xmlns:a16="http://schemas.microsoft.com/office/drawing/2014/main" id="{B14511EE-1DDA-7044-96F7-1835DE6D5B67}"/>
              </a:ext>
            </a:extLst>
          </p:cNvPr>
          <p:cNvSpPr>
            <a:spLocks noGrp="1"/>
          </p:cNvSpPr>
          <p:nvPr>
            <p:ph type="dt" sz="half" idx="10"/>
          </p:nvPr>
        </p:nvSpPr>
        <p:spPr>
          <a:xfrm>
            <a:off x="10629145" y="6400904"/>
            <a:ext cx="640080" cy="246888"/>
          </a:xfrm>
        </p:spPr>
        <p:txBody>
          <a:bodyPr/>
          <a:lstStyle/>
          <a:p>
            <a:pPr>
              <a:spcAft>
                <a:spcPts val="600"/>
              </a:spcAft>
            </a:pPr>
            <a:r>
              <a:rPr lang="en-US" noProof="0"/>
              <a:t>20XX</a:t>
            </a:r>
          </a:p>
        </p:txBody>
      </p:sp>
    </p:spTree>
    <p:extLst>
      <p:ext uri="{BB962C8B-B14F-4D97-AF65-F5344CB8AC3E}">
        <p14:creationId xmlns:p14="http://schemas.microsoft.com/office/powerpoint/2010/main" val="375226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5BC0F7-9BAB-2ADE-CF39-13047262085B}"/>
              </a:ext>
            </a:extLst>
          </p:cNvPr>
          <p:cNvSpPr>
            <a:spLocks noGrp="1"/>
          </p:cNvSpPr>
          <p:nvPr>
            <p:ph type="title"/>
          </p:nvPr>
        </p:nvSpPr>
        <p:spPr>
          <a:xfrm>
            <a:off x="617517" y="797903"/>
            <a:ext cx="6721433" cy="1339655"/>
          </a:xfrm>
        </p:spPr>
        <p:txBody>
          <a:bodyPr/>
          <a:lstStyle/>
          <a:p>
            <a:r>
              <a:rPr lang="en-US" dirty="0"/>
              <a:t>Linguistic Landscapes</a:t>
            </a:r>
            <a:br>
              <a:rPr lang="en-US" dirty="0">
                <a:sym typeface="DM Sans Medium"/>
              </a:rPr>
            </a:br>
            <a:endParaRPr lang="en-US" dirty="0"/>
          </a:p>
        </p:txBody>
      </p:sp>
      <p:sp>
        <p:nvSpPr>
          <p:cNvPr id="4" name="Content Placeholder 3">
            <a:extLst>
              <a:ext uri="{FF2B5EF4-FFF2-40B4-BE49-F238E27FC236}">
                <a16:creationId xmlns:a16="http://schemas.microsoft.com/office/drawing/2014/main" id="{F7F72EA7-7448-EA7A-DE1C-33CD1331CDA4}"/>
              </a:ext>
            </a:extLst>
          </p:cNvPr>
          <p:cNvSpPr>
            <a:spLocks noGrp="1"/>
          </p:cNvSpPr>
          <p:nvPr>
            <p:ph idx="1"/>
          </p:nvPr>
        </p:nvSpPr>
        <p:spPr>
          <a:xfrm>
            <a:off x="636103" y="2615634"/>
            <a:ext cx="6822074" cy="318402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800" kern="100" dirty="0">
                <a:ea typeface="DengXian" panose="02010600030101010101" pitchFamily="2" charset="-122"/>
                <a:cs typeface="Times New Roman" panose="02020603050405020304" pitchFamily="18" charset="0"/>
              </a:rPr>
              <a:t>‘</a:t>
            </a:r>
            <a:r>
              <a:rPr lang="en-NZ" sz="1800" kern="100" dirty="0">
                <a:effectLst/>
                <a:ea typeface="DengXian" panose="02010600030101010101" pitchFamily="2" charset="-122"/>
                <a:cs typeface="Times New Roman" panose="02020603050405020304" pitchFamily="18" charset="0"/>
              </a:rPr>
              <a:t>The language of public road signs, advertising billboards, street names, place names, commercial shop signs, and public signs on government buildings combines to form the linguistic landscape of a given territory, region or urban agglomeration.’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kern="100" dirty="0">
                <a:effectLst/>
                <a:ea typeface="DengXian" panose="02010600030101010101" pitchFamily="2" charset="-122"/>
                <a:cs typeface="Times New Roman" panose="02020603050405020304" pitchFamily="18" charset="0"/>
              </a:rPr>
              <a:t>(Landry and </a:t>
            </a:r>
            <a:r>
              <a:rPr lang="en-NZ" kern="100" dirty="0" err="1">
                <a:effectLst/>
                <a:ea typeface="DengXian" panose="02010600030101010101" pitchFamily="2" charset="-122"/>
                <a:cs typeface="Times New Roman" panose="02020603050405020304" pitchFamily="18" charset="0"/>
              </a:rPr>
              <a:t>Bourhis</a:t>
            </a:r>
            <a:r>
              <a:rPr lang="en-NZ" kern="100" dirty="0">
                <a:effectLst/>
                <a:ea typeface="DengXian" panose="02010600030101010101" pitchFamily="2" charset="-122"/>
                <a:cs typeface="Times New Roman" panose="02020603050405020304" pitchFamily="18" charset="0"/>
              </a:rPr>
              <a:t>, 1997, p. 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800" kern="100" dirty="0">
              <a:effectLst/>
              <a:ea typeface="DengXian"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800" dirty="0">
                <a:effectLst/>
                <a:ea typeface="DengXian" panose="02010600030101010101" pitchFamily="2" charset="-122"/>
                <a:cs typeface="Segoe UI" panose="020B0502040204020203" pitchFamily="34" charset="0"/>
              </a:rPr>
              <a:t>The ‘state-funded school, a central civic institution,’ ‘represents a deliberate and planned environment where pupils are subjected to powerful messages about language(s) from local and national authorities’ (Brown 2012, p. 282; see also </a:t>
            </a:r>
            <a:r>
              <a:rPr lang="en-NZ" sz="1800" dirty="0" err="1">
                <a:effectLst/>
                <a:ea typeface="DengXian" panose="02010600030101010101" pitchFamily="2" charset="-122"/>
                <a:cs typeface="Segoe UI" panose="020B0502040204020203" pitchFamily="34" charset="0"/>
              </a:rPr>
              <a:t>Krompak</a:t>
            </a:r>
            <a:r>
              <a:rPr lang="en-NZ" sz="1800" dirty="0">
                <a:effectLst/>
                <a:ea typeface="DengXian" panose="02010600030101010101" pitchFamily="2" charset="-122"/>
                <a:cs typeface="Segoe UI" panose="020B0502040204020203" pitchFamily="34" charset="0"/>
              </a:rPr>
              <a:t> et al. 2022 for an </a:t>
            </a:r>
            <a:r>
              <a:rPr lang="en-US" sz="1800" b="0" i="0" dirty="0">
                <a:solidFill>
                  <a:srgbClr val="000000"/>
                </a:solidFill>
                <a:effectLst/>
                <a:latin typeface="Univers Condensed Light" panose="020B0306020202040204" pitchFamily="34" charset="0"/>
              </a:rPr>
              <a:t>overview of LLs and education</a:t>
            </a:r>
            <a:r>
              <a:rPr lang="en-NZ" sz="1800" dirty="0">
                <a:effectLst/>
                <a:ea typeface="DengXian" panose="02010600030101010101" pitchFamily="2" charset="-122"/>
                <a:cs typeface="Segoe UI" panose="020B0502040204020203" pitchFamily="34" charset="0"/>
              </a:rPr>
              <a:t>).</a:t>
            </a:r>
            <a:endParaRPr lang="en-NZ" sz="1800" kern="100" dirty="0">
              <a:effectLst/>
              <a:ea typeface="DengXian" panose="02010600030101010101" pitchFamily="2" charset="-122"/>
              <a:cs typeface="Times New Roman" panose="02020603050405020304" pitchFamily="18" charset="0"/>
            </a:endParaRPr>
          </a:p>
          <a:p>
            <a:endParaRPr lang="en-US" dirty="0"/>
          </a:p>
        </p:txBody>
      </p:sp>
      <p:sp>
        <p:nvSpPr>
          <p:cNvPr id="7" name="Slide Number Placeholder 6">
            <a:extLst>
              <a:ext uri="{FF2B5EF4-FFF2-40B4-BE49-F238E27FC236}">
                <a16:creationId xmlns:a16="http://schemas.microsoft.com/office/drawing/2014/main" id="{AA825C49-A1AB-D377-2071-D29B1E667AA9}"/>
              </a:ext>
            </a:extLst>
          </p:cNvPr>
          <p:cNvSpPr>
            <a:spLocks noGrp="1"/>
          </p:cNvSpPr>
          <p:nvPr>
            <p:ph type="sldNum" sz="quarter" idx="12"/>
          </p:nvPr>
        </p:nvSpPr>
        <p:spPr>
          <a:xfrm>
            <a:off x="3962400" y="6400904"/>
            <a:ext cx="365760" cy="246888"/>
          </a:xfrm>
        </p:spPr>
        <p:txBody>
          <a:bodyPr/>
          <a:lstStyle/>
          <a:p>
            <a:fld id="{8D0AFDD5-844D-364D-8AEC-50CF4D36D55D}" type="slidenum">
              <a:rPr lang="en-US" smtClean="0"/>
              <a:pPr/>
              <a:t>3</a:t>
            </a:fld>
            <a:endParaRPr lang="en-US" dirty="0"/>
          </a:p>
        </p:txBody>
      </p:sp>
      <p:pic>
        <p:nvPicPr>
          <p:cNvPr id="10" name="Picture Placeholder 9">
            <a:extLst>
              <a:ext uri="{FF2B5EF4-FFF2-40B4-BE49-F238E27FC236}">
                <a16:creationId xmlns:a16="http://schemas.microsoft.com/office/drawing/2014/main" id="{545E0B07-A0EA-FB31-112B-EA422B6B9719}"/>
              </a:ext>
            </a:extLst>
          </p:cNvPr>
          <p:cNvPicPr>
            <a:picLocks noGrp="1" noChangeAspect="1"/>
          </p:cNvPicPr>
          <p:nvPr>
            <p:ph type="pic" sz="quarter" idx="13"/>
          </p:nvPr>
        </p:nvPicPr>
        <p:blipFill>
          <a:blip r:embed="rId3"/>
          <a:srcRect l="32234" r="32234"/>
          <a:stretch>
            <a:fillRect/>
          </a:stretch>
        </p:blipFill>
        <p:spPr>
          <a:prstGeom prst="rect">
            <a:avLst/>
          </a:prstGeom>
        </p:spPr>
      </p:pic>
      <p:sp>
        <p:nvSpPr>
          <p:cNvPr id="11" name="Content Placeholder 2">
            <a:extLst>
              <a:ext uri="{FF2B5EF4-FFF2-40B4-BE49-F238E27FC236}">
                <a16:creationId xmlns:a16="http://schemas.microsoft.com/office/drawing/2014/main" id="{96FF567E-8FD4-2E67-96AC-41983B45D5D4}"/>
              </a:ext>
            </a:extLst>
          </p:cNvPr>
          <p:cNvSpPr txBox="1">
            <a:spLocks/>
          </p:cNvSpPr>
          <p:nvPr/>
        </p:nvSpPr>
        <p:spPr>
          <a:xfrm>
            <a:off x="8218538" y="6121377"/>
            <a:ext cx="4051580" cy="736623"/>
          </a:xfrm>
          <a:prstGeom prst="rect">
            <a:avLst/>
          </a:prstGeom>
          <a:noFill/>
        </p:spPr>
        <p:txBody>
          <a:bodyPr vert="horz" lIns="91440" tIns="45720" rIns="91440" bIns="45720" rtlCol="0" anchor="t">
            <a:normAutofit fontScale="4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lnSpc>
                <a:spcPct val="150000"/>
              </a:lnSpc>
            </a:pPr>
            <a:r>
              <a:rPr lang="en-NZ" sz="2000" dirty="0">
                <a:solidFill>
                  <a:schemeClr val="bg1"/>
                </a:solidFill>
                <a:ea typeface="Times New Roman" panose="02020603050405020304" pitchFamily="18" charset="0"/>
              </a:rPr>
              <a:t>RNZ (2022). </a:t>
            </a:r>
            <a:r>
              <a:rPr lang="en-US" sz="2000" i="1" dirty="0">
                <a:solidFill>
                  <a:schemeClr val="bg1"/>
                </a:solidFill>
              </a:rPr>
              <a:t>'They'll have no bloody idea' - bilingual signs on the West Coast. </a:t>
            </a:r>
            <a:r>
              <a:rPr lang="en-US" sz="2000" dirty="0">
                <a:solidFill>
                  <a:schemeClr val="bg1"/>
                </a:solidFill>
              </a:rPr>
              <a:t>https://www.rnz.co.nz/news/ldr/475482/they-ll-have-no-bloody-idea-bilingual-signs-on-the-west-coast</a:t>
            </a:r>
          </a:p>
          <a:p>
            <a:pPr fontAlgn="base">
              <a:lnSpc>
                <a:spcPct val="150000"/>
              </a:lnSpc>
            </a:pPr>
            <a:endParaRPr lang="en-NZ" sz="1800" dirty="0">
              <a:latin typeface="Times New Roman" panose="02020603050405020304" pitchFamily="18" charset="0"/>
              <a:ea typeface="Times New Roman" panose="02020603050405020304" pitchFamily="18" charset="0"/>
            </a:endParaRPr>
          </a:p>
          <a:p>
            <a:pPr lvl="1"/>
            <a:endParaRPr lang="en-US" dirty="0"/>
          </a:p>
        </p:txBody>
      </p:sp>
    </p:spTree>
    <p:extLst>
      <p:ext uri="{BB962C8B-B14F-4D97-AF65-F5344CB8AC3E}">
        <p14:creationId xmlns:p14="http://schemas.microsoft.com/office/powerpoint/2010/main" val="3780002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C27C8-165C-5513-DB4B-9D840097C545}"/>
              </a:ext>
            </a:extLst>
          </p:cNvPr>
          <p:cNvSpPr>
            <a:spLocks noGrp="1"/>
          </p:cNvSpPr>
          <p:nvPr>
            <p:ph type="title"/>
          </p:nvPr>
        </p:nvSpPr>
        <p:spPr>
          <a:noFill/>
        </p:spPr>
        <p:txBody>
          <a:bodyPr anchor="ctr"/>
          <a:lstStyle/>
          <a:p>
            <a:r>
              <a:rPr lang="en-US" dirty="0"/>
              <a:t>Research Questions</a:t>
            </a:r>
          </a:p>
        </p:txBody>
      </p:sp>
      <p:sp>
        <p:nvSpPr>
          <p:cNvPr id="5" name="Text Placeholder 4">
            <a:extLst>
              <a:ext uri="{FF2B5EF4-FFF2-40B4-BE49-F238E27FC236}">
                <a16:creationId xmlns:a16="http://schemas.microsoft.com/office/drawing/2014/main" id="{B09B8C98-6093-16AD-DA4A-23F67C2DB118}"/>
              </a:ext>
            </a:extLst>
          </p:cNvPr>
          <p:cNvSpPr>
            <a:spLocks noGrp="1"/>
          </p:cNvSpPr>
          <p:nvPr>
            <p:ph type="body" sz="quarter" idx="14"/>
          </p:nvPr>
        </p:nvSpPr>
        <p:spPr/>
        <p:txBody>
          <a:bodyPr/>
          <a:lstStyle/>
          <a:p>
            <a:r>
              <a:rPr lang="en-NZ" dirty="0"/>
              <a:t>RQ1</a:t>
            </a:r>
          </a:p>
        </p:txBody>
      </p:sp>
      <p:sp>
        <p:nvSpPr>
          <p:cNvPr id="4" name="Content Placeholder 3">
            <a:extLst>
              <a:ext uri="{FF2B5EF4-FFF2-40B4-BE49-F238E27FC236}">
                <a16:creationId xmlns:a16="http://schemas.microsoft.com/office/drawing/2014/main" id="{83302BFD-960F-CBB3-E984-CDC12813A10C}"/>
              </a:ext>
            </a:extLst>
          </p:cNvPr>
          <p:cNvSpPr>
            <a:spLocks noGrp="1"/>
          </p:cNvSpPr>
          <p:nvPr>
            <p:ph sz="half" idx="2"/>
          </p:nvPr>
        </p:nvSpPr>
        <p:spPr>
          <a:xfrm>
            <a:off x="932688" y="2867069"/>
            <a:ext cx="2743200" cy="2862399"/>
          </a:xfrm>
          <a:noFill/>
        </p:spPr>
        <p:txBody>
          <a:bodyPr>
            <a:normAutofit/>
          </a:bodyPr>
          <a:lstStyle/>
          <a:p>
            <a:pPr>
              <a:lnSpc>
                <a:spcPct val="107000"/>
              </a:lnSpc>
              <a:spcAft>
                <a:spcPts val="800"/>
              </a:spcAft>
            </a:pPr>
            <a:r>
              <a:rPr lang="en-NZ" sz="2000" b="1" kern="100" dirty="0">
                <a:effectLst/>
                <a:ea typeface="DengXian" panose="02010600030101010101" pitchFamily="2" charset="-122"/>
                <a:cs typeface="Times New Roman" panose="02020603050405020304" pitchFamily="18" charset="0"/>
              </a:rPr>
              <a:t>Which </a:t>
            </a:r>
            <a:r>
              <a:rPr lang="en-NZ" sz="2000" b="1" kern="100" dirty="0" err="1">
                <a:ea typeface="DengXian" panose="02010600030101010101" pitchFamily="2" charset="-122"/>
                <a:cs typeface="Times New Roman" panose="02020603050405020304" pitchFamily="18" charset="0"/>
              </a:rPr>
              <a:t>te</a:t>
            </a:r>
            <a:r>
              <a:rPr lang="en-NZ" sz="2000" b="1" kern="100" dirty="0">
                <a:ea typeface="DengXian" panose="02010600030101010101" pitchFamily="2" charset="-122"/>
                <a:cs typeface="Times New Roman" panose="02020603050405020304" pitchFamily="18" charset="0"/>
              </a:rPr>
              <a:t> reo Māori</a:t>
            </a:r>
            <a:r>
              <a:rPr lang="en-NZ" sz="2000" b="1" kern="100" dirty="0">
                <a:effectLst/>
                <a:ea typeface="DengXian" panose="02010600030101010101" pitchFamily="2" charset="-122"/>
                <a:cs typeface="Times New Roman" panose="02020603050405020304" pitchFamily="18" charset="0"/>
              </a:rPr>
              <a:t> (loan)words are children regularly exposed to through schoolscapes in </a:t>
            </a:r>
            <a:r>
              <a:rPr lang="en-NZ" sz="2000" b="1" kern="100" dirty="0" err="1">
                <a:effectLst/>
                <a:ea typeface="DengXian" panose="02010600030101010101" pitchFamily="2" charset="-122"/>
                <a:cs typeface="Times New Roman" panose="02020603050405020304" pitchFamily="18" charset="0"/>
              </a:rPr>
              <a:t>Kirikiriroa</a:t>
            </a:r>
            <a:r>
              <a:rPr lang="en-NZ" sz="2000" b="1" kern="100" dirty="0">
                <a:effectLst/>
                <a:ea typeface="DengXian" panose="02010600030101010101" pitchFamily="2" charset="-122"/>
                <a:cs typeface="Times New Roman" panose="02020603050405020304" pitchFamily="18" charset="0"/>
              </a:rPr>
              <a:t> English-medium primary schools? </a:t>
            </a:r>
            <a:endParaRPr lang="en-NZ" sz="1800" kern="100" dirty="0">
              <a:effectLst/>
              <a:ea typeface="DengXian" panose="02010600030101010101" pitchFamily="2" charset="-122"/>
              <a:cs typeface="Times New Roman" panose="02020603050405020304" pitchFamily="18" charset="0"/>
            </a:endParaRPr>
          </a:p>
          <a:p>
            <a:pPr>
              <a:lnSpc>
                <a:spcPct val="107000"/>
              </a:lnSpc>
              <a:spcAft>
                <a:spcPts val="800"/>
              </a:spcAft>
            </a:pPr>
            <a:endParaRPr lang="en-NZ" kern="100" dirty="0">
              <a:effectLst/>
              <a:ea typeface="DengXian" panose="02010600030101010101" pitchFamily="2" charset="-122"/>
              <a:cs typeface="Times New Roman" panose="02020603050405020304" pitchFamily="18" charset="0"/>
            </a:endParaRPr>
          </a:p>
        </p:txBody>
      </p:sp>
      <p:sp>
        <p:nvSpPr>
          <p:cNvPr id="6" name="Text Placeholder 5">
            <a:extLst>
              <a:ext uri="{FF2B5EF4-FFF2-40B4-BE49-F238E27FC236}">
                <a16:creationId xmlns:a16="http://schemas.microsoft.com/office/drawing/2014/main" id="{A72FA7DC-A47F-4404-BD12-BBE51639BA62}"/>
              </a:ext>
            </a:extLst>
          </p:cNvPr>
          <p:cNvSpPr>
            <a:spLocks noGrp="1"/>
          </p:cNvSpPr>
          <p:nvPr>
            <p:ph type="body" sz="quarter" idx="16"/>
          </p:nvPr>
        </p:nvSpPr>
        <p:spPr/>
        <p:txBody>
          <a:bodyPr/>
          <a:lstStyle/>
          <a:p>
            <a:r>
              <a:rPr lang="en-NZ" dirty="0"/>
              <a:t>RQ2</a:t>
            </a:r>
          </a:p>
        </p:txBody>
      </p:sp>
      <p:sp>
        <p:nvSpPr>
          <p:cNvPr id="3" name="Content Placeholder 2">
            <a:extLst>
              <a:ext uri="{FF2B5EF4-FFF2-40B4-BE49-F238E27FC236}">
                <a16:creationId xmlns:a16="http://schemas.microsoft.com/office/drawing/2014/main" id="{139A4740-A166-8649-B1FA-653B4BCEB5D8}"/>
              </a:ext>
            </a:extLst>
          </p:cNvPr>
          <p:cNvSpPr>
            <a:spLocks noGrp="1"/>
          </p:cNvSpPr>
          <p:nvPr>
            <p:ph sz="half" idx="13"/>
          </p:nvPr>
        </p:nvSpPr>
        <p:spPr>
          <a:xfrm>
            <a:off x="4715873" y="2867069"/>
            <a:ext cx="2743200" cy="2862398"/>
          </a:xfrm>
        </p:spPr>
        <p:txBody>
          <a:bodyPr/>
          <a:lstStyle/>
          <a:p>
            <a:r>
              <a:rPr lang="en-NZ" sz="2000" b="1" kern="100" dirty="0">
                <a:effectLst/>
                <a:ea typeface="DengXian" panose="02010600030101010101" pitchFamily="2" charset="-122"/>
                <a:cs typeface="Times New Roman" panose="02020603050405020304" pitchFamily="18" charset="0"/>
              </a:rPr>
              <a:t>What is their distribution across schools / classrooms / years?</a:t>
            </a:r>
          </a:p>
          <a:p>
            <a:endParaRPr lang="en-NZ" dirty="0"/>
          </a:p>
        </p:txBody>
      </p:sp>
      <p:sp>
        <p:nvSpPr>
          <p:cNvPr id="13" name="Text Placeholder 12">
            <a:extLst>
              <a:ext uri="{FF2B5EF4-FFF2-40B4-BE49-F238E27FC236}">
                <a16:creationId xmlns:a16="http://schemas.microsoft.com/office/drawing/2014/main" id="{487E30D9-AC9D-7B42-3AEC-F0BDDA746A33}"/>
              </a:ext>
            </a:extLst>
          </p:cNvPr>
          <p:cNvSpPr>
            <a:spLocks noGrp="1"/>
          </p:cNvSpPr>
          <p:nvPr>
            <p:ph type="body" sz="quarter" idx="19"/>
          </p:nvPr>
        </p:nvSpPr>
        <p:spPr>
          <a:xfrm>
            <a:off x="8247888" y="1956816"/>
            <a:ext cx="3246120" cy="3986784"/>
          </a:xfrm>
        </p:spPr>
        <p:txBody>
          <a:bodyPr/>
          <a:lstStyle/>
          <a:p>
            <a:r>
              <a:rPr lang="en-NZ" dirty="0"/>
              <a:t>RQ3</a:t>
            </a:r>
          </a:p>
        </p:txBody>
      </p:sp>
      <p:sp>
        <p:nvSpPr>
          <p:cNvPr id="15" name="Content Placeholder 14">
            <a:extLst>
              <a:ext uri="{FF2B5EF4-FFF2-40B4-BE49-F238E27FC236}">
                <a16:creationId xmlns:a16="http://schemas.microsoft.com/office/drawing/2014/main" id="{768E96A8-5799-D2DC-D8A3-8626972F237E}"/>
              </a:ext>
            </a:extLst>
          </p:cNvPr>
          <p:cNvSpPr>
            <a:spLocks noGrp="1"/>
          </p:cNvSpPr>
          <p:nvPr>
            <p:ph sz="half" idx="20"/>
          </p:nvPr>
        </p:nvSpPr>
        <p:spPr>
          <a:xfrm>
            <a:off x="8461248" y="2867068"/>
            <a:ext cx="3032760" cy="2862399"/>
          </a:xfrm>
        </p:spPr>
        <p:txBody>
          <a:bodyPr/>
          <a:lstStyle/>
          <a:p>
            <a:pPr>
              <a:lnSpc>
                <a:spcPct val="107000"/>
              </a:lnSpc>
              <a:spcAft>
                <a:spcPts val="800"/>
              </a:spcAft>
            </a:pPr>
            <a:r>
              <a:rPr lang="en-NZ" sz="2000" b="1" kern="100" dirty="0">
                <a:ea typeface="DengXian" panose="02010600030101010101" pitchFamily="2" charset="-122"/>
                <a:cs typeface="Times New Roman" panose="02020603050405020304" pitchFamily="18" charset="0"/>
              </a:rPr>
              <a:t>What indirect language ideologies does the presentation of </a:t>
            </a:r>
            <a:r>
              <a:rPr lang="en-NZ" sz="2000" b="1" kern="100" dirty="0" err="1">
                <a:ea typeface="DengXian" panose="02010600030101010101" pitchFamily="2" charset="-122"/>
                <a:cs typeface="Times New Roman" panose="02020603050405020304" pitchFamily="18" charset="0"/>
              </a:rPr>
              <a:t>te</a:t>
            </a:r>
            <a:r>
              <a:rPr lang="en-NZ" sz="2000" b="1" kern="100" dirty="0">
                <a:ea typeface="DengXian" panose="02010600030101010101" pitchFamily="2" charset="-122"/>
                <a:cs typeface="Times New Roman" panose="02020603050405020304" pitchFamily="18" charset="0"/>
              </a:rPr>
              <a:t> reo Māori (loan)words within these classrooms suggest?</a:t>
            </a:r>
            <a:endParaRPr lang="en-NZ" dirty="0"/>
          </a:p>
        </p:txBody>
      </p:sp>
      <p:sp>
        <p:nvSpPr>
          <p:cNvPr id="10" name="Left Brace 9">
            <a:extLst>
              <a:ext uri="{FF2B5EF4-FFF2-40B4-BE49-F238E27FC236}">
                <a16:creationId xmlns:a16="http://schemas.microsoft.com/office/drawing/2014/main" id="{E201BACE-9AF0-D587-6DBC-DB195D3EDA79}"/>
              </a:ext>
            </a:extLst>
          </p:cNvPr>
          <p:cNvSpPr/>
          <p:nvPr/>
        </p:nvSpPr>
        <p:spPr>
          <a:xfrm>
            <a:off x="3106605" y="1592829"/>
            <a:ext cx="247688" cy="59264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NZ"/>
          </a:p>
        </p:txBody>
      </p:sp>
      <p:sp>
        <p:nvSpPr>
          <p:cNvPr id="11" name="Left Brace 10">
            <a:extLst>
              <a:ext uri="{FF2B5EF4-FFF2-40B4-BE49-F238E27FC236}">
                <a16:creationId xmlns:a16="http://schemas.microsoft.com/office/drawing/2014/main" id="{3B883C47-9456-905D-C93B-C9B2ED220900}"/>
              </a:ext>
            </a:extLst>
          </p:cNvPr>
          <p:cNvSpPr/>
          <p:nvPr/>
        </p:nvSpPr>
        <p:spPr>
          <a:xfrm>
            <a:off x="3117516" y="3023846"/>
            <a:ext cx="236777" cy="117860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NZ"/>
          </a:p>
        </p:txBody>
      </p:sp>
      <p:sp>
        <p:nvSpPr>
          <p:cNvPr id="12" name="Left Brace 11">
            <a:extLst>
              <a:ext uri="{FF2B5EF4-FFF2-40B4-BE49-F238E27FC236}">
                <a16:creationId xmlns:a16="http://schemas.microsoft.com/office/drawing/2014/main" id="{C8FAA524-FD3D-C148-B262-A546BCF02F57}"/>
              </a:ext>
            </a:extLst>
          </p:cNvPr>
          <p:cNvSpPr/>
          <p:nvPr/>
        </p:nvSpPr>
        <p:spPr>
          <a:xfrm>
            <a:off x="3117516" y="4884044"/>
            <a:ext cx="236777" cy="87369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NZ"/>
          </a:p>
        </p:txBody>
      </p:sp>
    </p:spTree>
    <p:extLst>
      <p:ext uri="{BB962C8B-B14F-4D97-AF65-F5344CB8AC3E}">
        <p14:creationId xmlns:p14="http://schemas.microsoft.com/office/powerpoint/2010/main" val="729609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38991-A543-699C-F709-8FF291E636B8}"/>
              </a:ext>
            </a:extLst>
          </p:cNvPr>
          <p:cNvSpPr>
            <a:spLocks noGrp="1"/>
          </p:cNvSpPr>
          <p:nvPr>
            <p:ph type="title" idx="4294967295"/>
          </p:nvPr>
        </p:nvSpPr>
        <p:spPr>
          <a:xfrm>
            <a:off x="0" y="512763"/>
            <a:ext cx="9912350" cy="1014412"/>
          </a:xfrm>
        </p:spPr>
        <p:txBody>
          <a:bodyPr/>
          <a:lstStyle/>
          <a:p>
            <a:r>
              <a:rPr lang="en-NZ" dirty="0"/>
              <a:t>The Schools </a:t>
            </a:r>
            <a:r>
              <a:rPr lang="en-NZ" sz="4400" dirty="0"/>
              <a:t>(Data &amp; Method)</a:t>
            </a:r>
            <a:endParaRPr lang="en-NZ" dirty="0"/>
          </a:p>
        </p:txBody>
      </p:sp>
      <p:sp>
        <p:nvSpPr>
          <p:cNvPr id="8" name="Rectangle 7">
            <a:extLst>
              <a:ext uri="{FF2B5EF4-FFF2-40B4-BE49-F238E27FC236}">
                <a16:creationId xmlns:a16="http://schemas.microsoft.com/office/drawing/2014/main" id="{A24ADCE2-BFFD-453D-B1D2-6E915BFCB174}"/>
              </a:ext>
            </a:extLst>
          </p:cNvPr>
          <p:cNvSpPr/>
          <p:nvPr/>
        </p:nvSpPr>
        <p:spPr>
          <a:xfrm>
            <a:off x="1979112" y="2016690"/>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School One</a:t>
            </a:r>
            <a:endParaRPr lang="en-NZ" dirty="0">
              <a:solidFill>
                <a:schemeClr val="tx1"/>
              </a:solidFill>
            </a:endParaRPr>
          </a:p>
        </p:txBody>
      </p:sp>
      <p:sp>
        <p:nvSpPr>
          <p:cNvPr id="9" name="Rectangle 8">
            <a:extLst>
              <a:ext uri="{FF2B5EF4-FFF2-40B4-BE49-F238E27FC236}">
                <a16:creationId xmlns:a16="http://schemas.microsoft.com/office/drawing/2014/main" id="{BB404986-EA7A-FAF5-4D28-6A5F3A1B4061}"/>
              </a:ext>
            </a:extLst>
          </p:cNvPr>
          <p:cNvSpPr/>
          <p:nvPr/>
        </p:nvSpPr>
        <p:spPr>
          <a:xfrm>
            <a:off x="350727" y="2956143"/>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Year 3/4 Class</a:t>
            </a:r>
            <a:endParaRPr lang="en-NZ" dirty="0">
              <a:solidFill>
                <a:schemeClr val="tx1"/>
              </a:solidFill>
            </a:endParaRPr>
          </a:p>
        </p:txBody>
      </p:sp>
      <p:sp>
        <p:nvSpPr>
          <p:cNvPr id="10" name="Rectangle 9">
            <a:extLst>
              <a:ext uri="{FF2B5EF4-FFF2-40B4-BE49-F238E27FC236}">
                <a16:creationId xmlns:a16="http://schemas.microsoft.com/office/drawing/2014/main" id="{3475B211-226F-DD4C-AB44-7122E7730121}"/>
              </a:ext>
            </a:extLst>
          </p:cNvPr>
          <p:cNvSpPr/>
          <p:nvPr/>
        </p:nvSpPr>
        <p:spPr>
          <a:xfrm>
            <a:off x="3607497" y="2956142"/>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Year 5/6 Class</a:t>
            </a:r>
            <a:endParaRPr lang="en-NZ" dirty="0">
              <a:solidFill>
                <a:schemeClr val="tx1"/>
              </a:solidFill>
            </a:endParaRPr>
          </a:p>
        </p:txBody>
      </p:sp>
      <p:sp>
        <p:nvSpPr>
          <p:cNvPr id="11" name="Rectangle 10">
            <a:extLst>
              <a:ext uri="{FF2B5EF4-FFF2-40B4-BE49-F238E27FC236}">
                <a16:creationId xmlns:a16="http://schemas.microsoft.com/office/drawing/2014/main" id="{390BDE35-6EF6-FD84-2240-DC40AF8C2593}"/>
              </a:ext>
            </a:extLst>
          </p:cNvPr>
          <p:cNvSpPr/>
          <p:nvPr/>
        </p:nvSpPr>
        <p:spPr>
          <a:xfrm>
            <a:off x="1979112" y="2956143"/>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Year 5/6 Class</a:t>
            </a:r>
            <a:endParaRPr lang="en-NZ" dirty="0">
              <a:solidFill>
                <a:schemeClr val="tx1"/>
              </a:solidFill>
            </a:endParaRPr>
          </a:p>
        </p:txBody>
      </p:sp>
      <p:sp>
        <p:nvSpPr>
          <p:cNvPr id="12" name="Rectangle 11">
            <a:extLst>
              <a:ext uri="{FF2B5EF4-FFF2-40B4-BE49-F238E27FC236}">
                <a16:creationId xmlns:a16="http://schemas.microsoft.com/office/drawing/2014/main" id="{1A4F9CF9-6623-ED3D-4DA9-3E6EE06801CD}"/>
              </a:ext>
            </a:extLst>
          </p:cNvPr>
          <p:cNvSpPr/>
          <p:nvPr/>
        </p:nvSpPr>
        <p:spPr>
          <a:xfrm>
            <a:off x="7995782" y="2016690"/>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School Two</a:t>
            </a:r>
            <a:endParaRPr lang="en-NZ" dirty="0">
              <a:solidFill>
                <a:schemeClr val="tx1"/>
              </a:solidFill>
            </a:endParaRPr>
          </a:p>
        </p:txBody>
      </p:sp>
      <p:sp>
        <p:nvSpPr>
          <p:cNvPr id="13" name="Rectangle 12">
            <a:extLst>
              <a:ext uri="{FF2B5EF4-FFF2-40B4-BE49-F238E27FC236}">
                <a16:creationId xmlns:a16="http://schemas.microsoft.com/office/drawing/2014/main" id="{B12FBE50-B533-C5DE-136D-AA2B72E615DA}"/>
              </a:ext>
            </a:extLst>
          </p:cNvPr>
          <p:cNvSpPr/>
          <p:nvPr/>
        </p:nvSpPr>
        <p:spPr>
          <a:xfrm>
            <a:off x="6367397" y="2956143"/>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Year 3/4 Class</a:t>
            </a:r>
            <a:endParaRPr lang="en-NZ" dirty="0">
              <a:solidFill>
                <a:schemeClr val="tx1"/>
              </a:solidFill>
            </a:endParaRPr>
          </a:p>
        </p:txBody>
      </p:sp>
      <p:sp>
        <p:nvSpPr>
          <p:cNvPr id="14" name="Rectangle 13">
            <a:extLst>
              <a:ext uri="{FF2B5EF4-FFF2-40B4-BE49-F238E27FC236}">
                <a16:creationId xmlns:a16="http://schemas.microsoft.com/office/drawing/2014/main" id="{016916E7-57C5-9B2D-52B7-AFF06583323B}"/>
              </a:ext>
            </a:extLst>
          </p:cNvPr>
          <p:cNvSpPr/>
          <p:nvPr/>
        </p:nvSpPr>
        <p:spPr>
          <a:xfrm>
            <a:off x="9624167" y="2956142"/>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Year 5/6 Class</a:t>
            </a:r>
            <a:endParaRPr lang="en-NZ" dirty="0">
              <a:solidFill>
                <a:schemeClr val="tx1"/>
              </a:solidFill>
            </a:endParaRPr>
          </a:p>
        </p:txBody>
      </p:sp>
      <p:sp>
        <p:nvSpPr>
          <p:cNvPr id="15" name="Rectangle 14">
            <a:extLst>
              <a:ext uri="{FF2B5EF4-FFF2-40B4-BE49-F238E27FC236}">
                <a16:creationId xmlns:a16="http://schemas.microsoft.com/office/drawing/2014/main" id="{AE92D75C-0315-FB26-847A-1DCF72F733CF}"/>
              </a:ext>
            </a:extLst>
          </p:cNvPr>
          <p:cNvSpPr/>
          <p:nvPr/>
        </p:nvSpPr>
        <p:spPr>
          <a:xfrm>
            <a:off x="7995782" y="2956143"/>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Year 5/6 Class</a:t>
            </a:r>
            <a:endParaRPr lang="en-NZ" dirty="0">
              <a:solidFill>
                <a:schemeClr val="tx1"/>
              </a:solidFill>
            </a:endParaRPr>
          </a:p>
        </p:txBody>
      </p:sp>
      <p:sp>
        <p:nvSpPr>
          <p:cNvPr id="16" name="Rectangle 15">
            <a:extLst>
              <a:ext uri="{FF2B5EF4-FFF2-40B4-BE49-F238E27FC236}">
                <a16:creationId xmlns:a16="http://schemas.microsoft.com/office/drawing/2014/main" id="{74614EE6-3F1E-43B8-114A-F125BB5E1E59}"/>
              </a:ext>
            </a:extLst>
          </p:cNvPr>
          <p:cNvSpPr/>
          <p:nvPr/>
        </p:nvSpPr>
        <p:spPr>
          <a:xfrm>
            <a:off x="5085569" y="4227860"/>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School Three</a:t>
            </a:r>
            <a:endParaRPr lang="en-NZ" dirty="0">
              <a:solidFill>
                <a:schemeClr val="tx1"/>
              </a:solidFill>
            </a:endParaRPr>
          </a:p>
        </p:txBody>
      </p:sp>
      <p:sp>
        <p:nvSpPr>
          <p:cNvPr id="17" name="Rectangle 16">
            <a:extLst>
              <a:ext uri="{FF2B5EF4-FFF2-40B4-BE49-F238E27FC236}">
                <a16:creationId xmlns:a16="http://schemas.microsoft.com/office/drawing/2014/main" id="{9A0019B7-D027-377A-5966-D8CFA1EDD5F9}"/>
              </a:ext>
            </a:extLst>
          </p:cNvPr>
          <p:cNvSpPr/>
          <p:nvPr/>
        </p:nvSpPr>
        <p:spPr>
          <a:xfrm>
            <a:off x="3457184" y="5167313"/>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Year 4 Class</a:t>
            </a:r>
            <a:endParaRPr lang="en-NZ" dirty="0">
              <a:solidFill>
                <a:schemeClr val="tx1"/>
              </a:solidFill>
            </a:endParaRPr>
          </a:p>
        </p:txBody>
      </p:sp>
      <p:sp>
        <p:nvSpPr>
          <p:cNvPr id="18" name="Rectangle 17">
            <a:extLst>
              <a:ext uri="{FF2B5EF4-FFF2-40B4-BE49-F238E27FC236}">
                <a16:creationId xmlns:a16="http://schemas.microsoft.com/office/drawing/2014/main" id="{6CF79BED-BDB0-F905-F582-A48CB72E616F}"/>
              </a:ext>
            </a:extLst>
          </p:cNvPr>
          <p:cNvSpPr/>
          <p:nvPr/>
        </p:nvSpPr>
        <p:spPr>
          <a:xfrm>
            <a:off x="6713954" y="5167312"/>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Year 5/6 Class</a:t>
            </a:r>
            <a:endParaRPr lang="en-NZ" dirty="0">
              <a:solidFill>
                <a:schemeClr val="tx1"/>
              </a:solidFill>
            </a:endParaRPr>
          </a:p>
        </p:txBody>
      </p:sp>
      <p:sp>
        <p:nvSpPr>
          <p:cNvPr id="19" name="Rectangle 18">
            <a:extLst>
              <a:ext uri="{FF2B5EF4-FFF2-40B4-BE49-F238E27FC236}">
                <a16:creationId xmlns:a16="http://schemas.microsoft.com/office/drawing/2014/main" id="{F46EFB55-529E-CE32-AAF7-60DABF40A46A}"/>
              </a:ext>
            </a:extLst>
          </p:cNvPr>
          <p:cNvSpPr/>
          <p:nvPr/>
        </p:nvSpPr>
        <p:spPr>
          <a:xfrm>
            <a:off x="5085569" y="5167313"/>
            <a:ext cx="1478072" cy="61345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Year 5/6 Class</a:t>
            </a:r>
            <a:endParaRPr lang="en-NZ" dirty="0">
              <a:solidFill>
                <a:schemeClr val="tx1"/>
              </a:solidFill>
            </a:endParaRPr>
          </a:p>
        </p:txBody>
      </p:sp>
      <p:cxnSp>
        <p:nvCxnSpPr>
          <p:cNvPr id="23" name="Straight Arrow Connector 22">
            <a:extLst>
              <a:ext uri="{FF2B5EF4-FFF2-40B4-BE49-F238E27FC236}">
                <a16:creationId xmlns:a16="http://schemas.microsoft.com/office/drawing/2014/main" id="{D43FDC45-6974-8AE2-F8E0-A87CE3BA242D}"/>
              </a:ext>
            </a:extLst>
          </p:cNvPr>
          <p:cNvCxnSpPr/>
          <p:nvPr/>
        </p:nvCxnSpPr>
        <p:spPr>
          <a:xfrm>
            <a:off x="2693096" y="2718148"/>
            <a:ext cx="0" cy="13778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8874E602-B207-FCBC-CA10-99A063E8F1B3}"/>
              </a:ext>
            </a:extLst>
          </p:cNvPr>
          <p:cNvCxnSpPr/>
          <p:nvPr/>
        </p:nvCxnSpPr>
        <p:spPr>
          <a:xfrm>
            <a:off x="8749432" y="2739025"/>
            <a:ext cx="0" cy="13778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BF7243D4-C092-FA61-18A5-4C6B389E0180}"/>
              </a:ext>
            </a:extLst>
          </p:cNvPr>
          <p:cNvCxnSpPr/>
          <p:nvPr/>
        </p:nvCxnSpPr>
        <p:spPr>
          <a:xfrm>
            <a:off x="5824605" y="4937343"/>
            <a:ext cx="0" cy="13778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31DEEB06-374F-E6BD-9F9D-224039587C34}"/>
              </a:ext>
            </a:extLst>
          </p:cNvPr>
          <p:cNvCxnSpPr/>
          <p:nvPr/>
        </p:nvCxnSpPr>
        <p:spPr>
          <a:xfrm flipH="1">
            <a:off x="1528175" y="2467627"/>
            <a:ext cx="300624" cy="34029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475C1587-09D5-0790-211E-C7AAD355DD92}"/>
              </a:ext>
            </a:extLst>
          </p:cNvPr>
          <p:cNvCxnSpPr/>
          <p:nvPr/>
        </p:nvCxnSpPr>
        <p:spPr>
          <a:xfrm flipH="1">
            <a:off x="7544844" y="2467627"/>
            <a:ext cx="300624" cy="34029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FBB4BD8A-DAEF-7DE9-360B-312059D2551C}"/>
              </a:ext>
            </a:extLst>
          </p:cNvPr>
          <p:cNvCxnSpPr/>
          <p:nvPr/>
        </p:nvCxnSpPr>
        <p:spPr>
          <a:xfrm flipH="1">
            <a:off x="4634632" y="4665945"/>
            <a:ext cx="300624" cy="34029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365FEFB2-3C02-5363-5B51-99721DEF4A2F}"/>
              </a:ext>
            </a:extLst>
          </p:cNvPr>
          <p:cNvCxnSpPr>
            <a:cxnSpLocks/>
          </p:cNvCxnSpPr>
          <p:nvPr/>
        </p:nvCxnSpPr>
        <p:spPr>
          <a:xfrm>
            <a:off x="3609584" y="2467627"/>
            <a:ext cx="325676" cy="31941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2B0EB61F-2CC2-0677-6418-30144114D399}"/>
              </a:ext>
            </a:extLst>
          </p:cNvPr>
          <p:cNvCxnSpPr>
            <a:cxnSpLocks/>
          </p:cNvCxnSpPr>
          <p:nvPr/>
        </p:nvCxnSpPr>
        <p:spPr>
          <a:xfrm>
            <a:off x="9624167" y="2490592"/>
            <a:ext cx="325676" cy="31941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3707F9E6-4DF1-62D1-FB84-08B530368FD0}"/>
              </a:ext>
            </a:extLst>
          </p:cNvPr>
          <p:cNvCxnSpPr>
            <a:cxnSpLocks/>
          </p:cNvCxnSpPr>
          <p:nvPr/>
        </p:nvCxnSpPr>
        <p:spPr>
          <a:xfrm>
            <a:off x="6713954" y="4642099"/>
            <a:ext cx="325676" cy="31941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49625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55B6B2E-C988-6BE2-2314-51250B6335F1}"/>
              </a:ext>
            </a:extLst>
          </p:cNvPr>
          <p:cNvSpPr>
            <a:spLocks noGrp="1"/>
          </p:cNvSpPr>
          <p:nvPr>
            <p:ph type="dt" sz="half" idx="16"/>
          </p:nvPr>
        </p:nvSpPr>
        <p:spPr/>
        <p:txBody>
          <a:bodyPr/>
          <a:lstStyle/>
          <a:p>
            <a:r>
              <a:rPr lang="en-US" noProof="0" dirty="0"/>
              <a:t>2024</a:t>
            </a:r>
          </a:p>
        </p:txBody>
      </p:sp>
      <p:sp>
        <p:nvSpPr>
          <p:cNvPr id="2" name="Slide Number Placeholder 1">
            <a:extLst>
              <a:ext uri="{FF2B5EF4-FFF2-40B4-BE49-F238E27FC236}">
                <a16:creationId xmlns:a16="http://schemas.microsoft.com/office/drawing/2014/main" id="{82D1897A-649F-112B-545F-504EDC1D3E0B}"/>
              </a:ext>
            </a:extLst>
          </p:cNvPr>
          <p:cNvSpPr>
            <a:spLocks noGrp="1"/>
          </p:cNvSpPr>
          <p:nvPr>
            <p:ph type="sldNum" sz="quarter" idx="18"/>
          </p:nvPr>
        </p:nvSpPr>
        <p:spPr/>
        <p:txBody>
          <a:bodyPr/>
          <a:lstStyle/>
          <a:p>
            <a:fld id="{8D0AFDD5-844D-364D-8AEC-50CF4D36D55D}" type="slidenum">
              <a:rPr lang="en-US" noProof="0" smtClean="0"/>
              <a:t>6</a:t>
            </a:fld>
            <a:endParaRPr lang="en-US" noProof="0"/>
          </a:p>
        </p:txBody>
      </p:sp>
      <p:sp>
        <p:nvSpPr>
          <p:cNvPr id="6" name="Title 1">
            <a:extLst>
              <a:ext uri="{FF2B5EF4-FFF2-40B4-BE49-F238E27FC236}">
                <a16:creationId xmlns:a16="http://schemas.microsoft.com/office/drawing/2014/main" id="{4CB454AF-D052-D9E8-3BD5-5331E4308B20}"/>
              </a:ext>
            </a:extLst>
          </p:cNvPr>
          <p:cNvSpPr txBox="1">
            <a:spLocks/>
          </p:cNvSpPr>
          <p:nvPr/>
        </p:nvSpPr>
        <p:spPr>
          <a:xfrm>
            <a:off x="7500551" y="913626"/>
            <a:ext cx="3448634" cy="4693091"/>
          </a:xfrm>
          <a:prstGeom prst="rect">
            <a:avLst/>
          </a:prstGeom>
          <a:solidFill>
            <a:srgbClr val="E9C46A"/>
          </a:solidFill>
          <a:ln>
            <a:solidFill>
              <a:schemeClr val="tx1"/>
            </a:solidFill>
          </a:ln>
        </p:spPr>
        <p:txBody>
          <a:bodyPr vert="vert" lIns="91440" tIns="45720" rIns="91440" bIns="45720" anchor="t"/>
          <a:lstStyle>
            <a:lvl1pPr algn="ctr" defTabSz="914400" rtl="0" eaLnBrk="1" latinLnBrk="0" hangingPunct="1">
              <a:lnSpc>
                <a:spcPct val="100000"/>
              </a:lnSpc>
              <a:spcBef>
                <a:spcPct val="0"/>
              </a:spcBef>
              <a:buNone/>
              <a:defRPr sz="6000" kern="1200">
                <a:solidFill>
                  <a:schemeClr val="tx1"/>
                </a:solidFill>
                <a:latin typeface="+mj-lt"/>
                <a:ea typeface="+mj-ea"/>
                <a:cs typeface="+mj-cs"/>
              </a:defRPr>
            </a:lvl1pPr>
          </a:lstStyle>
          <a:p>
            <a:r>
              <a:rPr lang="en-NZ" dirty="0"/>
              <a:t>Artefacts &amp; Clusters</a:t>
            </a:r>
            <a:endParaRPr lang="en-NZ" sz="4400" dirty="0"/>
          </a:p>
        </p:txBody>
      </p:sp>
      <p:pic>
        <p:nvPicPr>
          <p:cNvPr id="13" name="Content Placeholder 11" descr="A white board with writing on it&#10;&#10;Description automatically generated">
            <a:extLst>
              <a:ext uri="{FF2B5EF4-FFF2-40B4-BE49-F238E27FC236}">
                <a16:creationId xmlns:a16="http://schemas.microsoft.com/office/drawing/2014/main" id="{E7EBFA78-8D03-2057-6102-52F86F9FA728}"/>
              </a:ext>
            </a:extLst>
          </p:cNvPr>
          <p:cNvPicPr>
            <a:picLocks noChangeAspect="1"/>
          </p:cNvPicPr>
          <p:nvPr/>
        </p:nvPicPr>
        <p:blipFill>
          <a:blip r:embed="rId3"/>
          <a:stretch/>
        </p:blipFill>
        <p:spPr>
          <a:xfrm>
            <a:off x="1203959" y="913626"/>
            <a:ext cx="5959481" cy="4693091"/>
          </a:xfrm>
          <a:prstGeom prst="rect">
            <a:avLst/>
          </a:prstGeom>
          <a:noFill/>
        </p:spPr>
      </p:pic>
      <p:pic>
        <p:nvPicPr>
          <p:cNvPr id="21" name="Picture 20">
            <a:extLst>
              <a:ext uri="{FF2B5EF4-FFF2-40B4-BE49-F238E27FC236}">
                <a16:creationId xmlns:a16="http://schemas.microsoft.com/office/drawing/2014/main" id="{6980D8DD-A40E-86A2-BE8F-A75ED46A4C63}"/>
              </a:ext>
            </a:extLst>
          </p:cNvPr>
          <p:cNvPicPr>
            <a:picLocks noChangeAspect="1"/>
          </p:cNvPicPr>
          <p:nvPr/>
        </p:nvPicPr>
        <p:blipFill>
          <a:blip r:embed="rId4"/>
          <a:stretch>
            <a:fillRect/>
          </a:stretch>
        </p:blipFill>
        <p:spPr>
          <a:xfrm>
            <a:off x="1203958" y="913625"/>
            <a:ext cx="5959481" cy="4773825"/>
          </a:xfrm>
          <a:prstGeom prst="rect">
            <a:avLst/>
          </a:prstGeom>
        </p:spPr>
      </p:pic>
    </p:spTree>
    <p:extLst>
      <p:ext uri="{BB962C8B-B14F-4D97-AF65-F5344CB8AC3E}">
        <p14:creationId xmlns:p14="http://schemas.microsoft.com/office/powerpoint/2010/main" val="1130107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594F5-D07B-96CC-7401-1239599E186E}"/>
              </a:ext>
            </a:extLst>
          </p:cNvPr>
          <p:cNvSpPr>
            <a:spLocks noGrp="1"/>
          </p:cNvSpPr>
          <p:nvPr>
            <p:ph type="title"/>
          </p:nvPr>
        </p:nvSpPr>
        <p:spPr>
          <a:xfrm>
            <a:off x="609957" y="1392200"/>
            <a:ext cx="4384736" cy="4346769"/>
          </a:xfrm>
        </p:spPr>
        <p:txBody>
          <a:bodyPr anchor="t">
            <a:normAutofit/>
          </a:bodyPr>
          <a:lstStyle/>
          <a:p>
            <a:br>
              <a:rPr lang="en-US" dirty="0"/>
            </a:br>
            <a:r>
              <a:rPr lang="en-US" dirty="0"/>
              <a:t> RQ1: Loanword Exposure</a:t>
            </a:r>
            <a:endParaRPr lang="en-NZ" dirty="0"/>
          </a:p>
        </p:txBody>
      </p:sp>
      <p:pic>
        <p:nvPicPr>
          <p:cNvPr id="4" name="Picture 3">
            <a:extLst>
              <a:ext uri="{FF2B5EF4-FFF2-40B4-BE49-F238E27FC236}">
                <a16:creationId xmlns:a16="http://schemas.microsoft.com/office/drawing/2014/main" id="{8D602334-325C-887F-A8D4-3D2B6D2FBD17}"/>
              </a:ext>
            </a:extLst>
          </p:cNvPr>
          <p:cNvPicPr>
            <a:picLocks noChangeAspect="1"/>
          </p:cNvPicPr>
          <p:nvPr/>
        </p:nvPicPr>
        <p:blipFill>
          <a:blip r:embed="rId3"/>
          <a:stretch>
            <a:fillRect/>
          </a:stretch>
        </p:blipFill>
        <p:spPr>
          <a:xfrm>
            <a:off x="6677707" y="110836"/>
            <a:ext cx="4658154" cy="6154615"/>
          </a:xfrm>
          <a:prstGeom prst="rect">
            <a:avLst/>
          </a:prstGeom>
        </p:spPr>
      </p:pic>
      <p:sp>
        <p:nvSpPr>
          <p:cNvPr id="6" name="TextBox 5">
            <a:extLst>
              <a:ext uri="{FF2B5EF4-FFF2-40B4-BE49-F238E27FC236}">
                <a16:creationId xmlns:a16="http://schemas.microsoft.com/office/drawing/2014/main" id="{669C3710-DD48-324F-37A0-E7736A7BDFDC}"/>
              </a:ext>
            </a:extLst>
          </p:cNvPr>
          <p:cNvSpPr txBox="1"/>
          <p:nvPr/>
        </p:nvSpPr>
        <p:spPr>
          <a:xfrm>
            <a:off x="7878618" y="6265451"/>
            <a:ext cx="5061527" cy="276999"/>
          </a:xfrm>
          <a:prstGeom prst="rect">
            <a:avLst/>
          </a:prstGeom>
          <a:noFill/>
        </p:spPr>
        <p:txBody>
          <a:bodyPr wrap="square" rtlCol="0">
            <a:spAutoFit/>
          </a:bodyPr>
          <a:lstStyle/>
          <a:p>
            <a:r>
              <a:rPr lang="en-US" sz="1200" i="1" dirty="0"/>
              <a:t>Figure 1. </a:t>
            </a:r>
            <a:r>
              <a:rPr lang="en-US" sz="1200" b="0" i="1" dirty="0">
                <a:solidFill>
                  <a:srgbClr val="000000"/>
                </a:solidFill>
                <a:effectLst/>
              </a:rPr>
              <a:t>Ten most frequent </a:t>
            </a:r>
            <a:r>
              <a:rPr lang="en-US" sz="1200" b="0" i="1" dirty="0" err="1">
                <a:solidFill>
                  <a:srgbClr val="000000"/>
                </a:solidFill>
                <a:effectLst/>
              </a:rPr>
              <a:t>te</a:t>
            </a:r>
            <a:r>
              <a:rPr lang="en-US" sz="1200" b="0" i="1" dirty="0">
                <a:solidFill>
                  <a:srgbClr val="000000"/>
                </a:solidFill>
                <a:effectLst/>
              </a:rPr>
              <a:t> reo Māori loans</a:t>
            </a:r>
            <a:endParaRPr lang="en-NZ" sz="1200" i="1" dirty="0"/>
          </a:p>
        </p:txBody>
      </p:sp>
    </p:spTree>
    <p:extLst>
      <p:ext uri="{BB962C8B-B14F-4D97-AF65-F5344CB8AC3E}">
        <p14:creationId xmlns:p14="http://schemas.microsoft.com/office/powerpoint/2010/main" val="2694033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3">
            <a:extLst>
              <a:ext uri="{FF2B5EF4-FFF2-40B4-BE49-F238E27FC236}">
                <a16:creationId xmlns:a16="http://schemas.microsoft.com/office/drawing/2014/main" id="{F41F1E28-7161-2F5C-0D97-8F1DFE674399}"/>
              </a:ext>
            </a:extLst>
          </p:cNvPr>
          <p:cNvSpPr>
            <a:spLocks noGrp="1"/>
          </p:cNvSpPr>
          <p:nvPr>
            <p:ph type="sldNum" sz="quarter" idx="12"/>
          </p:nvPr>
        </p:nvSpPr>
        <p:spPr>
          <a:xfrm>
            <a:off x="838200" y="6400904"/>
            <a:ext cx="365760" cy="246888"/>
          </a:xfrm>
        </p:spPr>
        <p:txBody>
          <a:bodyPr/>
          <a:lstStyle/>
          <a:p>
            <a:pPr>
              <a:spcAft>
                <a:spcPts val="600"/>
              </a:spcAft>
            </a:pPr>
            <a:fld id="{8D0AFDD5-844D-364D-8AEC-50CF4D36D55D}" type="slidenum">
              <a:rPr lang="en-US" noProof="0" smtClean="0"/>
              <a:pPr>
                <a:spcAft>
                  <a:spcPts val="600"/>
                </a:spcAft>
              </a:pPr>
              <a:t>8</a:t>
            </a:fld>
            <a:endParaRPr lang="en-US" noProof="0"/>
          </a:p>
        </p:txBody>
      </p:sp>
      <p:sp>
        <p:nvSpPr>
          <p:cNvPr id="20" name="Date Placeholder 5">
            <a:extLst>
              <a:ext uri="{FF2B5EF4-FFF2-40B4-BE49-F238E27FC236}">
                <a16:creationId xmlns:a16="http://schemas.microsoft.com/office/drawing/2014/main" id="{7ED31726-0847-3575-27A9-AB09EDA1DEC5}"/>
              </a:ext>
            </a:extLst>
          </p:cNvPr>
          <p:cNvSpPr>
            <a:spLocks noGrp="1"/>
          </p:cNvSpPr>
          <p:nvPr>
            <p:ph type="dt" sz="half" idx="10"/>
          </p:nvPr>
        </p:nvSpPr>
        <p:spPr>
          <a:xfrm>
            <a:off x="10643433" y="6400904"/>
            <a:ext cx="640080" cy="246888"/>
          </a:xfrm>
        </p:spPr>
        <p:txBody>
          <a:bodyPr/>
          <a:lstStyle/>
          <a:p>
            <a:pPr>
              <a:spcAft>
                <a:spcPts val="600"/>
              </a:spcAft>
            </a:pPr>
            <a:r>
              <a:rPr lang="en-US" noProof="0" dirty="0"/>
              <a:t>2024</a:t>
            </a:r>
          </a:p>
        </p:txBody>
      </p:sp>
      <p:pic>
        <p:nvPicPr>
          <p:cNvPr id="10" name="Picture 9" descr="A diagram of a company&#10;&#10;Description automatically generated">
            <a:extLst>
              <a:ext uri="{FF2B5EF4-FFF2-40B4-BE49-F238E27FC236}">
                <a16:creationId xmlns:a16="http://schemas.microsoft.com/office/drawing/2014/main" id="{BC580CC5-1D19-E9EC-A063-D8F51FA0220A}"/>
              </a:ext>
            </a:extLst>
          </p:cNvPr>
          <p:cNvPicPr>
            <a:picLocks noChangeAspect="1"/>
          </p:cNvPicPr>
          <p:nvPr/>
        </p:nvPicPr>
        <p:blipFill rotWithShape="1">
          <a:blip r:embed="rId3">
            <a:extLst>
              <a:ext uri="{28A0092B-C50C-407E-A947-70E740481C1C}">
                <a14:useLocalDpi xmlns:a14="http://schemas.microsoft.com/office/drawing/2010/main" val="0"/>
              </a:ext>
            </a:extLst>
          </a:blip>
          <a:srcRect l="5983" t="3651" r="12088" b="9644"/>
          <a:stretch/>
        </p:blipFill>
        <p:spPr bwMode="auto">
          <a:xfrm>
            <a:off x="2016283" y="111373"/>
            <a:ext cx="8976498" cy="3459861"/>
          </a:xfrm>
          <a:prstGeom prst="rect">
            <a:avLst/>
          </a:prstGeom>
          <a:ln>
            <a:noFill/>
          </a:ln>
          <a:extLst>
            <a:ext uri="{53640926-AAD7-44D8-BBD7-CCE9431645EC}">
              <a14:shadowObscured xmlns:a14="http://schemas.microsoft.com/office/drawing/2010/main"/>
            </a:ext>
          </a:extLst>
        </p:spPr>
      </p:pic>
      <p:pic>
        <p:nvPicPr>
          <p:cNvPr id="11" name="Picture 10" descr="A screenshot of a computer&#10;&#10;Description automatically generated">
            <a:extLst>
              <a:ext uri="{FF2B5EF4-FFF2-40B4-BE49-F238E27FC236}">
                <a16:creationId xmlns:a16="http://schemas.microsoft.com/office/drawing/2014/main" id="{4E39E9D0-1209-4169-ACDA-149D999D9EFD}"/>
              </a:ext>
            </a:extLst>
          </p:cNvPr>
          <p:cNvPicPr>
            <a:picLocks noChangeAspect="1"/>
          </p:cNvPicPr>
          <p:nvPr/>
        </p:nvPicPr>
        <p:blipFill>
          <a:blip r:embed="rId4"/>
          <a:stretch>
            <a:fillRect/>
          </a:stretch>
        </p:blipFill>
        <p:spPr>
          <a:xfrm>
            <a:off x="2940216" y="3514227"/>
            <a:ext cx="7128631" cy="2886677"/>
          </a:xfrm>
          <a:prstGeom prst="rect">
            <a:avLst/>
          </a:prstGeom>
        </p:spPr>
      </p:pic>
      <p:sp>
        <p:nvSpPr>
          <p:cNvPr id="2" name="TextBox 1">
            <a:extLst>
              <a:ext uri="{FF2B5EF4-FFF2-40B4-BE49-F238E27FC236}">
                <a16:creationId xmlns:a16="http://schemas.microsoft.com/office/drawing/2014/main" id="{A2440B4D-A834-40E7-7277-454CEBA1EB4C}"/>
              </a:ext>
            </a:extLst>
          </p:cNvPr>
          <p:cNvSpPr txBox="1"/>
          <p:nvPr/>
        </p:nvSpPr>
        <p:spPr>
          <a:xfrm>
            <a:off x="190083" y="210208"/>
            <a:ext cx="1661993" cy="6147516"/>
          </a:xfrm>
          <a:prstGeom prst="rect">
            <a:avLst/>
          </a:prstGeom>
          <a:noFill/>
        </p:spPr>
        <p:txBody>
          <a:bodyPr vert="vert270" wrap="square" rtlCol="0">
            <a:spAutoFit/>
          </a:bodyPr>
          <a:lstStyle/>
          <a:p>
            <a:r>
              <a:rPr lang="en-US" sz="4800" dirty="0"/>
              <a:t>RQ1: Word type &amp; semantic category</a:t>
            </a:r>
            <a:endParaRPr lang="en-NZ" sz="4000" dirty="0"/>
          </a:p>
        </p:txBody>
      </p:sp>
      <p:sp>
        <p:nvSpPr>
          <p:cNvPr id="3" name="TextBox 2">
            <a:extLst>
              <a:ext uri="{FF2B5EF4-FFF2-40B4-BE49-F238E27FC236}">
                <a16:creationId xmlns:a16="http://schemas.microsoft.com/office/drawing/2014/main" id="{1906E949-645F-EDE9-D6CD-B85B2AB450C1}"/>
              </a:ext>
            </a:extLst>
          </p:cNvPr>
          <p:cNvSpPr txBox="1"/>
          <p:nvPr/>
        </p:nvSpPr>
        <p:spPr>
          <a:xfrm>
            <a:off x="5171527" y="3429000"/>
            <a:ext cx="5061527" cy="276999"/>
          </a:xfrm>
          <a:prstGeom prst="rect">
            <a:avLst/>
          </a:prstGeom>
          <a:noFill/>
        </p:spPr>
        <p:txBody>
          <a:bodyPr wrap="square" rtlCol="0">
            <a:spAutoFit/>
          </a:bodyPr>
          <a:lstStyle/>
          <a:p>
            <a:r>
              <a:rPr lang="en-US" sz="1200" i="1" dirty="0"/>
              <a:t>Figure 2. </a:t>
            </a:r>
            <a:r>
              <a:rPr lang="en-NZ" sz="1200" b="0" i="1" dirty="0">
                <a:solidFill>
                  <a:srgbClr val="000000"/>
                </a:solidFill>
                <a:effectLst/>
              </a:rPr>
              <a:t>Taxonomy of </a:t>
            </a:r>
            <a:r>
              <a:rPr lang="en-NZ" sz="1200" b="0" i="1" dirty="0" err="1">
                <a:solidFill>
                  <a:srgbClr val="000000"/>
                </a:solidFill>
                <a:effectLst/>
              </a:rPr>
              <a:t>te</a:t>
            </a:r>
            <a:r>
              <a:rPr lang="en-NZ" sz="1200" b="0" i="1" dirty="0">
                <a:solidFill>
                  <a:srgbClr val="000000"/>
                </a:solidFill>
                <a:effectLst/>
              </a:rPr>
              <a:t> reo Māori loans</a:t>
            </a:r>
            <a:endParaRPr lang="en-NZ" sz="1200" i="1" dirty="0"/>
          </a:p>
        </p:txBody>
      </p:sp>
      <p:sp>
        <p:nvSpPr>
          <p:cNvPr id="6" name="TextBox 5">
            <a:extLst>
              <a:ext uri="{FF2B5EF4-FFF2-40B4-BE49-F238E27FC236}">
                <a16:creationId xmlns:a16="http://schemas.microsoft.com/office/drawing/2014/main" id="{4158795C-2620-BA8A-A7DB-54575D860321}"/>
              </a:ext>
            </a:extLst>
          </p:cNvPr>
          <p:cNvSpPr txBox="1"/>
          <p:nvPr/>
        </p:nvSpPr>
        <p:spPr>
          <a:xfrm>
            <a:off x="5007320" y="6262404"/>
            <a:ext cx="5061527" cy="276999"/>
          </a:xfrm>
          <a:prstGeom prst="rect">
            <a:avLst/>
          </a:prstGeom>
          <a:noFill/>
        </p:spPr>
        <p:txBody>
          <a:bodyPr wrap="square" rtlCol="0">
            <a:spAutoFit/>
          </a:bodyPr>
          <a:lstStyle/>
          <a:p>
            <a:r>
              <a:rPr lang="en-US" sz="1200" i="1" dirty="0"/>
              <a:t>Figure 3. </a:t>
            </a:r>
            <a:r>
              <a:rPr lang="en-NZ" sz="1200" b="0" i="1" dirty="0">
                <a:solidFill>
                  <a:srgbClr val="000000"/>
                </a:solidFill>
                <a:effectLst/>
              </a:rPr>
              <a:t>Distribution of </a:t>
            </a:r>
            <a:r>
              <a:rPr lang="en-NZ" sz="1200" b="0" i="1" dirty="0" err="1">
                <a:solidFill>
                  <a:srgbClr val="000000"/>
                </a:solidFill>
                <a:effectLst/>
              </a:rPr>
              <a:t>te</a:t>
            </a:r>
            <a:r>
              <a:rPr lang="en-NZ" sz="1200" b="0" i="1" dirty="0">
                <a:solidFill>
                  <a:srgbClr val="000000"/>
                </a:solidFill>
                <a:effectLst/>
              </a:rPr>
              <a:t> reo Māori loans</a:t>
            </a:r>
            <a:endParaRPr lang="en-NZ" sz="1200" i="1" dirty="0"/>
          </a:p>
        </p:txBody>
      </p:sp>
    </p:spTree>
    <p:extLst>
      <p:ext uri="{BB962C8B-B14F-4D97-AF65-F5344CB8AC3E}">
        <p14:creationId xmlns:p14="http://schemas.microsoft.com/office/powerpoint/2010/main" val="3389333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D5E79F22-A923-C7E3-5EC3-89B1A7F1D2DC}"/>
              </a:ext>
            </a:extLst>
          </p:cNvPr>
          <p:cNvSpPr>
            <a:spLocks noGrp="1"/>
          </p:cNvSpPr>
          <p:nvPr>
            <p:ph type="title"/>
          </p:nvPr>
        </p:nvSpPr>
        <p:spPr>
          <a:xfrm>
            <a:off x="648445" y="713347"/>
            <a:ext cx="10495994" cy="1014984"/>
          </a:xfrm>
        </p:spPr>
        <p:txBody>
          <a:bodyPr/>
          <a:lstStyle/>
          <a:p>
            <a:r>
              <a:rPr lang="en-US" dirty="0"/>
              <a:t>RQ2: (General) </a:t>
            </a:r>
            <a:r>
              <a:rPr lang="en-US" dirty="0" err="1"/>
              <a:t>te</a:t>
            </a:r>
            <a:r>
              <a:rPr lang="en-US" dirty="0"/>
              <a:t> reo M</a:t>
            </a:r>
            <a:r>
              <a:rPr lang="en-US" dirty="0">
                <a:latin typeface="Aptos Narrow"/>
              </a:rPr>
              <a:t>āori Exposure</a:t>
            </a:r>
            <a:endParaRPr lang="en-US" dirty="0">
              <a:latin typeface="Century Gothic"/>
            </a:endParaRPr>
          </a:p>
        </p:txBody>
      </p:sp>
      <p:pic>
        <p:nvPicPr>
          <p:cNvPr id="9" name="Picture 8">
            <a:extLst>
              <a:ext uri="{FF2B5EF4-FFF2-40B4-BE49-F238E27FC236}">
                <a16:creationId xmlns:a16="http://schemas.microsoft.com/office/drawing/2014/main" id="{06D21A7E-6076-1BA1-70C3-908201F4BDE0}"/>
              </a:ext>
            </a:extLst>
          </p:cNvPr>
          <p:cNvPicPr>
            <a:picLocks noChangeAspect="1"/>
          </p:cNvPicPr>
          <p:nvPr/>
        </p:nvPicPr>
        <p:blipFill>
          <a:blip r:embed="rId3"/>
          <a:stretch>
            <a:fillRect/>
          </a:stretch>
        </p:blipFill>
        <p:spPr>
          <a:xfrm>
            <a:off x="130707" y="2439594"/>
            <a:ext cx="9383276" cy="2651389"/>
          </a:xfrm>
          <a:prstGeom prst="rect">
            <a:avLst/>
          </a:prstGeom>
          <a:noFill/>
        </p:spPr>
      </p:pic>
      <p:sp>
        <p:nvSpPr>
          <p:cNvPr id="6" name="Date Placeholder 5">
            <a:extLst>
              <a:ext uri="{FF2B5EF4-FFF2-40B4-BE49-F238E27FC236}">
                <a16:creationId xmlns:a16="http://schemas.microsoft.com/office/drawing/2014/main" id="{DDDEEAAA-E32E-7B78-3461-20192A637518}"/>
              </a:ext>
            </a:extLst>
          </p:cNvPr>
          <p:cNvSpPr>
            <a:spLocks noGrp="1"/>
          </p:cNvSpPr>
          <p:nvPr>
            <p:ph type="dt" sz="half" idx="10"/>
          </p:nvPr>
        </p:nvSpPr>
        <p:spPr>
          <a:xfrm>
            <a:off x="10629145" y="6400904"/>
            <a:ext cx="640080" cy="246888"/>
          </a:xfrm>
        </p:spPr>
        <p:txBody>
          <a:bodyPr anchor="ctr">
            <a:normAutofit/>
          </a:bodyPr>
          <a:lstStyle/>
          <a:p>
            <a:pPr>
              <a:spcAft>
                <a:spcPts val="600"/>
              </a:spcAft>
            </a:pPr>
            <a:r>
              <a:rPr lang="en-US" noProof="0" dirty="0"/>
              <a:t>2024</a:t>
            </a:r>
            <a:endParaRPr lang="en-US" noProof="0"/>
          </a:p>
        </p:txBody>
      </p:sp>
      <p:sp>
        <p:nvSpPr>
          <p:cNvPr id="8" name="Slide Number Placeholder 7">
            <a:extLst>
              <a:ext uri="{FF2B5EF4-FFF2-40B4-BE49-F238E27FC236}">
                <a16:creationId xmlns:a16="http://schemas.microsoft.com/office/drawing/2014/main" id="{FE309032-2D2C-2FC4-E97F-03D4073BD1CA}"/>
              </a:ext>
            </a:extLst>
          </p:cNvPr>
          <p:cNvSpPr>
            <a:spLocks noGrp="1"/>
          </p:cNvSpPr>
          <p:nvPr>
            <p:ph type="sldNum" sz="quarter" idx="12"/>
          </p:nvPr>
        </p:nvSpPr>
        <p:spPr>
          <a:xfrm>
            <a:off x="838200" y="6400904"/>
            <a:ext cx="365760" cy="246888"/>
          </a:xfrm>
        </p:spPr>
        <p:txBody>
          <a:bodyPr anchor="ctr">
            <a:normAutofit/>
          </a:bodyPr>
          <a:lstStyle/>
          <a:p>
            <a:pPr>
              <a:spcAft>
                <a:spcPts val="600"/>
              </a:spcAft>
            </a:pPr>
            <a:fld id="{8D0AFDD5-844D-364D-8AEC-50CF4D36D55D}" type="slidenum">
              <a:rPr lang="en-US" noProof="0" smtClean="0"/>
              <a:pPr>
                <a:spcAft>
                  <a:spcPts val="600"/>
                </a:spcAft>
              </a:pPr>
              <a:t>9</a:t>
            </a:fld>
            <a:endParaRPr lang="en-US" noProof="0"/>
          </a:p>
        </p:txBody>
      </p:sp>
      <p:pic>
        <p:nvPicPr>
          <p:cNvPr id="18" name="Picture 17">
            <a:extLst>
              <a:ext uri="{FF2B5EF4-FFF2-40B4-BE49-F238E27FC236}">
                <a16:creationId xmlns:a16="http://schemas.microsoft.com/office/drawing/2014/main" id="{DAF30DA9-6E93-5A20-554F-3D603EBA032F}"/>
              </a:ext>
            </a:extLst>
          </p:cNvPr>
          <p:cNvPicPr>
            <a:picLocks noChangeAspect="1"/>
          </p:cNvPicPr>
          <p:nvPr/>
        </p:nvPicPr>
        <p:blipFill>
          <a:blip r:embed="rId4"/>
          <a:stretch>
            <a:fillRect/>
          </a:stretch>
        </p:blipFill>
        <p:spPr>
          <a:xfrm>
            <a:off x="9613557" y="1965230"/>
            <a:ext cx="2447736" cy="3465719"/>
          </a:xfrm>
          <a:prstGeom prst="rect">
            <a:avLst/>
          </a:prstGeom>
        </p:spPr>
      </p:pic>
      <p:sp>
        <p:nvSpPr>
          <p:cNvPr id="4" name="TextBox 3">
            <a:extLst>
              <a:ext uri="{FF2B5EF4-FFF2-40B4-BE49-F238E27FC236}">
                <a16:creationId xmlns:a16="http://schemas.microsoft.com/office/drawing/2014/main" id="{4F43CE71-2DEA-5210-C887-728FC63FDBC1}"/>
              </a:ext>
            </a:extLst>
          </p:cNvPr>
          <p:cNvSpPr txBox="1"/>
          <p:nvPr/>
        </p:nvSpPr>
        <p:spPr>
          <a:xfrm>
            <a:off x="2678018" y="5090983"/>
            <a:ext cx="6134684" cy="276999"/>
          </a:xfrm>
          <a:prstGeom prst="rect">
            <a:avLst/>
          </a:prstGeom>
          <a:noFill/>
        </p:spPr>
        <p:txBody>
          <a:bodyPr wrap="square" rtlCol="0">
            <a:spAutoFit/>
          </a:bodyPr>
          <a:lstStyle/>
          <a:p>
            <a:r>
              <a:rPr lang="en-US" sz="1200" i="1" dirty="0">
                <a:latin typeface="Univers Condensed Light" panose="020B0306020202040204" pitchFamily="34" charset="0"/>
              </a:rPr>
              <a:t>Figure 4. </a:t>
            </a:r>
            <a:r>
              <a:rPr lang="en-US" sz="1200" b="0" i="1" dirty="0">
                <a:solidFill>
                  <a:srgbClr val="000000"/>
                </a:solidFill>
                <a:effectLst/>
                <a:latin typeface="Univers Condensed Light" panose="020B0306020202040204" pitchFamily="34" charset="0"/>
              </a:rPr>
              <a:t>Overview of images, clusters and text </a:t>
            </a:r>
            <a:r>
              <a:rPr lang="en-US" sz="1200" b="0" i="1" dirty="0" err="1">
                <a:solidFill>
                  <a:srgbClr val="000000"/>
                </a:solidFill>
                <a:effectLst/>
                <a:latin typeface="Univers Condensed Light" panose="020B0306020202040204" pitchFamily="34" charset="0"/>
              </a:rPr>
              <a:t>analysed</a:t>
            </a:r>
            <a:r>
              <a:rPr lang="en-US" sz="1200" b="0" i="1" dirty="0">
                <a:solidFill>
                  <a:srgbClr val="000000"/>
                </a:solidFill>
                <a:effectLst/>
                <a:latin typeface="Univers Condensed Light" panose="020B0306020202040204" pitchFamily="34" charset="0"/>
              </a:rPr>
              <a:t> from the nine classrooms</a:t>
            </a:r>
            <a:endParaRPr lang="en-NZ" sz="1200" i="1" dirty="0">
              <a:latin typeface="Univers Condensed Light" panose="020B0306020202040204" pitchFamily="34" charset="0"/>
            </a:endParaRPr>
          </a:p>
        </p:txBody>
      </p:sp>
    </p:spTree>
    <p:extLst>
      <p:ext uri="{BB962C8B-B14F-4D97-AF65-F5344CB8AC3E}">
        <p14:creationId xmlns:p14="http://schemas.microsoft.com/office/powerpoint/2010/main" val="1351375732"/>
      </p:ext>
    </p:extLst>
  </p:cSld>
  <p:clrMapOvr>
    <a:masterClrMapping/>
  </p:clrMapOvr>
</p:sld>
</file>

<file path=ppt/theme/theme1.xml><?xml version="1.0" encoding="utf-8"?>
<a:theme xmlns:a="http://schemas.openxmlformats.org/drawingml/2006/main" name="Office Theme">
  <a:themeElements>
    <a:clrScheme name="Custom 30">
      <a:dk1>
        <a:srgbClr val="000000"/>
      </a:dk1>
      <a:lt1>
        <a:srgbClr val="FFFFFF"/>
      </a:lt1>
      <a:dk2>
        <a:srgbClr val="264653"/>
      </a:dk2>
      <a:lt2>
        <a:srgbClr val="E7E6E6"/>
      </a:lt2>
      <a:accent1>
        <a:srgbClr val="F3EBE8"/>
      </a:accent1>
      <a:accent2>
        <a:srgbClr val="E9C369"/>
      </a:accent2>
      <a:accent3>
        <a:srgbClr val="2A9D8F"/>
      </a:accent3>
      <a:accent4>
        <a:srgbClr val="F3D6CD"/>
      </a:accent4>
      <a:accent5>
        <a:srgbClr val="F3EBE8"/>
      </a:accent5>
      <a:accent6>
        <a:srgbClr val="60717C"/>
      </a:accent6>
      <a:hlink>
        <a:srgbClr val="828683"/>
      </a:hlink>
      <a:folHlink>
        <a:srgbClr val="D08A55"/>
      </a:folHlink>
    </a:clrScheme>
    <a:fontScheme name="Custom 28">
      <a:majorFont>
        <a:latin typeface="Century Gothic"/>
        <a:ea typeface=""/>
        <a:cs typeface=""/>
      </a:majorFont>
      <a:minorFont>
        <a:latin typeface="Univers Condens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ern-Angles_Win32_CP_v11" id="{557BB2FF-F1F4-4776-80DE-DC11FC14475E}" vid="{E0321167-E0D5-4285-8F17-B2BAD920F1B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4" ma:contentTypeDescription="Create a new document." ma:contentTypeScope="" ma:versionID="2d714a3296df14eba7a100bb665443ca">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49549bf45bfbbfb6cffed527380e77e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D90517-43A3-4BC6-B197-5C7B7D3DBC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1D9A46C-D3F3-4D45-B248-B831C6B5FC85}">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5FA78568-A730-4D3B-A489-FD854E91254A}">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{E8E75FB1-5823-4FE4-BC48-074614BD60EB}tf11429527_win32</Template>
  <TotalTime>2014</TotalTime>
  <Words>1773</Words>
  <Application>Microsoft Office PowerPoint</Application>
  <PresentationFormat>Widescreen</PresentationFormat>
  <Paragraphs>107</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Words on walls: The linguistic landscape of Kirikiriroa primary school classrooms</vt:lpstr>
      <vt:lpstr>Loanwords in Aotearoa </vt:lpstr>
      <vt:lpstr>Linguistic Landscapes </vt:lpstr>
      <vt:lpstr>Research Questions</vt:lpstr>
      <vt:lpstr>The Schools (Data &amp; Method)</vt:lpstr>
      <vt:lpstr>PowerPoint Presentation</vt:lpstr>
      <vt:lpstr>  RQ1: Loanword Exposure</vt:lpstr>
      <vt:lpstr>PowerPoint Presentation</vt:lpstr>
      <vt:lpstr>RQ2: (General) te reo Māori Exposure</vt:lpstr>
      <vt:lpstr>RQ2: (General) Māori Exposure</vt:lpstr>
      <vt:lpstr>But what does it mean? </vt:lpstr>
      <vt:lpstr>If New Zealand is to achieve an educational landscape resonating with te reo, it is necessary for training institutions to support teachers’ development as access providers of the language, and for schools and policy makers to be supported wholly and realistically, understanding the needs of each school and the multifaceted identities of the teachers within them.</vt:lpstr>
      <vt:lpstr>Acknowledgements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Jessie Burnette</dc:creator>
  <cp:lastModifiedBy>BURNETTE, Jessie (Student)</cp:lastModifiedBy>
  <cp:revision>100</cp:revision>
  <dcterms:created xsi:type="dcterms:W3CDTF">2024-08-19T01:02:08Z</dcterms:created>
  <dcterms:modified xsi:type="dcterms:W3CDTF">2025-03-10T00:53:27Z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