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0" r:id="rId2"/>
    <p:sldId id="291" r:id="rId3"/>
    <p:sldId id="262" r:id="rId4"/>
    <p:sldId id="259" r:id="rId5"/>
    <p:sldId id="265" r:id="rId6"/>
    <p:sldId id="275" r:id="rId7"/>
    <p:sldId id="276" r:id="rId8"/>
    <p:sldId id="264" r:id="rId9"/>
    <p:sldId id="269" r:id="rId10"/>
    <p:sldId id="263" r:id="rId11"/>
    <p:sldId id="288" r:id="rId12"/>
    <p:sldId id="277" r:id="rId13"/>
    <p:sldId id="270" r:id="rId14"/>
    <p:sldId id="266" r:id="rId15"/>
    <p:sldId id="268" r:id="rId16"/>
    <p:sldId id="261" r:id="rId17"/>
    <p:sldId id="271" r:id="rId18"/>
    <p:sldId id="273" r:id="rId19"/>
    <p:sldId id="258" r:id="rId20"/>
    <p:sldId id="274" r:id="rId21"/>
    <p:sldId id="292" r:id="rId22"/>
    <p:sldId id="282" r:id="rId23"/>
    <p:sldId id="293" r:id="rId24"/>
    <p:sldId id="281" r:id="rId25"/>
    <p:sldId id="294" r:id="rId26"/>
    <p:sldId id="280" r:id="rId27"/>
    <p:sldId id="283" r:id="rId28"/>
    <p:sldId id="289" r:id="rId29"/>
    <p:sldId id="284" r:id="rId30"/>
    <p:sldId id="285" r:id="rId31"/>
    <p:sldId id="286" r:id="rId32"/>
    <p:sldId id="26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1" autoAdjust="0"/>
    <p:restoredTop sz="56158" autoAdjust="0"/>
  </p:normalViewPr>
  <p:slideViewPr>
    <p:cSldViewPr snapToGrid="0">
      <p:cViewPr varScale="1">
        <p:scale>
          <a:sx n="40" d="100"/>
          <a:sy n="40" d="100"/>
        </p:scale>
        <p:origin x="2034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Barbour" userId="7be643c4-d93d-441f-af30-d117c7682772" providerId="ADAL" clId="{63DB5163-0E10-4F66-9197-E303931E1CAA}"/>
    <pc:docChg chg="modSld">
      <pc:chgData name="Julie Barbour" userId="7be643c4-d93d-441f-af30-d117c7682772" providerId="ADAL" clId="{63DB5163-0E10-4F66-9197-E303931E1CAA}" dt="2026-06-20T23:45:11.260" v="21" actId="6549"/>
      <pc:docMkLst>
        <pc:docMk/>
      </pc:docMkLst>
      <pc:sldChg chg="modNotesTx">
        <pc:chgData name="Julie Barbour" userId="7be643c4-d93d-441f-af30-d117c7682772" providerId="ADAL" clId="{63DB5163-0E10-4F66-9197-E303931E1CAA}" dt="2026-06-20T23:44:57.488" v="17" actId="6549"/>
        <pc:sldMkLst>
          <pc:docMk/>
          <pc:sldMk cId="4058371785" sldId="258"/>
        </pc:sldMkLst>
      </pc:sldChg>
      <pc:sldChg chg="modNotesTx">
        <pc:chgData name="Julie Barbour" userId="7be643c4-d93d-441f-af30-d117c7682772" providerId="ADAL" clId="{63DB5163-0E10-4F66-9197-E303931E1CAA}" dt="2026-06-20T23:43:40.227" v="3" actId="6549"/>
        <pc:sldMkLst>
          <pc:docMk/>
          <pc:sldMk cId="4019120565" sldId="259"/>
        </pc:sldMkLst>
      </pc:sldChg>
      <pc:sldChg chg="modNotesTx">
        <pc:chgData name="Julie Barbour" userId="7be643c4-d93d-441f-af30-d117c7682772" providerId="ADAL" clId="{63DB5163-0E10-4F66-9197-E303931E1CAA}" dt="2026-06-20T23:44:53.506" v="16" actId="6549"/>
        <pc:sldMkLst>
          <pc:docMk/>
          <pc:sldMk cId="3119722757" sldId="261"/>
        </pc:sldMkLst>
      </pc:sldChg>
      <pc:sldChg chg="modNotesTx">
        <pc:chgData name="Julie Barbour" userId="7be643c4-d93d-441f-af30-d117c7682772" providerId="ADAL" clId="{63DB5163-0E10-4F66-9197-E303931E1CAA}" dt="2026-06-20T23:43:31.657" v="0" actId="6549"/>
        <pc:sldMkLst>
          <pc:docMk/>
          <pc:sldMk cId="2037760917" sldId="262"/>
        </pc:sldMkLst>
      </pc:sldChg>
      <pc:sldChg chg="modNotesTx">
        <pc:chgData name="Julie Barbour" userId="7be643c4-d93d-441f-af30-d117c7682772" providerId="ADAL" clId="{63DB5163-0E10-4F66-9197-E303931E1CAA}" dt="2026-06-20T23:43:59.860" v="9" actId="6549"/>
        <pc:sldMkLst>
          <pc:docMk/>
          <pc:sldMk cId="1875181830" sldId="263"/>
        </pc:sldMkLst>
      </pc:sldChg>
      <pc:sldChg chg="modNotesTx">
        <pc:chgData name="Julie Barbour" userId="7be643c4-d93d-441f-af30-d117c7682772" providerId="ADAL" clId="{63DB5163-0E10-4F66-9197-E303931E1CAA}" dt="2026-06-20T23:43:53.477" v="7" actId="6549"/>
        <pc:sldMkLst>
          <pc:docMk/>
          <pc:sldMk cId="1572728916" sldId="264"/>
        </pc:sldMkLst>
      </pc:sldChg>
      <pc:sldChg chg="modNotesTx">
        <pc:chgData name="Julie Barbour" userId="7be643c4-d93d-441f-af30-d117c7682772" providerId="ADAL" clId="{63DB5163-0E10-4F66-9197-E303931E1CAA}" dt="2026-06-20T23:43:43.054" v="4" actId="6549"/>
        <pc:sldMkLst>
          <pc:docMk/>
          <pc:sldMk cId="3676001933" sldId="265"/>
        </pc:sldMkLst>
      </pc:sldChg>
      <pc:sldChg chg="modNotesTx">
        <pc:chgData name="Julie Barbour" userId="7be643c4-d93d-441f-af30-d117c7682772" providerId="ADAL" clId="{63DB5163-0E10-4F66-9197-E303931E1CAA}" dt="2026-06-20T23:44:11.253" v="12" actId="6549"/>
        <pc:sldMkLst>
          <pc:docMk/>
          <pc:sldMk cId="1503462424" sldId="266"/>
        </pc:sldMkLst>
      </pc:sldChg>
      <pc:sldChg chg="modNotesTx">
        <pc:chgData name="Julie Barbour" userId="7be643c4-d93d-441f-af30-d117c7682772" providerId="ADAL" clId="{63DB5163-0E10-4F66-9197-E303931E1CAA}" dt="2026-06-20T23:44:14.564" v="13" actId="6549"/>
        <pc:sldMkLst>
          <pc:docMk/>
          <pc:sldMk cId="2705666888" sldId="268"/>
        </pc:sldMkLst>
      </pc:sldChg>
      <pc:sldChg chg="modNotesTx">
        <pc:chgData name="Julie Barbour" userId="7be643c4-d93d-441f-af30-d117c7682772" providerId="ADAL" clId="{63DB5163-0E10-4F66-9197-E303931E1CAA}" dt="2026-06-20T23:43:56.087" v="8" actId="6549"/>
        <pc:sldMkLst>
          <pc:docMk/>
          <pc:sldMk cId="3348381210" sldId="269"/>
        </pc:sldMkLst>
      </pc:sldChg>
      <pc:sldChg chg="modNotesTx">
        <pc:chgData name="Julie Barbour" userId="7be643c4-d93d-441f-af30-d117c7682772" providerId="ADAL" clId="{63DB5163-0E10-4F66-9197-E303931E1CAA}" dt="2026-06-20T23:44:18.306" v="14" actId="6549"/>
        <pc:sldMkLst>
          <pc:docMk/>
          <pc:sldMk cId="2239338891" sldId="271"/>
        </pc:sldMkLst>
      </pc:sldChg>
      <pc:sldChg chg="modNotesTx">
        <pc:chgData name="Julie Barbour" userId="7be643c4-d93d-441f-af30-d117c7682772" providerId="ADAL" clId="{63DB5163-0E10-4F66-9197-E303931E1CAA}" dt="2026-06-20T23:44:45.924" v="15" actId="6549"/>
        <pc:sldMkLst>
          <pc:docMk/>
          <pc:sldMk cId="1645142780" sldId="273"/>
        </pc:sldMkLst>
      </pc:sldChg>
      <pc:sldChg chg="modNotesTx">
        <pc:chgData name="Julie Barbour" userId="7be643c4-d93d-441f-af30-d117c7682772" providerId="ADAL" clId="{63DB5163-0E10-4F66-9197-E303931E1CAA}" dt="2026-06-20T23:45:00.433" v="18" actId="6549"/>
        <pc:sldMkLst>
          <pc:docMk/>
          <pc:sldMk cId="1138629373" sldId="274"/>
        </pc:sldMkLst>
      </pc:sldChg>
      <pc:sldChg chg="modNotesTx">
        <pc:chgData name="Julie Barbour" userId="7be643c4-d93d-441f-af30-d117c7682772" providerId="ADAL" clId="{63DB5163-0E10-4F66-9197-E303931E1CAA}" dt="2026-06-20T23:43:47.539" v="5" actId="6549"/>
        <pc:sldMkLst>
          <pc:docMk/>
          <pc:sldMk cId="1056799109" sldId="275"/>
        </pc:sldMkLst>
      </pc:sldChg>
      <pc:sldChg chg="modNotesTx">
        <pc:chgData name="Julie Barbour" userId="7be643c4-d93d-441f-af30-d117c7682772" providerId="ADAL" clId="{63DB5163-0E10-4F66-9197-E303931E1CAA}" dt="2026-06-20T23:43:51.036" v="6" actId="6549"/>
        <pc:sldMkLst>
          <pc:docMk/>
          <pc:sldMk cId="1832645451" sldId="276"/>
        </pc:sldMkLst>
      </pc:sldChg>
      <pc:sldChg chg="modNotesTx">
        <pc:chgData name="Julie Barbour" userId="7be643c4-d93d-441f-af30-d117c7682772" providerId="ADAL" clId="{63DB5163-0E10-4F66-9197-E303931E1CAA}" dt="2026-06-20T23:44:06.516" v="11" actId="6549"/>
        <pc:sldMkLst>
          <pc:docMk/>
          <pc:sldMk cId="713334452" sldId="277"/>
        </pc:sldMkLst>
      </pc:sldChg>
      <pc:sldChg chg="modNotesTx">
        <pc:chgData name="Julie Barbour" userId="7be643c4-d93d-441f-af30-d117c7682772" providerId="ADAL" clId="{63DB5163-0E10-4F66-9197-E303931E1CAA}" dt="2026-06-20T23:45:11.260" v="21" actId="6549"/>
        <pc:sldMkLst>
          <pc:docMk/>
          <pc:sldMk cId="2812555188" sldId="281"/>
        </pc:sldMkLst>
      </pc:sldChg>
      <pc:sldChg chg="modNotesTx">
        <pc:chgData name="Julie Barbour" userId="7be643c4-d93d-441f-af30-d117c7682772" providerId="ADAL" clId="{63DB5163-0E10-4F66-9197-E303931E1CAA}" dt="2026-06-20T23:45:07.035" v="20" actId="6549"/>
        <pc:sldMkLst>
          <pc:docMk/>
          <pc:sldMk cId="1631907835" sldId="282"/>
        </pc:sldMkLst>
      </pc:sldChg>
      <pc:sldChg chg="modNotesTx">
        <pc:chgData name="Julie Barbour" userId="7be643c4-d93d-441f-af30-d117c7682772" providerId="ADAL" clId="{63DB5163-0E10-4F66-9197-E303931E1CAA}" dt="2026-06-20T23:44:01.908" v="10" actId="6549"/>
        <pc:sldMkLst>
          <pc:docMk/>
          <pc:sldMk cId="3795535868" sldId="288"/>
        </pc:sldMkLst>
      </pc:sldChg>
      <pc:sldChg chg="modNotesTx">
        <pc:chgData name="Julie Barbour" userId="7be643c4-d93d-441f-af30-d117c7682772" providerId="ADAL" clId="{63DB5163-0E10-4F66-9197-E303931E1CAA}" dt="2026-06-20T23:43:34.693" v="1" actId="6549"/>
        <pc:sldMkLst>
          <pc:docMk/>
          <pc:sldMk cId="885900697" sldId="290"/>
        </pc:sldMkLst>
      </pc:sldChg>
      <pc:sldChg chg="modNotesTx">
        <pc:chgData name="Julie Barbour" userId="7be643c4-d93d-441f-af30-d117c7682772" providerId="ADAL" clId="{63DB5163-0E10-4F66-9197-E303931E1CAA}" dt="2026-06-20T23:43:36.437" v="2" actId="6549"/>
        <pc:sldMkLst>
          <pc:docMk/>
          <pc:sldMk cId="3832755993" sldId="291"/>
        </pc:sldMkLst>
      </pc:sldChg>
      <pc:sldChg chg="modNotesTx">
        <pc:chgData name="Julie Barbour" userId="7be643c4-d93d-441f-af30-d117c7682772" providerId="ADAL" clId="{63DB5163-0E10-4F66-9197-E303931E1CAA}" dt="2026-06-20T23:45:04.686" v="19" actId="6549"/>
        <pc:sldMkLst>
          <pc:docMk/>
          <pc:sldMk cId="3962795607" sldId="29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Sheet1!$A$1:$A$6</c:f>
              <c:strCache>
                <c:ptCount val="6"/>
                <c:pt idx="0">
                  <c:v>1995-1999</c:v>
                </c:pt>
                <c:pt idx="1">
                  <c:v>2000-2004</c:v>
                </c:pt>
                <c:pt idx="2">
                  <c:v>2005-2009</c:v>
                </c:pt>
                <c:pt idx="3">
                  <c:v>2010-2014</c:v>
                </c:pt>
                <c:pt idx="4">
                  <c:v>2015-2019</c:v>
                </c:pt>
                <c:pt idx="5">
                  <c:v>2020-2024</c:v>
                </c:pt>
              </c:strCache>
            </c:strRef>
          </c:cat>
          <c:val>
            <c:numRef>
              <c:f>Sheet1!$B$1:$B$6</c:f>
              <c:numCache>
                <c:formatCode>General</c:formatCode>
                <c:ptCount val="6"/>
                <c:pt idx="0">
                  <c:v>6</c:v>
                </c:pt>
                <c:pt idx="1">
                  <c:v>8</c:v>
                </c:pt>
                <c:pt idx="2">
                  <c:v>4</c:v>
                </c:pt>
                <c:pt idx="3">
                  <c:v>4</c:v>
                </c:pt>
                <c:pt idx="4">
                  <c:v>8</c:v>
                </c:pt>
                <c:pt idx="5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DD-438E-94EE-D4D738ECF68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740934927"/>
        <c:axId val="740935407"/>
      </c:barChart>
      <c:catAx>
        <c:axId val="740934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935407"/>
        <c:crosses val="autoZero"/>
        <c:auto val="1"/>
        <c:lblAlgn val="ctr"/>
        <c:lblOffset val="100"/>
        <c:noMultiLvlLbl val="0"/>
      </c:catAx>
      <c:valAx>
        <c:axId val="7409354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0934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26C095-C613-4930-B0F8-14729A0FC2E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5987827A-1304-43EC-A349-1FF5D0523DF7}">
      <dgm:prSet phldrT="[Text]" custT="1"/>
      <dgm:spPr/>
      <dgm:t>
        <a:bodyPr/>
        <a:lstStyle/>
        <a:p>
          <a:r>
            <a:rPr lang="mi-NZ" sz="4000" dirty="0" err="1"/>
            <a:t>tūmoko</a:t>
          </a:r>
          <a:endParaRPr lang="en-NZ" sz="4000" dirty="0"/>
        </a:p>
      </dgm:t>
    </dgm:pt>
    <dgm:pt modelId="{943CE2EF-D5D6-4439-9DCC-4FD843B996C5}" type="parTrans" cxnId="{E4E082DD-7D3F-43F0-80D2-2A88B078ED19}">
      <dgm:prSet/>
      <dgm:spPr/>
      <dgm:t>
        <a:bodyPr/>
        <a:lstStyle/>
        <a:p>
          <a:endParaRPr lang="en-NZ" sz="2400"/>
        </a:p>
      </dgm:t>
    </dgm:pt>
    <dgm:pt modelId="{0A278B71-3203-44EF-9331-2E20F8A9E3B6}" type="sibTrans" cxnId="{E4E082DD-7D3F-43F0-80D2-2A88B078ED19}">
      <dgm:prSet/>
      <dgm:spPr/>
      <dgm:t>
        <a:bodyPr/>
        <a:lstStyle/>
        <a:p>
          <a:endParaRPr lang="en-NZ" sz="2400"/>
        </a:p>
      </dgm:t>
    </dgm:pt>
    <dgm:pt modelId="{09B70A0A-B3D2-4D13-9A31-84786B48A435}">
      <dgm:prSet phldrT="[Text]" phldr="0" custT="1"/>
      <dgm:spPr/>
      <dgm:t>
        <a:bodyPr/>
        <a:lstStyle/>
        <a:p>
          <a:r>
            <a:rPr lang="mi-NZ" sz="3600" dirty="0"/>
            <a:t>Atua</a:t>
          </a:r>
          <a:endParaRPr lang="en-NZ" sz="3600" dirty="0"/>
        </a:p>
      </dgm:t>
    </dgm:pt>
    <dgm:pt modelId="{DA40F474-4A85-44F1-9A24-04C8D5E07C69}" type="parTrans" cxnId="{C21A929A-6FD6-48E1-9203-E203A0064EC5}">
      <dgm:prSet/>
      <dgm:spPr/>
      <dgm:t>
        <a:bodyPr/>
        <a:lstStyle/>
        <a:p>
          <a:endParaRPr lang="en-NZ" sz="2400"/>
        </a:p>
      </dgm:t>
    </dgm:pt>
    <dgm:pt modelId="{44FBACF6-C31D-48BF-92A8-4B5A48CBAD09}" type="sibTrans" cxnId="{C21A929A-6FD6-48E1-9203-E203A0064EC5}">
      <dgm:prSet/>
      <dgm:spPr/>
      <dgm:t>
        <a:bodyPr/>
        <a:lstStyle/>
        <a:p>
          <a:endParaRPr lang="en-NZ" sz="2400"/>
        </a:p>
      </dgm:t>
    </dgm:pt>
    <dgm:pt modelId="{C6B1AD1B-67D1-480A-B053-9CB6FC244209}">
      <dgm:prSet phldrT="[Text]" phldr="0" custT="1"/>
      <dgm:spPr/>
      <dgm:t>
        <a:bodyPr/>
        <a:lstStyle/>
        <a:p>
          <a:r>
            <a:rPr lang="mi-NZ" sz="3600" dirty="0"/>
            <a:t>Tangata</a:t>
          </a:r>
          <a:endParaRPr lang="en-NZ" sz="3600" dirty="0"/>
        </a:p>
      </dgm:t>
    </dgm:pt>
    <dgm:pt modelId="{2EC3788E-85D2-42AC-8281-3CE97704795F}" type="parTrans" cxnId="{58BDB99F-BF10-4BB6-860D-F9E5FA1C0CBF}">
      <dgm:prSet/>
      <dgm:spPr/>
      <dgm:t>
        <a:bodyPr/>
        <a:lstStyle/>
        <a:p>
          <a:endParaRPr lang="en-NZ" sz="2400"/>
        </a:p>
      </dgm:t>
    </dgm:pt>
    <dgm:pt modelId="{BB963AC2-9DA9-486A-B029-8C09BCC45B7D}" type="sibTrans" cxnId="{58BDB99F-BF10-4BB6-860D-F9E5FA1C0CBF}">
      <dgm:prSet/>
      <dgm:spPr/>
      <dgm:t>
        <a:bodyPr/>
        <a:lstStyle/>
        <a:p>
          <a:endParaRPr lang="en-NZ" sz="2400"/>
        </a:p>
      </dgm:t>
    </dgm:pt>
    <dgm:pt modelId="{A08ACC86-F778-4F72-AA80-2298195B8AD7}">
      <dgm:prSet phldrT="[Text]" custT="1"/>
      <dgm:spPr/>
      <dgm:t>
        <a:bodyPr/>
        <a:lstStyle/>
        <a:p>
          <a:r>
            <a:rPr lang="mi-NZ" sz="3600" dirty="0" err="1"/>
            <a:t>Tapawāhi</a:t>
          </a:r>
          <a:endParaRPr lang="en-NZ" sz="3600" dirty="0"/>
        </a:p>
      </dgm:t>
    </dgm:pt>
    <dgm:pt modelId="{C9D3EB71-E5AE-43BD-84F9-9316EC811D99}" type="parTrans" cxnId="{AD8FA26D-7C82-4082-88B8-B0A13FC7E22D}">
      <dgm:prSet/>
      <dgm:spPr/>
      <dgm:t>
        <a:bodyPr/>
        <a:lstStyle/>
        <a:p>
          <a:endParaRPr lang="en-NZ" sz="2400"/>
        </a:p>
      </dgm:t>
    </dgm:pt>
    <dgm:pt modelId="{93931133-B44A-4E46-B8E3-7DB190982015}" type="sibTrans" cxnId="{AD8FA26D-7C82-4082-88B8-B0A13FC7E22D}">
      <dgm:prSet/>
      <dgm:spPr/>
      <dgm:t>
        <a:bodyPr/>
        <a:lstStyle/>
        <a:p>
          <a:endParaRPr lang="en-NZ" sz="2400"/>
        </a:p>
      </dgm:t>
    </dgm:pt>
    <dgm:pt modelId="{4147AECB-2348-4206-A571-A3BEAE234E66}">
      <dgm:prSet phldrT="[Text]" phldr="0" custT="1"/>
      <dgm:spPr/>
      <dgm:t>
        <a:bodyPr/>
        <a:lstStyle/>
        <a:p>
          <a:r>
            <a:rPr lang="mi-NZ" sz="2800" dirty="0"/>
            <a:t>Te Rauparaha</a:t>
          </a:r>
          <a:endParaRPr lang="en-NZ" sz="2800" dirty="0"/>
        </a:p>
      </dgm:t>
    </dgm:pt>
    <dgm:pt modelId="{17F72039-D827-423C-96BB-554F83BCC126}" type="parTrans" cxnId="{2A78602D-9D8F-4916-9AC9-C059BDE53868}">
      <dgm:prSet/>
      <dgm:spPr/>
      <dgm:t>
        <a:bodyPr/>
        <a:lstStyle/>
        <a:p>
          <a:endParaRPr lang="en-NZ" sz="2400"/>
        </a:p>
      </dgm:t>
    </dgm:pt>
    <dgm:pt modelId="{5F3A5467-6580-494B-B1FA-8EE23B8D3589}" type="sibTrans" cxnId="{2A78602D-9D8F-4916-9AC9-C059BDE53868}">
      <dgm:prSet/>
      <dgm:spPr/>
      <dgm:t>
        <a:bodyPr/>
        <a:lstStyle/>
        <a:p>
          <a:endParaRPr lang="en-NZ" sz="2400"/>
        </a:p>
      </dgm:t>
    </dgm:pt>
    <dgm:pt modelId="{565942A5-CC06-48E7-BEA3-0F9313965AD2}">
      <dgm:prSet phldrT="[Text]" phldr="0" custT="1"/>
      <dgm:spPr/>
      <dgm:t>
        <a:bodyPr/>
        <a:lstStyle/>
        <a:p>
          <a:r>
            <a:rPr lang="mi-NZ" sz="2800" dirty="0"/>
            <a:t>Tangaroa</a:t>
          </a:r>
          <a:endParaRPr lang="en-NZ" sz="2800" dirty="0"/>
        </a:p>
      </dgm:t>
    </dgm:pt>
    <dgm:pt modelId="{6A728520-E27A-4F97-9CFD-47CEAF8E4F53}" type="parTrans" cxnId="{4D9E0D80-5016-457B-8288-F67C6072ED92}">
      <dgm:prSet/>
      <dgm:spPr/>
      <dgm:t>
        <a:bodyPr/>
        <a:lstStyle/>
        <a:p>
          <a:endParaRPr lang="en-NZ" sz="2400"/>
        </a:p>
      </dgm:t>
    </dgm:pt>
    <dgm:pt modelId="{7828C802-B6DE-42B1-B7C9-2DD26AB8C16D}" type="sibTrans" cxnId="{4D9E0D80-5016-457B-8288-F67C6072ED92}">
      <dgm:prSet/>
      <dgm:spPr/>
      <dgm:t>
        <a:bodyPr/>
        <a:lstStyle/>
        <a:p>
          <a:endParaRPr lang="en-NZ" sz="2400"/>
        </a:p>
      </dgm:t>
    </dgm:pt>
    <dgm:pt modelId="{FA08E71B-DDD8-42AF-9F39-D74B88D52F0C}">
      <dgm:prSet phldrT="[Text]" custT="1"/>
      <dgm:spPr/>
      <dgm:t>
        <a:bodyPr/>
        <a:lstStyle/>
        <a:p>
          <a:r>
            <a:rPr lang="mi-NZ" sz="2800" dirty="0"/>
            <a:t>Te Urewera</a:t>
          </a:r>
          <a:endParaRPr lang="en-NZ" sz="2800" dirty="0"/>
        </a:p>
      </dgm:t>
    </dgm:pt>
    <dgm:pt modelId="{E4754B7A-34F5-4449-9C38-A9C4A68A4403}" type="parTrans" cxnId="{B2341EE3-1523-4B61-89E9-F8D5214D6F17}">
      <dgm:prSet/>
      <dgm:spPr/>
      <dgm:t>
        <a:bodyPr/>
        <a:lstStyle/>
        <a:p>
          <a:endParaRPr lang="en-NZ" sz="2400"/>
        </a:p>
      </dgm:t>
    </dgm:pt>
    <dgm:pt modelId="{DB51370D-447F-4A35-8755-00D2E83FF4C2}" type="sibTrans" cxnId="{B2341EE3-1523-4B61-89E9-F8D5214D6F17}">
      <dgm:prSet/>
      <dgm:spPr/>
      <dgm:t>
        <a:bodyPr/>
        <a:lstStyle/>
        <a:p>
          <a:endParaRPr lang="en-NZ" sz="2400"/>
        </a:p>
      </dgm:t>
    </dgm:pt>
    <dgm:pt modelId="{332F896A-B977-487E-BC09-4F457E1E0367}" type="pres">
      <dgm:prSet presAssocID="{F326C095-C613-4930-B0F8-14729A0FC2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965291A-F5D5-4623-B0DF-06F0FAEC8EB3}" type="pres">
      <dgm:prSet presAssocID="{5987827A-1304-43EC-A349-1FF5D0523DF7}" presName="hierRoot1" presStyleCnt="0">
        <dgm:presLayoutVars>
          <dgm:hierBranch val="init"/>
        </dgm:presLayoutVars>
      </dgm:prSet>
      <dgm:spPr/>
    </dgm:pt>
    <dgm:pt modelId="{E8246E33-CF1E-4F20-8571-7E97C6A6BF08}" type="pres">
      <dgm:prSet presAssocID="{5987827A-1304-43EC-A349-1FF5D0523DF7}" presName="rootComposite1" presStyleCnt="0"/>
      <dgm:spPr/>
    </dgm:pt>
    <dgm:pt modelId="{AE1AC19F-EAED-4CBA-9F3C-674EB3DBB9B0}" type="pres">
      <dgm:prSet presAssocID="{5987827A-1304-43EC-A349-1FF5D0523DF7}" presName="rootText1" presStyleLbl="node0" presStyleIdx="0" presStyleCnt="1" custScaleX="130382" custLinFactNeighborX="11222" custLinFactNeighborY="-142">
        <dgm:presLayoutVars>
          <dgm:chPref val="3"/>
        </dgm:presLayoutVars>
      </dgm:prSet>
      <dgm:spPr/>
    </dgm:pt>
    <dgm:pt modelId="{8CD6CC0D-8480-4429-8481-D992DA57D107}" type="pres">
      <dgm:prSet presAssocID="{5987827A-1304-43EC-A349-1FF5D0523DF7}" presName="rootConnector1" presStyleLbl="node1" presStyleIdx="0" presStyleCnt="0"/>
      <dgm:spPr/>
    </dgm:pt>
    <dgm:pt modelId="{5043D74C-3E76-4254-ACD1-D9BC62606FD2}" type="pres">
      <dgm:prSet presAssocID="{5987827A-1304-43EC-A349-1FF5D0523DF7}" presName="hierChild2" presStyleCnt="0"/>
      <dgm:spPr/>
    </dgm:pt>
    <dgm:pt modelId="{11DE0086-11E9-4D40-A6CB-BA6854A7B474}" type="pres">
      <dgm:prSet presAssocID="{DA40F474-4A85-44F1-9A24-04C8D5E07C69}" presName="Name37" presStyleLbl="parChTrans1D2" presStyleIdx="0" presStyleCnt="3"/>
      <dgm:spPr/>
    </dgm:pt>
    <dgm:pt modelId="{D8E11A0D-8051-4CFB-A168-462396F9D05D}" type="pres">
      <dgm:prSet presAssocID="{09B70A0A-B3D2-4D13-9A31-84786B48A435}" presName="hierRoot2" presStyleCnt="0">
        <dgm:presLayoutVars>
          <dgm:hierBranch val="init"/>
        </dgm:presLayoutVars>
      </dgm:prSet>
      <dgm:spPr/>
    </dgm:pt>
    <dgm:pt modelId="{C1A2A09B-D623-483B-9BC4-E36F814DF89A}" type="pres">
      <dgm:prSet presAssocID="{09B70A0A-B3D2-4D13-9A31-84786B48A435}" presName="rootComposite" presStyleCnt="0"/>
      <dgm:spPr/>
    </dgm:pt>
    <dgm:pt modelId="{1940E850-4B38-49B4-8515-160B45399B89}" type="pres">
      <dgm:prSet presAssocID="{09B70A0A-B3D2-4D13-9A31-84786B48A435}" presName="rootText" presStyleLbl="node2" presStyleIdx="0" presStyleCnt="3" custScaleY="66074" custLinFactNeighborX="-26319" custLinFactNeighborY="11154">
        <dgm:presLayoutVars>
          <dgm:chPref val="3"/>
        </dgm:presLayoutVars>
      </dgm:prSet>
      <dgm:spPr/>
    </dgm:pt>
    <dgm:pt modelId="{F172DDB2-52E8-4577-A8A6-7D42789D3126}" type="pres">
      <dgm:prSet presAssocID="{09B70A0A-B3D2-4D13-9A31-84786B48A435}" presName="rootConnector" presStyleLbl="node2" presStyleIdx="0" presStyleCnt="3"/>
      <dgm:spPr/>
    </dgm:pt>
    <dgm:pt modelId="{1E661E1B-2DF2-4F10-81E9-FBC1EF6DD8AB}" type="pres">
      <dgm:prSet presAssocID="{09B70A0A-B3D2-4D13-9A31-84786B48A435}" presName="hierChild4" presStyleCnt="0"/>
      <dgm:spPr/>
    </dgm:pt>
    <dgm:pt modelId="{309ACB35-2853-48F7-B37A-DBF842B94B7A}" type="pres">
      <dgm:prSet presAssocID="{6A728520-E27A-4F97-9CFD-47CEAF8E4F53}" presName="Name37" presStyleLbl="parChTrans1D3" presStyleIdx="0" presStyleCnt="3"/>
      <dgm:spPr/>
    </dgm:pt>
    <dgm:pt modelId="{451860B4-6042-4B7A-BC06-B896CAF13FD3}" type="pres">
      <dgm:prSet presAssocID="{565942A5-CC06-48E7-BEA3-0F9313965AD2}" presName="hierRoot2" presStyleCnt="0">
        <dgm:presLayoutVars>
          <dgm:hierBranch val="init"/>
        </dgm:presLayoutVars>
      </dgm:prSet>
      <dgm:spPr/>
    </dgm:pt>
    <dgm:pt modelId="{306297CE-C2D5-4F0D-86C7-39D3595E6276}" type="pres">
      <dgm:prSet presAssocID="{565942A5-CC06-48E7-BEA3-0F9313965AD2}" presName="rootComposite" presStyleCnt="0"/>
      <dgm:spPr/>
    </dgm:pt>
    <dgm:pt modelId="{11E0841C-DA47-43CA-A265-5D1A641D462B}" type="pres">
      <dgm:prSet presAssocID="{565942A5-CC06-48E7-BEA3-0F9313965AD2}" presName="rootText" presStyleLbl="node3" presStyleIdx="0" presStyleCnt="3" custScaleY="65733" custLinFactNeighborX="-40910" custLinFactNeighborY="34258">
        <dgm:presLayoutVars>
          <dgm:chPref val="3"/>
        </dgm:presLayoutVars>
      </dgm:prSet>
      <dgm:spPr/>
    </dgm:pt>
    <dgm:pt modelId="{3AB1E8D7-7AF4-40FF-AEDF-E5D6652A2456}" type="pres">
      <dgm:prSet presAssocID="{565942A5-CC06-48E7-BEA3-0F9313965AD2}" presName="rootConnector" presStyleLbl="node3" presStyleIdx="0" presStyleCnt="3"/>
      <dgm:spPr/>
    </dgm:pt>
    <dgm:pt modelId="{FEA83CA8-E0BE-4802-A993-10B8471C795C}" type="pres">
      <dgm:prSet presAssocID="{565942A5-CC06-48E7-BEA3-0F9313965AD2}" presName="hierChild4" presStyleCnt="0"/>
      <dgm:spPr/>
    </dgm:pt>
    <dgm:pt modelId="{1117AD25-6270-4D04-98BB-2CED9BC9CBD5}" type="pres">
      <dgm:prSet presAssocID="{565942A5-CC06-48E7-BEA3-0F9313965AD2}" presName="hierChild5" presStyleCnt="0"/>
      <dgm:spPr/>
    </dgm:pt>
    <dgm:pt modelId="{0C7A0675-AE02-42AE-B66E-C6F16F09CE5C}" type="pres">
      <dgm:prSet presAssocID="{09B70A0A-B3D2-4D13-9A31-84786B48A435}" presName="hierChild5" presStyleCnt="0"/>
      <dgm:spPr/>
    </dgm:pt>
    <dgm:pt modelId="{0C74E764-A272-436D-9130-1959FC8558BF}" type="pres">
      <dgm:prSet presAssocID="{2EC3788E-85D2-42AC-8281-3CE97704795F}" presName="Name37" presStyleLbl="parChTrans1D2" presStyleIdx="1" presStyleCnt="3"/>
      <dgm:spPr/>
    </dgm:pt>
    <dgm:pt modelId="{7F4E45B1-E0CE-4608-B52E-F115693EE651}" type="pres">
      <dgm:prSet presAssocID="{C6B1AD1B-67D1-480A-B053-9CB6FC244209}" presName="hierRoot2" presStyleCnt="0">
        <dgm:presLayoutVars>
          <dgm:hierBranch val="init"/>
        </dgm:presLayoutVars>
      </dgm:prSet>
      <dgm:spPr/>
    </dgm:pt>
    <dgm:pt modelId="{9C5C4CB2-15B0-4943-B2B7-7346F6768D15}" type="pres">
      <dgm:prSet presAssocID="{C6B1AD1B-67D1-480A-B053-9CB6FC244209}" presName="rootComposite" presStyleCnt="0"/>
      <dgm:spPr/>
    </dgm:pt>
    <dgm:pt modelId="{DB7DED91-2F64-4005-9F04-E4E05C4BACCF}" type="pres">
      <dgm:prSet presAssocID="{C6B1AD1B-67D1-480A-B053-9CB6FC244209}" presName="rootText" presStyleLbl="node2" presStyleIdx="1" presStyleCnt="3" custScaleY="76291" custLinFactNeighborX="51319" custLinFactNeighborY="10883">
        <dgm:presLayoutVars>
          <dgm:chPref val="3"/>
        </dgm:presLayoutVars>
      </dgm:prSet>
      <dgm:spPr/>
    </dgm:pt>
    <dgm:pt modelId="{6F3919EB-44DE-4A47-9A0A-44FEF6AF1483}" type="pres">
      <dgm:prSet presAssocID="{C6B1AD1B-67D1-480A-B053-9CB6FC244209}" presName="rootConnector" presStyleLbl="node2" presStyleIdx="1" presStyleCnt="3"/>
      <dgm:spPr/>
    </dgm:pt>
    <dgm:pt modelId="{8DBF23BB-41AD-45EF-9B6B-16664587D9D0}" type="pres">
      <dgm:prSet presAssocID="{C6B1AD1B-67D1-480A-B053-9CB6FC244209}" presName="hierChild4" presStyleCnt="0"/>
      <dgm:spPr/>
    </dgm:pt>
    <dgm:pt modelId="{1AE9F427-8D13-4839-991A-3C5864F96E3D}" type="pres">
      <dgm:prSet presAssocID="{17F72039-D827-423C-96BB-554F83BCC126}" presName="Name37" presStyleLbl="parChTrans1D3" presStyleIdx="1" presStyleCnt="3"/>
      <dgm:spPr/>
    </dgm:pt>
    <dgm:pt modelId="{DC8B9F8C-21A1-431F-8820-53D1FF2C76F4}" type="pres">
      <dgm:prSet presAssocID="{4147AECB-2348-4206-A571-A3BEAE234E66}" presName="hierRoot2" presStyleCnt="0">
        <dgm:presLayoutVars>
          <dgm:hierBranch val="init"/>
        </dgm:presLayoutVars>
      </dgm:prSet>
      <dgm:spPr/>
    </dgm:pt>
    <dgm:pt modelId="{D7F5E65A-8B92-4DBE-9101-2722783D3054}" type="pres">
      <dgm:prSet presAssocID="{4147AECB-2348-4206-A571-A3BEAE234E66}" presName="rootComposite" presStyleCnt="0"/>
      <dgm:spPr/>
    </dgm:pt>
    <dgm:pt modelId="{AA019035-4D2D-4920-A480-98F7F71F739E}" type="pres">
      <dgm:prSet presAssocID="{4147AECB-2348-4206-A571-A3BEAE234E66}" presName="rootText" presStyleLbl="node3" presStyleIdx="1" presStyleCnt="3" custScaleX="163204" custScaleY="66646" custLinFactNeighborX="-4957" custLinFactNeighborY="24686">
        <dgm:presLayoutVars>
          <dgm:chPref val="3"/>
        </dgm:presLayoutVars>
      </dgm:prSet>
      <dgm:spPr/>
    </dgm:pt>
    <dgm:pt modelId="{FCD36F57-DBF1-4342-B4BE-E009338C034A}" type="pres">
      <dgm:prSet presAssocID="{4147AECB-2348-4206-A571-A3BEAE234E66}" presName="rootConnector" presStyleLbl="node3" presStyleIdx="1" presStyleCnt="3"/>
      <dgm:spPr/>
    </dgm:pt>
    <dgm:pt modelId="{DE529327-CF3F-4C94-AF50-4E18F00CEDDE}" type="pres">
      <dgm:prSet presAssocID="{4147AECB-2348-4206-A571-A3BEAE234E66}" presName="hierChild4" presStyleCnt="0"/>
      <dgm:spPr/>
    </dgm:pt>
    <dgm:pt modelId="{66EFD457-8EF7-4974-9B5D-78857F0C3F3A}" type="pres">
      <dgm:prSet presAssocID="{4147AECB-2348-4206-A571-A3BEAE234E66}" presName="hierChild5" presStyleCnt="0"/>
      <dgm:spPr/>
    </dgm:pt>
    <dgm:pt modelId="{C06616C2-0AED-4BC8-91B3-65C75E3E1BFD}" type="pres">
      <dgm:prSet presAssocID="{C6B1AD1B-67D1-480A-B053-9CB6FC244209}" presName="hierChild5" presStyleCnt="0"/>
      <dgm:spPr/>
    </dgm:pt>
    <dgm:pt modelId="{380F4674-10DB-4E33-A5BD-CB368393E065}" type="pres">
      <dgm:prSet presAssocID="{C9D3EB71-E5AE-43BD-84F9-9316EC811D99}" presName="Name37" presStyleLbl="parChTrans1D2" presStyleIdx="2" presStyleCnt="3"/>
      <dgm:spPr/>
    </dgm:pt>
    <dgm:pt modelId="{BC5A5F4A-1170-4DF0-BDC0-C3D08C51786E}" type="pres">
      <dgm:prSet presAssocID="{A08ACC86-F778-4F72-AA80-2298195B8AD7}" presName="hierRoot2" presStyleCnt="0">
        <dgm:presLayoutVars>
          <dgm:hierBranch val="init"/>
        </dgm:presLayoutVars>
      </dgm:prSet>
      <dgm:spPr/>
    </dgm:pt>
    <dgm:pt modelId="{9D1055CF-6871-424F-8837-F490220E1A88}" type="pres">
      <dgm:prSet presAssocID="{A08ACC86-F778-4F72-AA80-2298195B8AD7}" presName="rootComposite" presStyleCnt="0"/>
      <dgm:spPr/>
    </dgm:pt>
    <dgm:pt modelId="{9872825D-E7DB-4EB6-AE60-3DC6EE82FB7B}" type="pres">
      <dgm:prSet presAssocID="{A08ACC86-F778-4F72-AA80-2298195B8AD7}" presName="rootText" presStyleLbl="node2" presStyleIdx="2" presStyleCnt="3" custScaleX="123523" custScaleY="80715" custLinFactNeighborX="80888" custLinFactNeighborY="12215">
        <dgm:presLayoutVars>
          <dgm:chPref val="3"/>
        </dgm:presLayoutVars>
      </dgm:prSet>
      <dgm:spPr/>
    </dgm:pt>
    <dgm:pt modelId="{9CFE8947-3CA3-4F65-9ECF-0A427E8E1043}" type="pres">
      <dgm:prSet presAssocID="{A08ACC86-F778-4F72-AA80-2298195B8AD7}" presName="rootConnector" presStyleLbl="node2" presStyleIdx="2" presStyleCnt="3"/>
      <dgm:spPr/>
    </dgm:pt>
    <dgm:pt modelId="{15726028-3206-43E4-B505-FF8FCE09E4B9}" type="pres">
      <dgm:prSet presAssocID="{A08ACC86-F778-4F72-AA80-2298195B8AD7}" presName="hierChild4" presStyleCnt="0"/>
      <dgm:spPr/>
    </dgm:pt>
    <dgm:pt modelId="{9AA9DD5E-A75C-46B0-BE8B-B5389DD0D207}" type="pres">
      <dgm:prSet presAssocID="{E4754B7A-34F5-4449-9C38-A9C4A68A4403}" presName="Name37" presStyleLbl="parChTrans1D3" presStyleIdx="2" presStyleCnt="3"/>
      <dgm:spPr/>
    </dgm:pt>
    <dgm:pt modelId="{F377613F-E5AF-4DFD-BF16-6D53BFF6FAFE}" type="pres">
      <dgm:prSet presAssocID="{FA08E71B-DDD8-42AF-9F39-D74B88D52F0C}" presName="hierRoot2" presStyleCnt="0">
        <dgm:presLayoutVars>
          <dgm:hierBranch val="init"/>
        </dgm:presLayoutVars>
      </dgm:prSet>
      <dgm:spPr/>
    </dgm:pt>
    <dgm:pt modelId="{BA011191-675B-4973-9BB2-2D336ADE0DCE}" type="pres">
      <dgm:prSet presAssocID="{FA08E71B-DDD8-42AF-9F39-D74B88D52F0C}" presName="rootComposite" presStyleCnt="0"/>
      <dgm:spPr/>
    </dgm:pt>
    <dgm:pt modelId="{2C90D2D7-052F-4390-A152-CCEA0BD76AE0}" type="pres">
      <dgm:prSet presAssocID="{FA08E71B-DDD8-42AF-9F39-D74B88D52F0C}" presName="rootText" presStyleLbl="node3" presStyleIdx="2" presStyleCnt="3" custScaleX="115086" custScaleY="67988" custLinFactNeighborX="52460" custLinFactNeighborY="-669">
        <dgm:presLayoutVars>
          <dgm:chPref val="3"/>
        </dgm:presLayoutVars>
      </dgm:prSet>
      <dgm:spPr/>
    </dgm:pt>
    <dgm:pt modelId="{F33C0DD4-9D3C-41CD-886E-75A4873A29F3}" type="pres">
      <dgm:prSet presAssocID="{FA08E71B-DDD8-42AF-9F39-D74B88D52F0C}" presName="rootConnector" presStyleLbl="node3" presStyleIdx="2" presStyleCnt="3"/>
      <dgm:spPr/>
    </dgm:pt>
    <dgm:pt modelId="{93805A57-568C-4E99-9E97-E715408F3959}" type="pres">
      <dgm:prSet presAssocID="{FA08E71B-DDD8-42AF-9F39-D74B88D52F0C}" presName="hierChild4" presStyleCnt="0"/>
      <dgm:spPr/>
    </dgm:pt>
    <dgm:pt modelId="{CCB42588-27DF-42A6-BBD8-2155FDA3EFA0}" type="pres">
      <dgm:prSet presAssocID="{FA08E71B-DDD8-42AF-9F39-D74B88D52F0C}" presName="hierChild5" presStyleCnt="0"/>
      <dgm:spPr/>
    </dgm:pt>
    <dgm:pt modelId="{6E63ECD8-DEC5-48EE-BCA8-4B1D83C1D755}" type="pres">
      <dgm:prSet presAssocID="{A08ACC86-F778-4F72-AA80-2298195B8AD7}" presName="hierChild5" presStyleCnt="0"/>
      <dgm:spPr/>
    </dgm:pt>
    <dgm:pt modelId="{B168F13A-5803-46AF-A09E-628714CFA30F}" type="pres">
      <dgm:prSet presAssocID="{5987827A-1304-43EC-A349-1FF5D0523DF7}" presName="hierChild3" presStyleCnt="0"/>
      <dgm:spPr/>
    </dgm:pt>
  </dgm:ptLst>
  <dgm:cxnLst>
    <dgm:cxn modelId="{68F43607-8B95-4676-A3DC-0459C31FDA19}" type="presOf" srcId="{FA08E71B-DDD8-42AF-9F39-D74B88D52F0C}" destId="{2C90D2D7-052F-4390-A152-CCEA0BD76AE0}" srcOrd="0" destOrd="0" presId="urn:microsoft.com/office/officeart/2005/8/layout/orgChart1"/>
    <dgm:cxn modelId="{2AB3120A-71DB-45D7-9A43-823F2CFB7D5D}" type="presOf" srcId="{5987827A-1304-43EC-A349-1FF5D0523DF7}" destId="{AE1AC19F-EAED-4CBA-9F3C-674EB3DBB9B0}" srcOrd="0" destOrd="0" presId="urn:microsoft.com/office/officeart/2005/8/layout/orgChart1"/>
    <dgm:cxn modelId="{2A78602D-9D8F-4916-9AC9-C059BDE53868}" srcId="{C6B1AD1B-67D1-480A-B053-9CB6FC244209}" destId="{4147AECB-2348-4206-A571-A3BEAE234E66}" srcOrd="0" destOrd="0" parTransId="{17F72039-D827-423C-96BB-554F83BCC126}" sibTransId="{5F3A5467-6580-494B-B1FA-8EE23B8D3589}"/>
    <dgm:cxn modelId="{2C7F9D31-C333-4030-879A-1B719B62E604}" type="presOf" srcId="{5987827A-1304-43EC-A349-1FF5D0523DF7}" destId="{8CD6CC0D-8480-4429-8481-D992DA57D107}" srcOrd="1" destOrd="0" presId="urn:microsoft.com/office/officeart/2005/8/layout/orgChart1"/>
    <dgm:cxn modelId="{707D533B-A27C-457E-9A5B-997B6C349A86}" type="presOf" srcId="{A08ACC86-F778-4F72-AA80-2298195B8AD7}" destId="{9CFE8947-3CA3-4F65-9ECF-0A427E8E1043}" srcOrd="1" destOrd="0" presId="urn:microsoft.com/office/officeart/2005/8/layout/orgChart1"/>
    <dgm:cxn modelId="{942A1E5B-E943-42C0-B6F2-E977F60F1BD9}" type="presOf" srcId="{4147AECB-2348-4206-A571-A3BEAE234E66}" destId="{AA019035-4D2D-4920-A480-98F7F71F739E}" srcOrd="0" destOrd="0" presId="urn:microsoft.com/office/officeart/2005/8/layout/orgChart1"/>
    <dgm:cxn modelId="{03404843-2FD8-47D6-8FA0-B1B9FA76F02E}" type="presOf" srcId="{E4754B7A-34F5-4449-9C38-A9C4A68A4403}" destId="{9AA9DD5E-A75C-46B0-BE8B-B5389DD0D207}" srcOrd="0" destOrd="0" presId="urn:microsoft.com/office/officeart/2005/8/layout/orgChart1"/>
    <dgm:cxn modelId="{149D3747-00D4-4A04-BABE-144646836F42}" type="presOf" srcId="{565942A5-CC06-48E7-BEA3-0F9313965AD2}" destId="{3AB1E8D7-7AF4-40FF-AEDF-E5D6652A2456}" srcOrd="1" destOrd="0" presId="urn:microsoft.com/office/officeart/2005/8/layout/orgChart1"/>
    <dgm:cxn modelId="{E2B67967-70EE-4661-B340-3C3AA9F870A0}" type="presOf" srcId="{C9D3EB71-E5AE-43BD-84F9-9316EC811D99}" destId="{380F4674-10DB-4E33-A5BD-CB368393E065}" srcOrd="0" destOrd="0" presId="urn:microsoft.com/office/officeart/2005/8/layout/orgChart1"/>
    <dgm:cxn modelId="{AD8FA26D-7C82-4082-88B8-B0A13FC7E22D}" srcId="{5987827A-1304-43EC-A349-1FF5D0523DF7}" destId="{A08ACC86-F778-4F72-AA80-2298195B8AD7}" srcOrd="2" destOrd="0" parTransId="{C9D3EB71-E5AE-43BD-84F9-9316EC811D99}" sibTransId="{93931133-B44A-4E46-B8E3-7DB190982015}"/>
    <dgm:cxn modelId="{C0F0B86D-D187-47F1-BF19-D72D40176385}" type="presOf" srcId="{09B70A0A-B3D2-4D13-9A31-84786B48A435}" destId="{1940E850-4B38-49B4-8515-160B45399B89}" srcOrd="0" destOrd="0" presId="urn:microsoft.com/office/officeart/2005/8/layout/orgChart1"/>
    <dgm:cxn modelId="{E456CF6D-4E88-4B2C-94BC-017CC6531E49}" type="presOf" srcId="{FA08E71B-DDD8-42AF-9F39-D74B88D52F0C}" destId="{F33C0DD4-9D3C-41CD-886E-75A4873A29F3}" srcOrd="1" destOrd="0" presId="urn:microsoft.com/office/officeart/2005/8/layout/orgChart1"/>
    <dgm:cxn modelId="{65FF0E51-145C-4824-921C-8887B4EB911E}" type="presOf" srcId="{17F72039-D827-423C-96BB-554F83BCC126}" destId="{1AE9F427-8D13-4839-991A-3C5864F96E3D}" srcOrd="0" destOrd="0" presId="urn:microsoft.com/office/officeart/2005/8/layout/orgChart1"/>
    <dgm:cxn modelId="{95CD1771-502A-4A1D-89E9-ABDAA3C4D4F6}" type="presOf" srcId="{2EC3788E-85D2-42AC-8281-3CE97704795F}" destId="{0C74E764-A272-436D-9130-1959FC8558BF}" srcOrd="0" destOrd="0" presId="urn:microsoft.com/office/officeart/2005/8/layout/orgChart1"/>
    <dgm:cxn modelId="{4D9E0D80-5016-457B-8288-F67C6072ED92}" srcId="{09B70A0A-B3D2-4D13-9A31-84786B48A435}" destId="{565942A5-CC06-48E7-BEA3-0F9313965AD2}" srcOrd="0" destOrd="0" parTransId="{6A728520-E27A-4F97-9CFD-47CEAF8E4F53}" sibTransId="{7828C802-B6DE-42B1-B7C9-2DD26AB8C16D}"/>
    <dgm:cxn modelId="{B25E8D85-4248-4DE1-9DF2-FF33096068C3}" type="presOf" srcId="{F326C095-C613-4930-B0F8-14729A0FC2E1}" destId="{332F896A-B977-487E-BC09-4F457E1E0367}" srcOrd="0" destOrd="0" presId="urn:microsoft.com/office/officeart/2005/8/layout/orgChart1"/>
    <dgm:cxn modelId="{5518F789-938F-4639-B6E8-3E941E6E6139}" type="presOf" srcId="{4147AECB-2348-4206-A571-A3BEAE234E66}" destId="{FCD36F57-DBF1-4342-B4BE-E009338C034A}" srcOrd="1" destOrd="0" presId="urn:microsoft.com/office/officeart/2005/8/layout/orgChart1"/>
    <dgm:cxn modelId="{236BB792-EDCB-4B7D-A454-7F4056591D82}" type="presOf" srcId="{09B70A0A-B3D2-4D13-9A31-84786B48A435}" destId="{F172DDB2-52E8-4577-A8A6-7D42789D3126}" srcOrd="1" destOrd="0" presId="urn:microsoft.com/office/officeart/2005/8/layout/orgChart1"/>
    <dgm:cxn modelId="{597AE896-12F0-4BB6-8B92-FC8C956103FD}" type="presOf" srcId="{C6B1AD1B-67D1-480A-B053-9CB6FC244209}" destId="{DB7DED91-2F64-4005-9F04-E4E05C4BACCF}" srcOrd="0" destOrd="0" presId="urn:microsoft.com/office/officeart/2005/8/layout/orgChart1"/>
    <dgm:cxn modelId="{C21A929A-6FD6-48E1-9203-E203A0064EC5}" srcId="{5987827A-1304-43EC-A349-1FF5D0523DF7}" destId="{09B70A0A-B3D2-4D13-9A31-84786B48A435}" srcOrd="0" destOrd="0" parTransId="{DA40F474-4A85-44F1-9A24-04C8D5E07C69}" sibTransId="{44FBACF6-C31D-48BF-92A8-4B5A48CBAD09}"/>
    <dgm:cxn modelId="{58BDB99F-BF10-4BB6-860D-F9E5FA1C0CBF}" srcId="{5987827A-1304-43EC-A349-1FF5D0523DF7}" destId="{C6B1AD1B-67D1-480A-B053-9CB6FC244209}" srcOrd="1" destOrd="0" parTransId="{2EC3788E-85D2-42AC-8281-3CE97704795F}" sibTransId="{BB963AC2-9DA9-486A-B029-8C09BCC45B7D}"/>
    <dgm:cxn modelId="{B24A62A0-69DC-4E99-8DE7-BB7FFEE7FDAB}" type="presOf" srcId="{565942A5-CC06-48E7-BEA3-0F9313965AD2}" destId="{11E0841C-DA47-43CA-A265-5D1A641D462B}" srcOrd="0" destOrd="0" presId="urn:microsoft.com/office/officeart/2005/8/layout/orgChart1"/>
    <dgm:cxn modelId="{AC8930A6-2744-4C6E-8C13-3025B46E19FE}" type="presOf" srcId="{A08ACC86-F778-4F72-AA80-2298195B8AD7}" destId="{9872825D-E7DB-4EB6-AE60-3DC6EE82FB7B}" srcOrd="0" destOrd="0" presId="urn:microsoft.com/office/officeart/2005/8/layout/orgChart1"/>
    <dgm:cxn modelId="{F33AB7AD-89CE-4ED0-8727-4CD1862DE54A}" type="presOf" srcId="{6A728520-E27A-4F97-9CFD-47CEAF8E4F53}" destId="{309ACB35-2853-48F7-B37A-DBF842B94B7A}" srcOrd="0" destOrd="0" presId="urn:microsoft.com/office/officeart/2005/8/layout/orgChart1"/>
    <dgm:cxn modelId="{297C72C6-583E-4461-9049-6C79D860FBA6}" type="presOf" srcId="{DA40F474-4A85-44F1-9A24-04C8D5E07C69}" destId="{11DE0086-11E9-4D40-A6CB-BA6854A7B474}" srcOrd="0" destOrd="0" presId="urn:microsoft.com/office/officeart/2005/8/layout/orgChart1"/>
    <dgm:cxn modelId="{E4E082DD-7D3F-43F0-80D2-2A88B078ED19}" srcId="{F326C095-C613-4930-B0F8-14729A0FC2E1}" destId="{5987827A-1304-43EC-A349-1FF5D0523DF7}" srcOrd="0" destOrd="0" parTransId="{943CE2EF-D5D6-4439-9DCC-4FD843B996C5}" sibTransId="{0A278B71-3203-44EF-9331-2E20F8A9E3B6}"/>
    <dgm:cxn modelId="{B2341EE3-1523-4B61-89E9-F8D5214D6F17}" srcId="{A08ACC86-F778-4F72-AA80-2298195B8AD7}" destId="{FA08E71B-DDD8-42AF-9F39-D74B88D52F0C}" srcOrd="0" destOrd="0" parTransId="{E4754B7A-34F5-4449-9C38-A9C4A68A4403}" sibTransId="{DB51370D-447F-4A35-8755-00D2E83FF4C2}"/>
    <dgm:cxn modelId="{CD614CEA-F0C5-47FC-845C-3EEC19E75907}" type="presOf" srcId="{C6B1AD1B-67D1-480A-B053-9CB6FC244209}" destId="{6F3919EB-44DE-4A47-9A0A-44FEF6AF1483}" srcOrd="1" destOrd="0" presId="urn:microsoft.com/office/officeart/2005/8/layout/orgChart1"/>
    <dgm:cxn modelId="{B4C17ADD-D39A-4181-8DCE-1923FF21BE5E}" type="presParOf" srcId="{332F896A-B977-487E-BC09-4F457E1E0367}" destId="{1965291A-F5D5-4623-B0DF-06F0FAEC8EB3}" srcOrd="0" destOrd="0" presId="urn:microsoft.com/office/officeart/2005/8/layout/orgChart1"/>
    <dgm:cxn modelId="{D61D253E-FDBC-45CA-8A0D-988DADA2C94E}" type="presParOf" srcId="{1965291A-F5D5-4623-B0DF-06F0FAEC8EB3}" destId="{E8246E33-CF1E-4F20-8571-7E97C6A6BF08}" srcOrd="0" destOrd="0" presId="urn:microsoft.com/office/officeart/2005/8/layout/orgChart1"/>
    <dgm:cxn modelId="{E467F78E-1890-42E4-BFC6-0EC0EDEB5178}" type="presParOf" srcId="{E8246E33-CF1E-4F20-8571-7E97C6A6BF08}" destId="{AE1AC19F-EAED-4CBA-9F3C-674EB3DBB9B0}" srcOrd="0" destOrd="0" presId="urn:microsoft.com/office/officeart/2005/8/layout/orgChart1"/>
    <dgm:cxn modelId="{F0ACAA7F-918F-42F7-BFEA-6294EB592516}" type="presParOf" srcId="{E8246E33-CF1E-4F20-8571-7E97C6A6BF08}" destId="{8CD6CC0D-8480-4429-8481-D992DA57D107}" srcOrd="1" destOrd="0" presId="urn:microsoft.com/office/officeart/2005/8/layout/orgChart1"/>
    <dgm:cxn modelId="{701199E2-6919-42BC-B9D4-96782BC6F603}" type="presParOf" srcId="{1965291A-F5D5-4623-B0DF-06F0FAEC8EB3}" destId="{5043D74C-3E76-4254-ACD1-D9BC62606FD2}" srcOrd="1" destOrd="0" presId="urn:microsoft.com/office/officeart/2005/8/layout/orgChart1"/>
    <dgm:cxn modelId="{70A85AFE-103B-4197-B5CD-0EC67E87DB70}" type="presParOf" srcId="{5043D74C-3E76-4254-ACD1-D9BC62606FD2}" destId="{11DE0086-11E9-4D40-A6CB-BA6854A7B474}" srcOrd="0" destOrd="0" presId="urn:microsoft.com/office/officeart/2005/8/layout/orgChart1"/>
    <dgm:cxn modelId="{7C10F209-F889-4C67-A653-D129431DCFB0}" type="presParOf" srcId="{5043D74C-3E76-4254-ACD1-D9BC62606FD2}" destId="{D8E11A0D-8051-4CFB-A168-462396F9D05D}" srcOrd="1" destOrd="0" presId="urn:microsoft.com/office/officeart/2005/8/layout/orgChart1"/>
    <dgm:cxn modelId="{B3D87AC9-CDEB-418F-BA92-C4037DA9919F}" type="presParOf" srcId="{D8E11A0D-8051-4CFB-A168-462396F9D05D}" destId="{C1A2A09B-D623-483B-9BC4-E36F814DF89A}" srcOrd="0" destOrd="0" presId="urn:microsoft.com/office/officeart/2005/8/layout/orgChart1"/>
    <dgm:cxn modelId="{A9DB458A-CA23-475C-9041-AC0584E526BD}" type="presParOf" srcId="{C1A2A09B-D623-483B-9BC4-E36F814DF89A}" destId="{1940E850-4B38-49B4-8515-160B45399B89}" srcOrd="0" destOrd="0" presId="urn:microsoft.com/office/officeart/2005/8/layout/orgChart1"/>
    <dgm:cxn modelId="{0D9E056F-6048-4E02-A487-B723B3803287}" type="presParOf" srcId="{C1A2A09B-D623-483B-9BC4-E36F814DF89A}" destId="{F172DDB2-52E8-4577-A8A6-7D42789D3126}" srcOrd="1" destOrd="0" presId="urn:microsoft.com/office/officeart/2005/8/layout/orgChart1"/>
    <dgm:cxn modelId="{3340B998-E280-4C00-94D3-E54BCFBBEDED}" type="presParOf" srcId="{D8E11A0D-8051-4CFB-A168-462396F9D05D}" destId="{1E661E1B-2DF2-4F10-81E9-FBC1EF6DD8AB}" srcOrd="1" destOrd="0" presId="urn:microsoft.com/office/officeart/2005/8/layout/orgChart1"/>
    <dgm:cxn modelId="{285F1376-7FE3-4D16-B438-44DD9AB416A2}" type="presParOf" srcId="{1E661E1B-2DF2-4F10-81E9-FBC1EF6DD8AB}" destId="{309ACB35-2853-48F7-B37A-DBF842B94B7A}" srcOrd="0" destOrd="0" presId="urn:microsoft.com/office/officeart/2005/8/layout/orgChart1"/>
    <dgm:cxn modelId="{CFFAA8AB-2FC1-4BF6-9772-01470AF891A0}" type="presParOf" srcId="{1E661E1B-2DF2-4F10-81E9-FBC1EF6DD8AB}" destId="{451860B4-6042-4B7A-BC06-B896CAF13FD3}" srcOrd="1" destOrd="0" presId="urn:microsoft.com/office/officeart/2005/8/layout/orgChart1"/>
    <dgm:cxn modelId="{3F73933D-141E-4BC9-A9C0-0BB5E215B142}" type="presParOf" srcId="{451860B4-6042-4B7A-BC06-B896CAF13FD3}" destId="{306297CE-C2D5-4F0D-86C7-39D3595E6276}" srcOrd="0" destOrd="0" presId="urn:microsoft.com/office/officeart/2005/8/layout/orgChart1"/>
    <dgm:cxn modelId="{9E4D4E27-AC4D-48F5-BD4B-0791B181969B}" type="presParOf" srcId="{306297CE-C2D5-4F0D-86C7-39D3595E6276}" destId="{11E0841C-DA47-43CA-A265-5D1A641D462B}" srcOrd="0" destOrd="0" presId="urn:microsoft.com/office/officeart/2005/8/layout/orgChart1"/>
    <dgm:cxn modelId="{862907F8-6ADB-4730-871C-7045FDDBF8E9}" type="presParOf" srcId="{306297CE-C2D5-4F0D-86C7-39D3595E6276}" destId="{3AB1E8D7-7AF4-40FF-AEDF-E5D6652A2456}" srcOrd="1" destOrd="0" presId="urn:microsoft.com/office/officeart/2005/8/layout/orgChart1"/>
    <dgm:cxn modelId="{25FFF14D-9CA3-4CE0-85A5-5DF6E54F7D7E}" type="presParOf" srcId="{451860B4-6042-4B7A-BC06-B896CAF13FD3}" destId="{FEA83CA8-E0BE-4802-A993-10B8471C795C}" srcOrd="1" destOrd="0" presId="urn:microsoft.com/office/officeart/2005/8/layout/orgChart1"/>
    <dgm:cxn modelId="{D572F6AC-9EEA-4E0C-8A3E-8AC5848BF9FD}" type="presParOf" srcId="{451860B4-6042-4B7A-BC06-B896CAF13FD3}" destId="{1117AD25-6270-4D04-98BB-2CED9BC9CBD5}" srcOrd="2" destOrd="0" presId="urn:microsoft.com/office/officeart/2005/8/layout/orgChart1"/>
    <dgm:cxn modelId="{EFAD7D1A-4DAE-4950-BA08-A1B07A550033}" type="presParOf" srcId="{D8E11A0D-8051-4CFB-A168-462396F9D05D}" destId="{0C7A0675-AE02-42AE-B66E-C6F16F09CE5C}" srcOrd="2" destOrd="0" presId="urn:microsoft.com/office/officeart/2005/8/layout/orgChart1"/>
    <dgm:cxn modelId="{4642B2EA-4EAA-4D46-B391-BA2DA603E567}" type="presParOf" srcId="{5043D74C-3E76-4254-ACD1-D9BC62606FD2}" destId="{0C74E764-A272-436D-9130-1959FC8558BF}" srcOrd="2" destOrd="0" presId="urn:microsoft.com/office/officeart/2005/8/layout/orgChart1"/>
    <dgm:cxn modelId="{17AFD3AB-D7A4-4FCF-BFAA-15B8DDA70056}" type="presParOf" srcId="{5043D74C-3E76-4254-ACD1-D9BC62606FD2}" destId="{7F4E45B1-E0CE-4608-B52E-F115693EE651}" srcOrd="3" destOrd="0" presId="urn:microsoft.com/office/officeart/2005/8/layout/orgChart1"/>
    <dgm:cxn modelId="{E9C06C46-F749-415D-ABA3-21B8E17B0382}" type="presParOf" srcId="{7F4E45B1-E0CE-4608-B52E-F115693EE651}" destId="{9C5C4CB2-15B0-4943-B2B7-7346F6768D15}" srcOrd="0" destOrd="0" presId="urn:microsoft.com/office/officeart/2005/8/layout/orgChart1"/>
    <dgm:cxn modelId="{CE6C8480-21CC-430E-91C0-3E47EC713859}" type="presParOf" srcId="{9C5C4CB2-15B0-4943-B2B7-7346F6768D15}" destId="{DB7DED91-2F64-4005-9F04-E4E05C4BACCF}" srcOrd="0" destOrd="0" presId="urn:microsoft.com/office/officeart/2005/8/layout/orgChart1"/>
    <dgm:cxn modelId="{C0C08B0C-8602-4581-B586-1AB240EB9397}" type="presParOf" srcId="{9C5C4CB2-15B0-4943-B2B7-7346F6768D15}" destId="{6F3919EB-44DE-4A47-9A0A-44FEF6AF1483}" srcOrd="1" destOrd="0" presId="urn:microsoft.com/office/officeart/2005/8/layout/orgChart1"/>
    <dgm:cxn modelId="{78126D8F-95B2-4D88-B775-94F25A933C5F}" type="presParOf" srcId="{7F4E45B1-E0CE-4608-B52E-F115693EE651}" destId="{8DBF23BB-41AD-45EF-9B6B-16664587D9D0}" srcOrd="1" destOrd="0" presId="urn:microsoft.com/office/officeart/2005/8/layout/orgChart1"/>
    <dgm:cxn modelId="{20F29DC9-2635-432F-A300-11609BB83C62}" type="presParOf" srcId="{8DBF23BB-41AD-45EF-9B6B-16664587D9D0}" destId="{1AE9F427-8D13-4839-991A-3C5864F96E3D}" srcOrd="0" destOrd="0" presId="urn:microsoft.com/office/officeart/2005/8/layout/orgChart1"/>
    <dgm:cxn modelId="{06F27705-DB59-4932-B943-25BC6848F77E}" type="presParOf" srcId="{8DBF23BB-41AD-45EF-9B6B-16664587D9D0}" destId="{DC8B9F8C-21A1-431F-8820-53D1FF2C76F4}" srcOrd="1" destOrd="0" presId="urn:microsoft.com/office/officeart/2005/8/layout/orgChart1"/>
    <dgm:cxn modelId="{F218C354-5E60-4FE4-B585-8183CB14FD6F}" type="presParOf" srcId="{DC8B9F8C-21A1-431F-8820-53D1FF2C76F4}" destId="{D7F5E65A-8B92-4DBE-9101-2722783D3054}" srcOrd="0" destOrd="0" presId="urn:microsoft.com/office/officeart/2005/8/layout/orgChart1"/>
    <dgm:cxn modelId="{D1414DB9-61E2-4C9C-B18C-8C7F3580812A}" type="presParOf" srcId="{D7F5E65A-8B92-4DBE-9101-2722783D3054}" destId="{AA019035-4D2D-4920-A480-98F7F71F739E}" srcOrd="0" destOrd="0" presId="urn:microsoft.com/office/officeart/2005/8/layout/orgChart1"/>
    <dgm:cxn modelId="{088CB0C9-1EAA-4D8C-8157-F5544EB47661}" type="presParOf" srcId="{D7F5E65A-8B92-4DBE-9101-2722783D3054}" destId="{FCD36F57-DBF1-4342-B4BE-E009338C034A}" srcOrd="1" destOrd="0" presId="urn:microsoft.com/office/officeart/2005/8/layout/orgChart1"/>
    <dgm:cxn modelId="{DEC26F06-3267-49D4-B656-48D5CD95F66E}" type="presParOf" srcId="{DC8B9F8C-21A1-431F-8820-53D1FF2C76F4}" destId="{DE529327-CF3F-4C94-AF50-4E18F00CEDDE}" srcOrd="1" destOrd="0" presId="urn:microsoft.com/office/officeart/2005/8/layout/orgChart1"/>
    <dgm:cxn modelId="{A8E81702-3C88-4D7E-B3C2-75689EEF6199}" type="presParOf" srcId="{DC8B9F8C-21A1-431F-8820-53D1FF2C76F4}" destId="{66EFD457-8EF7-4974-9B5D-78857F0C3F3A}" srcOrd="2" destOrd="0" presId="urn:microsoft.com/office/officeart/2005/8/layout/orgChart1"/>
    <dgm:cxn modelId="{EDB998A4-9648-4714-A6A5-34FED36686B9}" type="presParOf" srcId="{7F4E45B1-E0CE-4608-B52E-F115693EE651}" destId="{C06616C2-0AED-4BC8-91B3-65C75E3E1BFD}" srcOrd="2" destOrd="0" presId="urn:microsoft.com/office/officeart/2005/8/layout/orgChart1"/>
    <dgm:cxn modelId="{F5DD84CE-57CD-415E-A84A-0CF1222AB4FF}" type="presParOf" srcId="{5043D74C-3E76-4254-ACD1-D9BC62606FD2}" destId="{380F4674-10DB-4E33-A5BD-CB368393E065}" srcOrd="4" destOrd="0" presId="urn:microsoft.com/office/officeart/2005/8/layout/orgChart1"/>
    <dgm:cxn modelId="{CA2CF3B8-E53C-4D2C-93D5-9B6219DAFADA}" type="presParOf" srcId="{5043D74C-3E76-4254-ACD1-D9BC62606FD2}" destId="{BC5A5F4A-1170-4DF0-BDC0-C3D08C51786E}" srcOrd="5" destOrd="0" presId="urn:microsoft.com/office/officeart/2005/8/layout/orgChart1"/>
    <dgm:cxn modelId="{76DA9C13-7146-48B9-ACA1-1C7DDC6A7360}" type="presParOf" srcId="{BC5A5F4A-1170-4DF0-BDC0-C3D08C51786E}" destId="{9D1055CF-6871-424F-8837-F490220E1A88}" srcOrd="0" destOrd="0" presId="urn:microsoft.com/office/officeart/2005/8/layout/orgChart1"/>
    <dgm:cxn modelId="{4B152C05-FC69-476D-8CB5-57490554EFA6}" type="presParOf" srcId="{9D1055CF-6871-424F-8837-F490220E1A88}" destId="{9872825D-E7DB-4EB6-AE60-3DC6EE82FB7B}" srcOrd="0" destOrd="0" presId="urn:microsoft.com/office/officeart/2005/8/layout/orgChart1"/>
    <dgm:cxn modelId="{EE601945-7D59-4E84-B026-0CD5313DC481}" type="presParOf" srcId="{9D1055CF-6871-424F-8837-F490220E1A88}" destId="{9CFE8947-3CA3-4F65-9ECF-0A427E8E1043}" srcOrd="1" destOrd="0" presId="urn:microsoft.com/office/officeart/2005/8/layout/orgChart1"/>
    <dgm:cxn modelId="{5F920FE5-84B5-41B6-8FC2-C7ECC8054198}" type="presParOf" srcId="{BC5A5F4A-1170-4DF0-BDC0-C3D08C51786E}" destId="{15726028-3206-43E4-B505-FF8FCE09E4B9}" srcOrd="1" destOrd="0" presId="urn:microsoft.com/office/officeart/2005/8/layout/orgChart1"/>
    <dgm:cxn modelId="{21227EB8-A147-4F16-B001-8450D69EA6FC}" type="presParOf" srcId="{15726028-3206-43E4-B505-FF8FCE09E4B9}" destId="{9AA9DD5E-A75C-46B0-BE8B-B5389DD0D207}" srcOrd="0" destOrd="0" presId="urn:microsoft.com/office/officeart/2005/8/layout/orgChart1"/>
    <dgm:cxn modelId="{2D7EBE4E-EF64-4CD8-8E11-DA2D66913E2A}" type="presParOf" srcId="{15726028-3206-43E4-B505-FF8FCE09E4B9}" destId="{F377613F-E5AF-4DFD-BF16-6D53BFF6FAFE}" srcOrd="1" destOrd="0" presId="urn:microsoft.com/office/officeart/2005/8/layout/orgChart1"/>
    <dgm:cxn modelId="{95C3424E-3FB0-44DF-A039-6E9AF0862377}" type="presParOf" srcId="{F377613F-E5AF-4DFD-BF16-6D53BFF6FAFE}" destId="{BA011191-675B-4973-9BB2-2D336ADE0DCE}" srcOrd="0" destOrd="0" presId="urn:microsoft.com/office/officeart/2005/8/layout/orgChart1"/>
    <dgm:cxn modelId="{D6F1002A-1648-4119-95B6-7F9A57883D54}" type="presParOf" srcId="{BA011191-675B-4973-9BB2-2D336ADE0DCE}" destId="{2C90D2D7-052F-4390-A152-CCEA0BD76AE0}" srcOrd="0" destOrd="0" presId="urn:microsoft.com/office/officeart/2005/8/layout/orgChart1"/>
    <dgm:cxn modelId="{B55932C6-A2FB-4220-9E70-FE9109C40F5F}" type="presParOf" srcId="{BA011191-675B-4973-9BB2-2D336ADE0DCE}" destId="{F33C0DD4-9D3C-41CD-886E-75A4873A29F3}" srcOrd="1" destOrd="0" presId="urn:microsoft.com/office/officeart/2005/8/layout/orgChart1"/>
    <dgm:cxn modelId="{62BA78AB-4DDD-4A9C-B207-FB3F8893FE12}" type="presParOf" srcId="{F377613F-E5AF-4DFD-BF16-6D53BFF6FAFE}" destId="{93805A57-568C-4E99-9E97-E715408F3959}" srcOrd="1" destOrd="0" presId="urn:microsoft.com/office/officeart/2005/8/layout/orgChart1"/>
    <dgm:cxn modelId="{6978F1F8-91FF-4762-AB53-06F82C1CB578}" type="presParOf" srcId="{F377613F-E5AF-4DFD-BF16-6D53BFF6FAFE}" destId="{CCB42588-27DF-42A6-BBD8-2155FDA3EFA0}" srcOrd="2" destOrd="0" presId="urn:microsoft.com/office/officeart/2005/8/layout/orgChart1"/>
    <dgm:cxn modelId="{278DB9AE-CC9B-4D0C-8E75-1A3810BDE89A}" type="presParOf" srcId="{BC5A5F4A-1170-4DF0-BDC0-C3D08C51786E}" destId="{6E63ECD8-DEC5-48EE-BCA8-4B1D83C1D755}" srcOrd="2" destOrd="0" presId="urn:microsoft.com/office/officeart/2005/8/layout/orgChart1"/>
    <dgm:cxn modelId="{99A8FE08-4D45-4E03-AC98-E9AC068ADF2B}" type="presParOf" srcId="{1965291A-F5D5-4623-B0DF-06F0FAEC8EB3}" destId="{B168F13A-5803-46AF-A09E-628714CFA3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26C095-C613-4930-B0F8-14729A0FC2E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5987827A-1304-43EC-A349-1FF5D0523DF7}">
      <dgm:prSet phldrT="[Text]" custT="1"/>
      <dgm:spPr/>
      <dgm:t>
        <a:bodyPr/>
        <a:lstStyle/>
        <a:p>
          <a:r>
            <a:rPr lang="mi-NZ" sz="5900" dirty="0" err="1"/>
            <a:t>tūmoko</a:t>
          </a:r>
          <a:endParaRPr lang="en-NZ" sz="5900" dirty="0"/>
        </a:p>
      </dgm:t>
    </dgm:pt>
    <dgm:pt modelId="{943CE2EF-D5D6-4439-9DCC-4FD843B996C5}" type="parTrans" cxnId="{E4E082DD-7D3F-43F0-80D2-2A88B078ED19}">
      <dgm:prSet/>
      <dgm:spPr/>
      <dgm:t>
        <a:bodyPr/>
        <a:lstStyle/>
        <a:p>
          <a:endParaRPr lang="en-NZ"/>
        </a:p>
      </dgm:t>
    </dgm:pt>
    <dgm:pt modelId="{0A278B71-3203-44EF-9331-2E20F8A9E3B6}" type="sibTrans" cxnId="{E4E082DD-7D3F-43F0-80D2-2A88B078ED19}">
      <dgm:prSet/>
      <dgm:spPr/>
      <dgm:t>
        <a:bodyPr/>
        <a:lstStyle/>
        <a:p>
          <a:endParaRPr lang="en-NZ"/>
        </a:p>
      </dgm:t>
    </dgm:pt>
    <dgm:pt modelId="{09B70A0A-B3D2-4D13-9A31-84786B48A435}">
      <dgm:prSet phldrT="[Text]" phldr="0"/>
      <dgm:spPr/>
      <dgm:t>
        <a:bodyPr/>
        <a:lstStyle/>
        <a:p>
          <a:r>
            <a:rPr lang="mi-NZ" dirty="0"/>
            <a:t>Atua</a:t>
          </a:r>
          <a:endParaRPr lang="en-NZ" dirty="0"/>
        </a:p>
      </dgm:t>
    </dgm:pt>
    <dgm:pt modelId="{DA40F474-4A85-44F1-9A24-04C8D5E07C69}" type="parTrans" cxnId="{C21A929A-6FD6-48E1-9203-E203A0064EC5}">
      <dgm:prSet/>
      <dgm:spPr/>
      <dgm:t>
        <a:bodyPr/>
        <a:lstStyle/>
        <a:p>
          <a:endParaRPr lang="en-NZ"/>
        </a:p>
      </dgm:t>
    </dgm:pt>
    <dgm:pt modelId="{44FBACF6-C31D-48BF-92A8-4B5A48CBAD09}" type="sibTrans" cxnId="{C21A929A-6FD6-48E1-9203-E203A0064EC5}">
      <dgm:prSet/>
      <dgm:spPr/>
      <dgm:t>
        <a:bodyPr/>
        <a:lstStyle/>
        <a:p>
          <a:endParaRPr lang="en-NZ"/>
        </a:p>
      </dgm:t>
    </dgm:pt>
    <dgm:pt modelId="{C6B1AD1B-67D1-480A-B053-9CB6FC244209}">
      <dgm:prSet phldrT="[Text]" phldr="0"/>
      <dgm:spPr/>
      <dgm:t>
        <a:bodyPr/>
        <a:lstStyle/>
        <a:p>
          <a:r>
            <a:rPr lang="mi-NZ" dirty="0"/>
            <a:t>Tangata</a:t>
          </a:r>
          <a:endParaRPr lang="en-NZ" dirty="0"/>
        </a:p>
      </dgm:t>
    </dgm:pt>
    <dgm:pt modelId="{2EC3788E-85D2-42AC-8281-3CE97704795F}" type="parTrans" cxnId="{58BDB99F-BF10-4BB6-860D-F9E5FA1C0CBF}">
      <dgm:prSet/>
      <dgm:spPr/>
      <dgm:t>
        <a:bodyPr/>
        <a:lstStyle/>
        <a:p>
          <a:endParaRPr lang="en-NZ"/>
        </a:p>
      </dgm:t>
    </dgm:pt>
    <dgm:pt modelId="{BB963AC2-9DA9-486A-B029-8C09BCC45B7D}" type="sibTrans" cxnId="{58BDB99F-BF10-4BB6-860D-F9E5FA1C0CBF}">
      <dgm:prSet/>
      <dgm:spPr/>
      <dgm:t>
        <a:bodyPr/>
        <a:lstStyle/>
        <a:p>
          <a:endParaRPr lang="en-NZ"/>
        </a:p>
      </dgm:t>
    </dgm:pt>
    <dgm:pt modelId="{A08ACC86-F778-4F72-AA80-2298195B8AD7}">
      <dgm:prSet phldrT="[Text]"/>
      <dgm:spPr/>
      <dgm:t>
        <a:bodyPr/>
        <a:lstStyle/>
        <a:p>
          <a:r>
            <a:rPr lang="mi-NZ" dirty="0" err="1"/>
            <a:t>Tapawāhi</a:t>
          </a:r>
          <a:endParaRPr lang="en-NZ" dirty="0"/>
        </a:p>
      </dgm:t>
    </dgm:pt>
    <dgm:pt modelId="{C9D3EB71-E5AE-43BD-84F9-9316EC811D99}" type="parTrans" cxnId="{AD8FA26D-7C82-4082-88B8-B0A13FC7E22D}">
      <dgm:prSet/>
      <dgm:spPr/>
      <dgm:t>
        <a:bodyPr/>
        <a:lstStyle/>
        <a:p>
          <a:endParaRPr lang="en-NZ"/>
        </a:p>
      </dgm:t>
    </dgm:pt>
    <dgm:pt modelId="{93931133-B44A-4E46-B8E3-7DB190982015}" type="sibTrans" cxnId="{AD8FA26D-7C82-4082-88B8-B0A13FC7E22D}">
      <dgm:prSet/>
      <dgm:spPr/>
      <dgm:t>
        <a:bodyPr/>
        <a:lstStyle/>
        <a:p>
          <a:endParaRPr lang="en-NZ"/>
        </a:p>
      </dgm:t>
    </dgm:pt>
    <dgm:pt modelId="{61CDF10F-124C-4C72-A17C-65D4903C24C6}">
      <dgm:prSet phldrT="[Text]"/>
      <dgm:spPr>
        <a:solidFill>
          <a:srgbClr val="C00000"/>
        </a:solidFill>
      </dgm:spPr>
      <dgm:t>
        <a:bodyPr/>
        <a:lstStyle/>
        <a:p>
          <a:pPr>
            <a:spcAft>
              <a:spcPts val="0"/>
            </a:spcAft>
          </a:pPr>
          <a:r>
            <a:rPr lang="mi-NZ" dirty="0"/>
            <a:t>Tātai Arorangi</a:t>
          </a:r>
          <a:endParaRPr lang="en-NZ" dirty="0"/>
        </a:p>
      </dgm:t>
    </dgm:pt>
    <dgm:pt modelId="{5975659E-B63B-4237-B5EB-E2ED75972994}" type="parTrans" cxnId="{2907AB78-659D-4D91-94A7-8957BFF360BE}">
      <dgm:prSet/>
      <dgm:spPr/>
      <dgm:t>
        <a:bodyPr/>
        <a:lstStyle/>
        <a:p>
          <a:endParaRPr lang="en-NZ"/>
        </a:p>
      </dgm:t>
    </dgm:pt>
    <dgm:pt modelId="{2E07FE6E-4BA8-48A8-AD43-89CF9D858982}" type="sibTrans" cxnId="{2907AB78-659D-4D91-94A7-8957BFF360BE}">
      <dgm:prSet/>
      <dgm:spPr/>
      <dgm:t>
        <a:bodyPr/>
        <a:lstStyle/>
        <a:p>
          <a:endParaRPr lang="en-NZ"/>
        </a:p>
      </dgm:t>
    </dgm:pt>
    <dgm:pt modelId="{9E409D8A-FF01-441A-860E-746C9BD728E8}">
      <dgm:prSet phldrT="[Text]"/>
      <dgm:spPr>
        <a:solidFill>
          <a:srgbClr val="C00000"/>
        </a:solidFill>
      </dgm:spPr>
      <dgm:t>
        <a:bodyPr/>
        <a:lstStyle/>
        <a:p>
          <a:pPr>
            <a:spcAft>
              <a:spcPts val="0"/>
            </a:spcAft>
          </a:pPr>
          <a:r>
            <a:rPr lang="mi-NZ" dirty="0"/>
            <a:t>Ahurea</a:t>
          </a:r>
          <a:endParaRPr lang="en-NZ" dirty="0"/>
        </a:p>
      </dgm:t>
    </dgm:pt>
    <dgm:pt modelId="{969F7FB3-FE11-4AE7-8F36-FBCB407963B4}" type="parTrans" cxnId="{BA6ED86B-8356-4544-AAA5-B4B73E361CEF}">
      <dgm:prSet/>
      <dgm:spPr/>
      <dgm:t>
        <a:bodyPr/>
        <a:lstStyle/>
        <a:p>
          <a:endParaRPr lang="en-NZ"/>
        </a:p>
      </dgm:t>
    </dgm:pt>
    <dgm:pt modelId="{27900786-D789-4D5B-A07E-5B9A7D44DF82}" type="sibTrans" cxnId="{BA6ED86B-8356-4544-AAA5-B4B73E361CEF}">
      <dgm:prSet/>
      <dgm:spPr/>
      <dgm:t>
        <a:bodyPr/>
        <a:lstStyle/>
        <a:p>
          <a:endParaRPr lang="en-NZ"/>
        </a:p>
      </dgm:t>
    </dgm:pt>
    <dgm:pt modelId="{332F896A-B977-487E-BC09-4F457E1E0367}" type="pres">
      <dgm:prSet presAssocID="{F326C095-C613-4930-B0F8-14729A0FC2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965291A-F5D5-4623-B0DF-06F0FAEC8EB3}" type="pres">
      <dgm:prSet presAssocID="{5987827A-1304-43EC-A349-1FF5D0523DF7}" presName="hierRoot1" presStyleCnt="0">
        <dgm:presLayoutVars>
          <dgm:hierBranch val="init"/>
        </dgm:presLayoutVars>
      </dgm:prSet>
      <dgm:spPr/>
    </dgm:pt>
    <dgm:pt modelId="{E8246E33-CF1E-4F20-8571-7E97C6A6BF08}" type="pres">
      <dgm:prSet presAssocID="{5987827A-1304-43EC-A349-1FF5D0523DF7}" presName="rootComposite1" presStyleCnt="0"/>
      <dgm:spPr/>
    </dgm:pt>
    <dgm:pt modelId="{AE1AC19F-EAED-4CBA-9F3C-674EB3DBB9B0}" type="pres">
      <dgm:prSet presAssocID="{5987827A-1304-43EC-A349-1FF5D0523DF7}" presName="rootText1" presStyleLbl="node0" presStyleIdx="0" presStyleCnt="1" custScaleX="174948" custScaleY="148815">
        <dgm:presLayoutVars>
          <dgm:chPref val="3"/>
        </dgm:presLayoutVars>
      </dgm:prSet>
      <dgm:spPr/>
    </dgm:pt>
    <dgm:pt modelId="{8CD6CC0D-8480-4429-8481-D992DA57D107}" type="pres">
      <dgm:prSet presAssocID="{5987827A-1304-43EC-A349-1FF5D0523DF7}" presName="rootConnector1" presStyleLbl="node1" presStyleIdx="0" presStyleCnt="0"/>
      <dgm:spPr/>
    </dgm:pt>
    <dgm:pt modelId="{5043D74C-3E76-4254-ACD1-D9BC62606FD2}" type="pres">
      <dgm:prSet presAssocID="{5987827A-1304-43EC-A349-1FF5D0523DF7}" presName="hierChild2" presStyleCnt="0"/>
      <dgm:spPr/>
    </dgm:pt>
    <dgm:pt modelId="{11DE0086-11E9-4D40-A6CB-BA6854A7B474}" type="pres">
      <dgm:prSet presAssocID="{DA40F474-4A85-44F1-9A24-04C8D5E07C69}" presName="Name37" presStyleLbl="parChTrans1D2" presStyleIdx="0" presStyleCnt="5"/>
      <dgm:spPr/>
    </dgm:pt>
    <dgm:pt modelId="{D8E11A0D-8051-4CFB-A168-462396F9D05D}" type="pres">
      <dgm:prSet presAssocID="{09B70A0A-B3D2-4D13-9A31-84786B48A435}" presName="hierRoot2" presStyleCnt="0">
        <dgm:presLayoutVars>
          <dgm:hierBranch val="init"/>
        </dgm:presLayoutVars>
      </dgm:prSet>
      <dgm:spPr/>
    </dgm:pt>
    <dgm:pt modelId="{C1A2A09B-D623-483B-9BC4-E36F814DF89A}" type="pres">
      <dgm:prSet presAssocID="{09B70A0A-B3D2-4D13-9A31-84786B48A435}" presName="rootComposite" presStyleCnt="0"/>
      <dgm:spPr/>
    </dgm:pt>
    <dgm:pt modelId="{1940E850-4B38-49B4-8515-160B45399B89}" type="pres">
      <dgm:prSet presAssocID="{09B70A0A-B3D2-4D13-9A31-84786B48A435}" presName="rootText" presStyleLbl="node2" presStyleIdx="0" presStyleCnt="5">
        <dgm:presLayoutVars>
          <dgm:chPref val="3"/>
        </dgm:presLayoutVars>
      </dgm:prSet>
      <dgm:spPr/>
    </dgm:pt>
    <dgm:pt modelId="{F172DDB2-52E8-4577-A8A6-7D42789D3126}" type="pres">
      <dgm:prSet presAssocID="{09B70A0A-B3D2-4D13-9A31-84786B48A435}" presName="rootConnector" presStyleLbl="node2" presStyleIdx="0" presStyleCnt="5"/>
      <dgm:spPr/>
    </dgm:pt>
    <dgm:pt modelId="{1E661E1B-2DF2-4F10-81E9-FBC1EF6DD8AB}" type="pres">
      <dgm:prSet presAssocID="{09B70A0A-B3D2-4D13-9A31-84786B48A435}" presName="hierChild4" presStyleCnt="0"/>
      <dgm:spPr/>
    </dgm:pt>
    <dgm:pt modelId="{0C7A0675-AE02-42AE-B66E-C6F16F09CE5C}" type="pres">
      <dgm:prSet presAssocID="{09B70A0A-B3D2-4D13-9A31-84786B48A435}" presName="hierChild5" presStyleCnt="0"/>
      <dgm:spPr/>
    </dgm:pt>
    <dgm:pt modelId="{0C74E764-A272-436D-9130-1959FC8558BF}" type="pres">
      <dgm:prSet presAssocID="{2EC3788E-85D2-42AC-8281-3CE97704795F}" presName="Name37" presStyleLbl="parChTrans1D2" presStyleIdx="1" presStyleCnt="5"/>
      <dgm:spPr/>
    </dgm:pt>
    <dgm:pt modelId="{7F4E45B1-E0CE-4608-B52E-F115693EE651}" type="pres">
      <dgm:prSet presAssocID="{C6B1AD1B-67D1-480A-B053-9CB6FC244209}" presName="hierRoot2" presStyleCnt="0">
        <dgm:presLayoutVars>
          <dgm:hierBranch val="init"/>
        </dgm:presLayoutVars>
      </dgm:prSet>
      <dgm:spPr/>
    </dgm:pt>
    <dgm:pt modelId="{9C5C4CB2-15B0-4943-B2B7-7346F6768D15}" type="pres">
      <dgm:prSet presAssocID="{C6B1AD1B-67D1-480A-B053-9CB6FC244209}" presName="rootComposite" presStyleCnt="0"/>
      <dgm:spPr/>
    </dgm:pt>
    <dgm:pt modelId="{DB7DED91-2F64-4005-9F04-E4E05C4BACCF}" type="pres">
      <dgm:prSet presAssocID="{C6B1AD1B-67D1-480A-B053-9CB6FC244209}" presName="rootText" presStyleLbl="node2" presStyleIdx="1" presStyleCnt="5">
        <dgm:presLayoutVars>
          <dgm:chPref val="3"/>
        </dgm:presLayoutVars>
      </dgm:prSet>
      <dgm:spPr/>
    </dgm:pt>
    <dgm:pt modelId="{6F3919EB-44DE-4A47-9A0A-44FEF6AF1483}" type="pres">
      <dgm:prSet presAssocID="{C6B1AD1B-67D1-480A-B053-9CB6FC244209}" presName="rootConnector" presStyleLbl="node2" presStyleIdx="1" presStyleCnt="5"/>
      <dgm:spPr/>
    </dgm:pt>
    <dgm:pt modelId="{8DBF23BB-41AD-45EF-9B6B-16664587D9D0}" type="pres">
      <dgm:prSet presAssocID="{C6B1AD1B-67D1-480A-B053-9CB6FC244209}" presName="hierChild4" presStyleCnt="0"/>
      <dgm:spPr/>
    </dgm:pt>
    <dgm:pt modelId="{C06616C2-0AED-4BC8-91B3-65C75E3E1BFD}" type="pres">
      <dgm:prSet presAssocID="{C6B1AD1B-67D1-480A-B053-9CB6FC244209}" presName="hierChild5" presStyleCnt="0"/>
      <dgm:spPr/>
    </dgm:pt>
    <dgm:pt modelId="{380F4674-10DB-4E33-A5BD-CB368393E065}" type="pres">
      <dgm:prSet presAssocID="{C9D3EB71-E5AE-43BD-84F9-9316EC811D99}" presName="Name37" presStyleLbl="parChTrans1D2" presStyleIdx="2" presStyleCnt="5"/>
      <dgm:spPr/>
    </dgm:pt>
    <dgm:pt modelId="{BC5A5F4A-1170-4DF0-BDC0-C3D08C51786E}" type="pres">
      <dgm:prSet presAssocID="{A08ACC86-F778-4F72-AA80-2298195B8AD7}" presName="hierRoot2" presStyleCnt="0">
        <dgm:presLayoutVars>
          <dgm:hierBranch val="init"/>
        </dgm:presLayoutVars>
      </dgm:prSet>
      <dgm:spPr/>
    </dgm:pt>
    <dgm:pt modelId="{9D1055CF-6871-424F-8837-F490220E1A88}" type="pres">
      <dgm:prSet presAssocID="{A08ACC86-F778-4F72-AA80-2298195B8AD7}" presName="rootComposite" presStyleCnt="0"/>
      <dgm:spPr/>
    </dgm:pt>
    <dgm:pt modelId="{9872825D-E7DB-4EB6-AE60-3DC6EE82FB7B}" type="pres">
      <dgm:prSet presAssocID="{A08ACC86-F778-4F72-AA80-2298195B8AD7}" presName="rootText" presStyleLbl="node2" presStyleIdx="2" presStyleCnt="5">
        <dgm:presLayoutVars>
          <dgm:chPref val="3"/>
        </dgm:presLayoutVars>
      </dgm:prSet>
      <dgm:spPr/>
    </dgm:pt>
    <dgm:pt modelId="{9CFE8947-3CA3-4F65-9ECF-0A427E8E1043}" type="pres">
      <dgm:prSet presAssocID="{A08ACC86-F778-4F72-AA80-2298195B8AD7}" presName="rootConnector" presStyleLbl="node2" presStyleIdx="2" presStyleCnt="5"/>
      <dgm:spPr/>
    </dgm:pt>
    <dgm:pt modelId="{15726028-3206-43E4-B505-FF8FCE09E4B9}" type="pres">
      <dgm:prSet presAssocID="{A08ACC86-F778-4F72-AA80-2298195B8AD7}" presName="hierChild4" presStyleCnt="0"/>
      <dgm:spPr/>
    </dgm:pt>
    <dgm:pt modelId="{6E63ECD8-DEC5-48EE-BCA8-4B1D83C1D755}" type="pres">
      <dgm:prSet presAssocID="{A08ACC86-F778-4F72-AA80-2298195B8AD7}" presName="hierChild5" presStyleCnt="0"/>
      <dgm:spPr/>
    </dgm:pt>
    <dgm:pt modelId="{12264DB4-F1B8-47BC-A60B-F5AC5229F6ED}" type="pres">
      <dgm:prSet presAssocID="{5975659E-B63B-4237-B5EB-E2ED75972994}" presName="Name37" presStyleLbl="parChTrans1D2" presStyleIdx="3" presStyleCnt="5"/>
      <dgm:spPr/>
    </dgm:pt>
    <dgm:pt modelId="{4CB7694D-9064-41C6-89F9-51D4D9B8B6C5}" type="pres">
      <dgm:prSet presAssocID="{61CDF10F-124C-4C72-A17C-65D4903C24C6}" presName="hierRoot2" presStyleCnt="0">
        <dgm:presLayoutVars>
          <dgm:hierBranch val="init"/>
        </dgm:presLayoutVars>
      </dgm:prSet>
      <dgm:spPr/>
    </dgm:pt>
    <dgm:pt modelId="{C997D5A3-2430-4D81-B310-086A839DDB5F}" type="pres">
      <dgm:prSet presAssocID="{61CDF10F-124C-4C72-A17C-65D4903C24C6}" presName="rootComposite" presStyleCnt="0"/>
      <dgm:spPr/>
    </dgm:pt>
    <dgm:pt modelId="{6E0CA9E3-559C-4CB8-A925-875AB0B640A3}" type="pres">
      <dgm:prSet presAssocID="{61CDF10F-124C-4C72-A17C-65D4903C24C6}" presName="rootText" presStyleLbl="node2" presStyleIdx="3" presStyleCnt="5">
        <dgm:presLayoutVars>
          <dgm:chPref val="3"/>
        </dgm:presLayoutVars>
      </dgm:prSet>
      <dgm:spPr/>
    </dgm:pt>
    <dgm:pt modelId="{301AF9BD-8E31-4A10-BD31-F76B3321930C}" type="pres">
      <dgm:prSet presAssocID="{61CDF10F-124C-4C72-A17C-65D4903C24C6}" presName="rootConnector" presStyleLbl="node2" presStyleIdx="3" presStyleCnt="5"/>
      <dgm:spPr/>
    </dgm:pt>
    <dgm:pt modelId="{DAE0D5E6-958D-4E32-A4F0-D6317AA30B04}" type="pres">
      <dgm:prSet presAssocID="{61CDF10F-124C-4C72-A17C-65D4903C24C6}" presName="hierChild4" presStyleCnt="0"/>
      <dgm:spPr/>
    </dgm:pt>
    <dgm:pt modelId="{23AEDDE9-1573-4FA8-9285-416998E2C6E6}" type="pres">
      <dgm:prSet presAssocID="{61CDF10F-124C-4C72-A17C-65D4903C24C6}" presName="hierChild5" presStyleCnt="0"/>
      <dgm:spPr/>
    </dgm:pt>
    <dgm:pt modelId="{4239413B-532D-4D9C-839A-9BDB69E39AF2}" type="pres">
      <dgm:prSet presAssocID="{969F7FB3-FE11-4AE7-8F36-FBCB407963B4}" presName="Name37" presStyleLbl="parChTrans1D2" presStyleIdx="4" presStyleCnt="5"/>
      <dgm:spPr/>
    </dgm:pt>
    <dgm:pt modelId="{B8FC35E7-C642-41D5-9316-92B09266BFFF}" type="pres">
      <dgm:prSet presAssocID="{9E409D8A-FF01-441A-860E-746C9BD728E8}" presName="hierRoot2" presStyleCnt="0">
        <dgm:presLayoutVars>
          <dgm:hierBranch val="init"/>
        </dgm:presLayoutVars>
      </dgm:prSet>
      <dgm:spPr/>
    </dgm:pt>
    <dgm:pt modelId="{1CEF7D24-C9D1-4885-8D45-73D6D80AC5C7}" type="pres">
      <dgm:prSet presAssocID="{9E409D8A-FF01-441A-860E-746C9BD728E8}" presName="rootComposite" presStyleCnt="0"/>
      <dgm:spPr/>
    </dgm:pt>
    <dgm:pt modelId="{108080FE-252D-40D6-8CA5-F23BFAC9C187}" type="pres">
      <dgm:prSet presAssocID="{9E409D8A-FF01-441A-860E-746C9BD728E8}" presName="rootText" presStyleLbl="node2" presStyleIdx="4" presStyleCnt="5" custLinFactNeighborX="-3640" custLinFactNeighborY="72">
        <dgm:presLayoutVars>
          <dgm:chPref val="3"/>
        </dgm:presLayoutVars>
      </dgm:prSet>
      <dgm:spPr/>
    </dgm:pt>
    <dgm:pt modelId="{E82748C9-AA51-4FFF-BCC1-324DF31B0686}" type="pres">
      <dgm:prSet presAssocID="{9E409D8A-FF01-441A-860E-746C9BD728E8}" presName="rootConnector" presStyleLbl="node2" presStyleIdx="4" presStyleCnt="5"/>
      <dgm:spPr/>
    </dgm:pt>
    <dgm:pt modelId="{510B6C26-BF99-437F-BDE5-E10D91330EA2}" type="pres">
      <dgm:prSet presAssocID="{9E409D8A-FF01-441A-860E-746C9BD728E8}" presName="hierChild4" presStyleCnt="0"/>
      <dgm:spPr/>
    </dgm:pt>
    <dgm:pt modelId="{BB08693F-5E2D-4967-B97F-55D29F61EF69}" type="pres">
      <dgm:prSet presAssocID="{9E409D8A-FF01-441A-860E-746C9BD728E8}" presName="hierChild5" presStyleCnt="0"/>
      <dgm:spPr/>
    </dgm:pt>
    <dgm:pt modelId="{B168F13A-5803-46AF-A09E-628714CFA30F}" type="pres">
      <dgm:prSet presAssocID="{5987827A-1304-43EC-A349-1FF5D0523DF7}" presName="hierChild3" presStyleCnt="0"/>
      <dgm:spPr/>
    </dgm:pt>
  </dgm:ptLst>
  <dgm:cxnLst>
    <dgm:cxn modelId="{381AD114-67CC-4CAE-A772-B216830CAA53}" type="presOf" srcId="{5975659E-B63B-4237-B5EB-E2ED75972994}" destId="{12264DB4-F1B8-47BC-A60B-F5AC5229F6ED}" srcOrd="0" destOrd="0" presId="urn:microsoft.com/office/officeart/2005/8/layout/orgChart1"/>
    <dgm:cxn modelId="{B844C618-3E16-4164-9A40-6C9677B18FB2}" type="presOf" srcId="{61CDF10F-124C-4C72-A17C-65D4903C24C6}" destId="{301AF9BD-8E31-4A10-BD31-F76B3321930C}" srcOrd="1" destOrd="0" presId="urn:microsoft.com/office/officeart/2005/8/layout/orgChart1"/>
    <dgm:cxn modelId="{C7670A3D-A2DD-401B-9E8A-6ABD8B3CDDF2}" type="presOf" srcId="{5987827A-1304-43EC-A349-1FF5D0523DF7}" destId="{8CD6CC0D-8480-4429-8481-D992DA57D107}" srcOrd="1" destOrd="0" presId="urn:microsoft.com/office/officeart/2005/8/layout/orgChart1"/>
    <dgm:cxn modelId="{AFA80A5F-5B8E-417A-9BC8-8389A60FD469}" type="presOf" srcId="{9E409D8A-FF01-441A-860E-746C9BD728E8}" destId="{E82748C9-AA51-4FFF-BCC1-324DF31B0686}" srcOrd="1" destOrd="0" presId="urn:microsoft.com/office/officeart/2005/8/layout/orgChart1"/>
    <dgm:cxn modelId="{FF82305F-5D13-445D-8F7E-D69F95C5833A}" type="presOf" srcId="{5987827A-1304-43EC-A349-1FF5D0523DF7}" destId="{AE1AC19F-EAED-4CBA-9F3C-674EB3DBB9B0}" srcOrd="0" destOrd="0" presId="urn:microsoft.com/office/officeart/2005/8/layout/orgChart1"/>
    <dgm:cxn modelId="{27BC2E43-FC71-4DB9-9F86-E6E1FDF1C22D}" type="presOf" srcId="{09B70A0A-B3D2-4D13-9A31-84786B48A435}" destId="{1940E850-4B38-49B4-8515-160B45399B89}" srcOrd="0" destOrd="0" presId="urn:microsoft.com/office/officeart/2005/8/layout/orgChart1"/>
    <dgm:cxn modelId="{2A961E67-E852-4FC0-92AD-15E053074335}" type="presOf" srcId="{09B70A0A-B3D2-4D13-9A31-84786B48A435}" destId="{F172DDB2-52E8-4577-A8A6-7D42789D3126}" srcOrd="1" destOrd="0" presId="urn:microsoft.com/office/officeart/2005/8/layout/orgChart1"/>
    <dgm:cxn modelId="{BA6ED86B-8356-4544-AAA5-B4B73E361CEF}" srcId="{5987827A-1304-43EC-A349-1FF5D0523DF7}" destId="{9E409D8A-FF01-441A-860E-746C9BD728E8}" srcOrd="4" destOrd="0" parTransId="{969F7FB3-FE11-4AE7-8F36-FBCB407963B4}" sibTransId="{27900786-D789-4D5B-A07E-5B9A7D44DF82}"/>
    <dgm:cxn modelId="{AD8FA26D-7C82-4082-88B8-B0A13FC7E22D}" srcId="{5987827A-1304-43EC-A349-1FF5D0523DF7}" destId="{A08ACC86-F778-4F72-AA80-2298195B8AD7}" srcOrd="2" destOrd="0" parTransId="{C9D3EB71-E5AE-43BD-84F9-9316EC811D99}" sibTransId="{93931133-B44A-4E46-B8E3-7DB190982015}"/>
    <dgm:cxn modelId="{F7113B71-C409-4445-B8B8-A18F370E3DB2}" type="presOf" srcId="{2EC3788E-85D2-42AC-8281-3CE97704795F}" destId="{0C74E764-A272-436D-9130-1959FC8558BF}" srcOrd="0" destOrd="0" presId="urn:microsoft.com/office/officeart/2005/8/layout/orgChart1"/>
    <dgm:cxn modelId="{B3610A52-25A1-4D16-8C4E-2A2A9AA0F034}" type="presOf" srcId="{61CDF10F-124C-4C72-A17C-65D4903C24C6}" destId="{6E0CA9E3-559C-4CB8-A925-875AB0B640A3}" srcOrd="0" destOrd="0" presId="urn:microsoft.com/office/officeart/2005/8/layout/orgChart1"/>
    <dgm:cxn modelId="{7BC66E57-8BBF-459E-9442-993C85A6F04D}" type="presOf" srcId="{DA40F474-4A85-44F1-9A24-04C8D5E07C69}" destId="{11DE0086-11E9-4D40-A6CB-BA6854A7B474}" srcOrd="0" destOrd="0" presId="urn:microsoft.com/office/officeart/2005/8/layout/orgChart1"/>
    <dgm:cxn modelId="{16561E58-D24A-4343-99CB-9F290B62EC15}" type="presOf" srcId="{C6B1AD1B-67D1-480A-B053-9CB6FC244209}" destId="{6F3919EB-44DE-4A47-9A0A-44FEF6AF1483}" srcOrd="1" destOrd="0" presId="urn:microsoft.com/office/officeart/2005/8/layout/orgChart1"/>
    <dgm:cxn modelId="{2907AB78-659D-4D91-94A7-8957BFF360BE}" srcId="{5987827A-1304-43EC-A349-1FF5D0523DF7}" destId="{61CDF10F-124C-4C72-A17C-65D4903C24C6}" srcOrd="3" destOrd="0" parTransId="{5975659E-B63B-4237-B5EB-E2ED75972994}" sibTransId="{2E07FE6E-4BA8-48A8-AD43-89CF9D858982}"/>
    <dgm:cxn modelId="{F665CE7E-12CD-4E31-A993-9F2BB5C1575D}" type="presOf" srcId="{C9D3EB71-E5AE-43BD-84F9-9316EC811D99}" destId="{380F4674-10DB-4E33-A5BD-CB368393E065}" srcOrd="0" destOrd="0" presId="urn:microsoft.com/office/officeart/2005/8/layout/orgChart1"/>
    <dgm:cxn modelId="{173ACD83-C0F7-499F-B371-6BE20F05D587}" type="presOf" srcId="{9E409D8A-FF01-441A-860E-746C9BD728E8}" destId="{108080FE-252D-40D6-8CA5-F23BFAC9C187}" srcOrd="0" destOrd="0" presId="urn:microsoft.com/office/officeart/2005/8/layout/orgChart1"/>
    <dgm:cxn modelId="{B25E8D85-4248-4DE1-9DF2-FF33096068C3}" type="presOf" srcId="{F326C095-C613-4930-B0F8-14729A0FC2E1}" destId="{332F896A-B977-487E-BC09-4F457E1E0367}" srcOrd="0" destOrd="0" presId="urn:microsoft.com/office/officeart/2005/8/layout/orgChart1"/>
    <dgm:cxn modelId="{C21A929A-6FD6-48E1-9203-E203A0064EC5}" srcId="{5987827A-1304-43EC-A349-1FF5D0523DF7}" destId="{09B70A0A-B3D2-4D13-9A31-84786B48A435}" srcOrd="0" destOrd="0" parTransId="{DA40F474-4A85-44F1-9A24-04C8D5E07C69}" sibTransId="{44FBACF6-C31D-48BF-92A8-4B5A48CBAD09}"/>
    <dgm:cxn modelId="{67BC809D-7B5B-4905-A385-58441BB43606}" type="presOf" srcId="{C6B1AD1B-67D1-480A-B053-9CB6FC244209}" destId="{DB7DED91-2F64-4005-9F04-E4E05C4BACCF}" srcOrd="0" destOrd="0" presId="urn:microsoft.com/office/officeart/2005/8/layout/orgChart1"/>
    <dgm:cxn modelId="{58BDB99F-BF10-4BB6-860D-F9E5FA1C0CBF}" srcId="{5987827A-1304-43EC-A349-1FF5D0523DF7}" destId="{C6B1AD1B-67D1-480A-B053-9CB6FC244209}" srcOrd="1" destOrd="0" parTransId="{2EC3788E-85D2-42AC-8281-3CE97704795F}" sibTransId="{BB963AC2-9DA9-486A-B029-8C09BCC45B7D}"/>
    <dgm:cxn modelId="{CF53D8CC-00D6-438F-AA9A-91261AD226A5}" type="presOf" srcId="{969F7FB3-FE11-4AE7-8F36-FBCB407963B4}" destId="{4239413B-532D-4D9C-839A-9BDB69E39AF2}" srcOrd="0" destOrd="0" presId="urn:microsoft.com/office/officeart/2005/8/layout/orgChart1"/>
    <dgm:cxn modelId="{E4E082DD-7D3F-43F0-80D2-2A88B078ED19}" srcId="{F326C095-C613-4930-B0F8-14729A0FC2E1}" destId="{5987827A-1304-43EC-A349-1FF5D0523DF7}" srcOrd="0" destOrd="0" parTransId="{943CE2EF-D5D6-4439-9DCC-4FD843B996C5}" sibTransId="{0A278B71-3203-44EF-9331-2E20F8A9E3B6}"/>
    <dgm:cxn modelId="{543BFDEC-F2DD-406F-8D11-3CF107FC5606}" type="presOf" srcId="{A08ACC86-F778-4F72-AA80-2298195B8AD7}" destId="{9CFE8947-3CA3-4F65-9ECF-0A427E8E1043}" srcOrd="1" destOrd="0" presId="urn:microsoft.com/office/officeart/2005/8/layout/orgChart1"/>
    <dgm:cxn modelId="{AEA71AF6-B0A4-4D37-9AD2-35D2A2EE279F}" type="presOf" srcId="{A08ACC86-F778-4F72-AA80-2298195B8AD7}" destId="{9872825D-E7DB-4EB6-AE60-3DC6EE82FB7B}" srcOrd="0" destOrd="0" presId="urn:microsoft.com/office/officeart/2005/8/layout/orgChart1"/>
    <dgm:cxn modelId="{E9676B8A-75B5-4E65-A360-9D51117DC466}" type="presParOf" srcId="{332F896A-B977-487E-BC09-4F457E1E0367}" destId="{1965291A-F5D5-4623-B0DF-06F0FAEC8EB3}" srcOrd="0" destOrd="0" presId="urn:microsoft.com/office/officeart/2005/8/layout/orgChart1"/>
    <dgm:cxn modelId="{0B6E0759-074A-427D-8421-11394C9D618B}" type="presParOf" srcId="{1965291A-F5D5-4623-B0DF-06F0FAEC8EB3}" destId="{E8246E33-CF1E-4F20-8571-7E97C6A6BF08}" srcOrd="0" destOrd="0" presId="urn:microsoft.com/office/officeart/2005/8/layout/orgChart1"/>
    <dgm:cxn modelId="{3EC47FDF-BBD0-4FCB-958C-A1A52BD66AE5}" type="presParOf" srcId="{E8246E33-CF1E-4F20-8571-7E97C6A6BF08}" destId="{AE1AC19F-EAED-4CBA-9F3C-674EB3DBB9B0}" srcOrd="0" destOrd="0" presId="urn:microsoft.com/office/officeart/2005/8/layout/orgChart1"/>
    <dgm:cxn modelId="{BA4EC5D2-F65A-4242-A432-F0D89E5514F0}" type="presParOf" srcId="{E8246E33-CF1E-4F20-8571-7E97C6A6BF08}" destId="{8CD6CC0D-8480-4429-8481-D992DA57D107}" srcOrd="1" destOrd="0" presId="urn:microsoft.com/office/officeart/2005/8/layout/orgChart1"/>
    <dgm:cxn modelId="{11634ADA-CC47-456B-A6CB-42C7DA42D8D6}" type="presParOf" srcId="{1965291A-F5D5-4623-B0DF-06F0FAEC8EB3}" destId="{5043D74C-3E76-4254-ACD1-D9BC62606FD2}" srcOrd="1" destOrd="0" presId="urn:microsoft.com/office/officeart/2005/8/layout/orgChart1"/>
    <dgm:cxn modelId="{3EF908B0-1B40-4342-B028-87EAE763DC4A}" type="presParOf" srcId="{5043D74C-3E76-4254-ACD1-D9BC62606FD2}" destId="{11DE0086-11E9-4D40-A6CB-BA6854A7B474}" srcOrd="0" destOrd="0" presId="urn:microsoft.com/office/officeart/2005/8/layout/orgChart1"/>
    <dgm:cxn modelId="{6878BC03-F9CB-40DF-8D61-365BCF515E0C}" type="presParOf" srcId="{5043D74C-3E76-4254-ACD1-D9BC62606FD2}" destId="{D8E11A0D-8051-4CFB-A168-462396F9D05D}" srcOrd="1" destOrd="0" presId="urn:microsoft.com/office/officeart/2005/8/layout/orgChart1"/>
    <dgm:cxn modelId="{5C82FA83-D706-420D-98E7-EFA08EFECE56}" type="presParOf" srcId="{D8E11A0D-8051-4CFB-A168-462396F9D05D}" destId="{C1A2A09B-D623-483B-9BC4-E36F814DF89A}" srcOrd="0" destOrd="0" presId="urn:microsoft.com/office/officeart/2005/8/layout/orgChart1"/>
    <dgm:cxn modelId="{2B430F8D-B984-42E2-9076-89CE585BD6C5}" type="presParOf" srcId="{C1A2A09B-D623-483B-9BC4-E36F814DF89A}" destId="{1940E850-4B38-49B4-8515-160B45399B89}" srcOrd="0" destOrd="0" presId="urn:microsoft.com/office/officeart/2005/8/layout/orgChart1"/>
    <dgm:cxn modelId="{C7AF8988-0A93-40B2-BC42-A5BC4C18B478}" type="presParOf" srcId="{C1A2A09B-D623-483B-9BC4-E36F814DF89A}" destId="{F172DDB2-52E8-4577-A8A6-7D42789D3126}" srcOrd="1" destOrd="0" presId="urn:microsoft.com/office/officeart/2005/8/layout/orgChart1"/>
    <dgm:cxn modelId="{DC44A18F-92DF-4F81-8558-1CBB208ED4AF}" type="presParOf" srcId="{D8E11A0D-8051-4CFB-A168-462396F9D05D}" destId="{1E661E1B-2DF2-4F10-81E9-FBC1EF6DD8AB}" srcOrd="1" destOrd="0" presId="urn:microsoft.com/office/officeart/2005/8/layout/orgChart1"/>
    <dgm:cxn modelId="{E177C17E-FF9F-492E-B089-9EF68C171883}" type="presParOf" srcId="{D8E11A0D-8051-4CFB-A168-462396F9D05D}" destId="{0C7A0675-AE02-42AE-B66E-C6F16F09CE5C}" srcOrd="2" destOrd="0" presId="urn:microsoft.com/office/officeart/2005/8/layout/orgChart1"/>
    <dgm:cxn modelId="{B7368DD1-3939-4AB3-AE43-10EE00360CFA}" type="presParOf" srcId="{5043D74C-3E76-4254-ACD1-D9BC62606FD2}" destId="{0C74E764-A272-436D-9130-1959FC8558BF}" srcOrd="2" destOrd="0" presId="urn:microsoft.com/office/officeart/2005/8/layout/orgChart1"/>
    <dgm:cxn modelId="{D4FB4003-50A1-45AA-91AE-923964D3F2EC}" type="presParOf" srcId="{5043D74C-3E76-4254-ACD1-D9BC62606FD2}" destId="{7F4E45B1-E0CE-4608-B52E-F115693EE651}" srcOrd="3" destOrd="0" presId="urn:microsoft.com/office/officeart/2005/8/layout/orgChart1"/>
    <dgm:cxn modelId="{B1CE7A71-AAFE-4647-BDCA-66462D4449BC}" type="presParOf" srcId="{7F4E45B1-E0CE-4608-B52E-F115693EE651}" destId="{9C5C4CB2-15B0-4943-B2B7-7346F6768D15}" srcOrd="0" destOrd="0" presId="urn:microsoft.com/office/officeart/2005/8/layout/orgChart1"/>
    <dgm:cxn modelId="{89A908E7-AB61-4487-B252-515BF8123F68}" type="presParOf" srcId="{9C5C4CB2-15B0-4943-B2B7-7346F6768D15}" destId="{DB7DED91-2F64-4005-9F04-E4E05C4BACCF}" srcOrd="0" destOrd="0" presId="urn:microsoft.com/office/officeart/2005/8/layout/orgChart1"/>
    <dgm:cxn modelId="{37A9BA61-F023-4133-820E-E150559588D7}" type="presParOf" srcId="{9C5C4CB2-15B0-4943-B2B7-7346F6768D15}" destId="{6F3919EB-44DE-4A47-9A0A-44FEF6AF1483}" srcOrd="1" destOrd="0" presId="urn:microsoft.com/office/officeart/2005/8/layout/orgChart1"/>
    <dgm:cxn modelId="{4841AE3B-6CC1-430D-BD0D-108898CC753C}" type="presParOf" srcId="{7F4E45B1-E0CE-4608-B52E-F115693EE651}" destId="{8DBF23BB-41AD-45EF-9B6B-16664587D9D0}" srcOrd="1" destOrd="0" presId="urn:microsoft.com/office/officeart/2005/8/layout/orgChart1"/>
    <dgm:cxn modelId="{1032E981-690D-4E83-9545-6D8CB3854751}" type="presParOf" srcId="{7F4E45B1-E0CE-4608-B52E-F115693EE651}" destId="{C06616C2-0AED-4BC8-91B3-65C75E3E1BFD}" srcOrd="2" destOrd="0" presId="urn:microsoft.com/office/officeart/2005/8/layout/orgChart1"/>
    <dgm:cxn modelId="{1DDD0871-6919-472D-9EE2-45D541F0719A}" type="presParOf" srcId="{5043D74C-3E76-4254-ACD1-D9BC62606FD2}" destId="{380F4674-10DB-4E33-A5BD-CB368393E065}" srcOrd="4" destOrd="0" presId="urn:microsoft.com/office/officeart/2005/8/layout/orgChart1"/>
    <dgm:cxn modelId="{7CAB8915-EE3B-48EF-AC64-187115B69D2D}" type="presParOf" srcId="{5043D74C-3E76-4254-ACD1-D9BC62606FD2}" destId="{BC5A5F4A-1170-4DF0-BDC0-C3D08C51786E}" srcOrd="5" destOrd="0" presId="urn:microsoft.com/office/officeart/2005/8/layout/orgChart1"/>
    <dgm:cxn modelId="{EF99E93D-D825-4DA2-A0B9-1A0B74CF36A2}" type="presParOf" srcId="{BC5A5F4A-1170-4DF0-BDC0-C3D08C51786E}" destId="{9D1055CF-6871-424F-8837-F490220E1A88}" srcOrd="0" destOrd="0" presId="urn:microsoft.com/office/officeart/2005/8/layout/orgChart1"/>
    <dgm:cxn modelId="{EF1B4B2E-EFC0-4207-867F-5D2D8CBA94BF}" type="presParOf" srcId="{9D1055CF-6871-424F-8837-F490220E1A88}" destId="{9872825D-E7DB-4EB6-AE60-3DC6EE82FB7B}" srcOrd="0" destOrd="0" presId="urn:microsoft.com/office/officeart/2005/8/layout/orgChart1"/>
    <dgm:cxn modelId="{2679E25D-429B-4682-96AE-B3A3266E9F8E}" type="presParOf" srcId="{9D1055CF-6871-424F-8837-F490220E1A88}" destId="{9CFE8947-3CA3-4F65-9ECF-0A427E8E1043}" srcOrd="1" destOrd="0" presId="urn:microsoft.com/office/officeart/2005/8/layout/orgChart1"/>
    <dgm:cxn modelId="{D5B6063D-67E1-4450-B144-A936E016AC39}" type="presParOf" srcId="{BC5A5F4A-1170-4DF0-BDC0-C3D08C51786E}" destId="{15726028-3206-43E4-B505-FF8FCE09E4B9}" srcOrd="1" destOrd="0" presId="urn:microsoft.com/office/officeart/2005/8/layout/orgChart1"/>
    <dgm:cxn modelId="{B52E882D-09AE-4C4B-A65A-4C02F2E0EB95}" type="presParOf" srcId="{BC5A5F4A-1170-4DF0-BDC0-C3D08C51786E}" destId="{6E63ECD8-DEC5-48EE-BCA8-4B1D83C1D755}" srcOrd="2" destOrd="0" presId="urn:microsoft.com/office/officeart/2005/8/layout/orgChart1"/>
    <dgm:cxn modelId="{C74C643A-9366-4252-A60D-C68CB7E83F87}" type="presParOf" srcId="{5043D74C-3E76-4254-ACD1-D9BC62606FD2}" destId="{12264DB4-F1B8-47BC-A60B-F5AC5229F6ED}" srcOrd="6" destOrd="0" presId="urn:microsoft.com/office/officeart/2005/8/layout/orgChart1"/>
    <dgm:cxn modelId="{0FC71D10-9375-4290-A7AB-C5CF5BE36A03}" type="presParOf" srcId="{5043D74C-3E76-4254-ACD1-D9BC62606FD2}" destId="{4CB7694D-9064-41C6-89F9-51D4D9B8B6C5}" srcOrd="7" destOrd="0" presId="urn:microsoft.com/office/officeart/2005/8/layout/orgChart1"/>
    <dgm:cxn modelId="{57763615-3704-4F02-B684-0775443467DF}" type="presParOf" srcId="{4CB7694D-9064-41C6-89F9-51D4D9B8B6C5}" destId="{C997D5A3-2430-4D81-B310-086A839DDB5F}" srcOrd="0" destOrd="0" presId="urn:microsoft.com/office/officeart/2005/8/layout/orgChart1"/>
    <dgm:cxn modelId="{5C6FB175-4246-47A1-97D3-326D027F7EB6}" type="presParOf" srcId="{C997D5A3-2430-4D81-B310-086A839DDB5F}" destId="{6E0CA9E3-559C-4CB8-A925-875AB0B640A3}" srcOrd="0" destOrd="0" presId="urn:microsoft.com/office/officeart/2005/8/layout/orgChart1"/>
    <dgm:cxn modelId="{0666A4D7-419D-44CE-97EF-C336F87F8153}" type="presParOf" srcId="{C997D5A3-2430-4D81-B310-086A839DDB5F}" destId="{301AF9BD-8E31-4A10-BD31-F76B3321930C}" srcOrd="1" destOrd="0" presId="urn:microsoft.com/office/officeart/2005/8/layout/orgChart1"/>
    <dgm:cxn modelId="{EE2CB80E-D5D6-43D7-9525-AF0B6EDAE1C6}" type="presParOf" srcId="{4CB7694D-9064-41C6-89F9-51D4D9B8B6C5}" destId="{DAE0D5E6-958D-4E32-A4F0-D6317AA30B04}" srcOrd="1" destOrd="0" presId="urn:microsoft.com/office/officeart/2005/8/layout/orgChart1"/>
    <dgm:cxn modelId="{E80FBEFB-E494-4062-8990-D09E8DC3818A}" type="presParOf" srcId="{4CB7694D-9064-41C6-89F9-51D4D9B8B6C5}" destId="{23AEDDE9-1573-4FA8-9285-416998E2C6E6}" srcOrd="2" destOrd="0" presId="urn:microsoft.com/office/officeart/2005/8/layout/orgChart1"/>
    <dgm:cxn modelId="{85425CBD-759C-4963-A911-4C159072FAD6}" type="presParOf" srcId="{5043D74C-3E76-4254-ACD1-D9BC62606FD2}" destId="{4239413B-532D-4D9C-839A-9BDB69E39AF2}" srcOrd="8" destOrd="0" presId="urn:microsoft.com/office/officeart/2005/8/layout/orgChart1"/>
    <dgm:cxn modelId="{1E92807E-6DDF-4DB7-89CD-A101C4C0683B}" type="presParOf" srcId="{5043D74C-3E76-4254-ACD1-D9BC62606FD2}" destId="{B8FC35E7-C642-41D5-9316-92B09266BFFF}" srcOrd="9" destOrd="0" presId="urn:microsoft.com/office/officeart/2005/8/layout/orgChart1"/>
    <dgm:cxn modelId="{09AE5B17-B7F2-47E8-93E7-D1CD7E59C906}" type="presParOf" srcId="{B8FC35E7-C642-41D5-9316-92B09266BFFF}" destId="{1CEF7D24-C9D1-4885-8D45-73D6D80AC5C7}" srcOrd="0" destOrd="0" presId="urn:microsoft.com/office/officeart/2005/8/layout/orgChart1"/>
    <dgm:cxn modelId="{302E5890-54DF-4010-AC69-28F0CBA2D6B7}" type="presParOf" srcId="{1CEF7D24-C9D1-4885-8D45-73D6D80AC5C7}" destId="{108080FE-252D-40D6-8CA5-F23BFAC9C187}" srcOrd="0" destOrd="0" presId="urn:microsoft.com/office/officeart/2005/8/layout/orgChart1"/>
    <dgm:cxn modelId="{B4F5037C-1643-40A6-8825-5342FFB9F1B4}" type="presParOf" srcId="{1CEF7D24-C9D1-4885-8D45-73D6D80AC5C7}" destId="{E82748C9-AA51-4FFF-BCC1-324DF31B0686}" srcOrd="1" destOrd="0" presId="urn:microsoft.com/office/officeart/2005/8/layout/orgChart1"/>
    <dgm:cxn modelId="{C4093360-5C1B-4635-8687-21461534F01B}" type="presParOf" srcId="{B8FC35E7-C642-41D5-9316-92B09266BFFF}" destId="{510B6C26-BF99-437F-BDE5-E10D91330EA2}" srcOrd="1" destOrd="0" presId="urn:microsoft.com/office/officeart/2005/8/layout/orgChart1"/>
    <dgm:cxn modelId="{01F05000-67BB-4ED8-B8FB-D9A6B8727F8D}" type="presParOf" srcId="{B8FC35E7-C642-41D5-9316-92B09266BFFF}" destId="{BB08693F-5E2D-4967-B97F-55D29F61EF69}" srcOrd="2" destOrd="0" presId="urn:microsoft.com/office/officeart/2005/8/layout/orgChart1"/>
    <dgm:cxn modelId="{6505A960-F2FE-4433-8A3B-1E8F94C4F186}" type="presParOf" srcId="{1965291A-F5D5-4623-B0DF-06F0FAEC8EB3}" destId="{B168F13A-5803-46AF-A09E-628714CFA3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5974F3-2365-4F23-89DB-464198EF0358}" type="doc">
      <dgm:prSet loTypeId="urn:microsoft.com/office/officeart/2008/layout/LinedList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88F08AB-7D01-49C6-AA4A-F377AE54B953}">
      <dgm:prSet custT="1"/>
      <dgm:spPr/>
      <dgm:t>
        <a:bodyPr/>
        <a:lstStyle/>
        <a:p>
          <a:r>
            <a:rPr lang="mi-NZ" sz="2400" dirty="0" err="1"/>
            <a:t>among</a:t>
          </a:r>
          <a:r>
            <a:rPr lang="mi-NZ" sz="2400" dirty="0"/>
            <a:t> </a:t>
          </a:r>
          <a:r>
            <a:rPr lang="mi-NZ" sz="2400" b="1" dirty="0" err="1"/>
            <a:t>tūmoko</a:t>
          </a:r>
          <a:r>
            <a:rPr lang="mi-NZ" sz="2400" b="1" dirty="0"/>
            <a:t>/atua</a:t>
          </a:r>
          <a:r>
            <a:rPr lang="mi-NZ" sz="2400" dirty="0"/>
            <a:t>, picturebooks </a:t>
          </a:r>
          <a:r>
            <a:rPr lang="mi-NZ" sz="2400" dirty="0" err="1"/>
            <a:t>most</a:t>
          </a:r>
          <a:r>
            <a:rPr lang="mi-NZ" sz="2400" dirty="0"/>
            <a:t> </a:t>
          </a:r>
          <a:r>
            <a:rPr lang="mi-NZ" sz="2400" dirty="0" err="1"/>
            <a:t>commonly</a:t>
          </a:r>
          <a:r>
            <a:rPr lang="mi-NZ" sz="2400" dirty="0"/>
            <a:t> </a:t>
          </a:r>
          <a:r>
            <a:rPr lang="mi-NZ" sz="2400" dirty="0" err="1"/>
            <a:t>feature</a:t>
          </a:r>
          <a:r>
            <a:rPr lang="mi-NZ" sz="2400" dirty="0"/>
            <a:t> Tangaroa, atua </a:t>
          </a:r>
          <a:r>
            <a:rPr lang="mi-NZ" sz="2400" dirty="0" err="1"/>
            <a:t>of</a:t>
          </a:r>
          <a:r>
            <a:rPr lang="mi-NZ" sz="2400" dirty="0"/>
            <a:t> </a:t>
          </a:r>
          <a:r>
            <a:rPr lang="mi-NZ" sz="2400" dirty="0" err="1"/>
            <a:t>the</a:t>
          </a:r>
          <a:r>
            <a:rPr lang="mi-NZ" sz="2400" dirty="0"/>
            <a:t> </a:t>
          </a:r>
          <a:r>
            <a:rPr lang="mi-NZ" sz="2400" dirty="0" err="1"/>
            <a:t>sea</a:t>
          </a:r>
          <a:endParaRPr lang="en-US" sz="2400" dirty="0"/>
        </a:p>
      </dgm:t>
    </dgm:pt>
    <dgm:pt modelId="{2CF92E28-D5E7-4311-9518-95230E0C981D}" type="parTrans" cxnId="{1834F8A0-A534-42FF-B290-DDAAC8633D50}">
      <dgm:prSet/>
      <dgm:spPr/>
      <dgm:t>
        <a:bodyPr/>
        <a:lstStyle/>
        <a:p>
          <a:endParaRPr lang="en-US" sz="2800"/>
        </a:p>
      </dgm:t>
    </dgm:pt>
    <dgm:pt modelId="{1206F71D-9E68-460E-9082-CFF2627CA10E}" type="sibTrans" cxnId="{1834F8A0-A534-42FF-B290-DDAAC8633D50}">
      <dgm:prSet/>
      <dgm:spPr/>
      <dgm:t>
        <a:bodyPr/>
        <a:lstStyle/>
        <a:p>
          <a:endParaRPr lang="en-US" sz="2000"/>
        </a:p>
      </dgm:t>
    </dgm:pt>
    <dgm:pt modelId="{084F4041-87CF-4215-A350-39AC3FEE4D63}">
      <dgm:prSet custT="1"/>
      <dgm:spPr/>
      <dgm:t>
        <a:bodyPr/>
        <a:lstStyle/>
        <a:p>
          <a:r>
            <a:rPr lang="mi-NZ" sz="2400" dirty="0" err="1"/>
            <a:t>revitalisation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Matariki </a:t>
          </a:r>
          <a:r>
            <a:rPr lang="mi-NZ" sz="2400" dirty="0" err="1"/>
            <a:t>traditions</a:t>
          </a:r>
          <a:r>
            <a:rPr lang="mi-NZ" sz="2400" dirty="0"/>
            <a:t> </a:t>
          </a:r>
          <a:r>
            <a:rPr lang="mi-NZ" sz="2400" dirty="0" err="1"/>
            <a:t>is</a:t>
          </a:r>
          <a:r>
            <a:rPr lang="mi-NZ" sz="2400" dirty="0"/>
            <a:t> </a:t>
          </a:r>
          <a:r>
            <a:rPr lang="mi-NZ" sz="2400" dirty="0" err="1"/>
            <a:t>reflected</a:t>
          </a:r>
          <a:r>
            <a:rPr lang="mi-NZ" sz="2400" dirty="0"/>
            <a:t> </a:t>
          </a:r>
          <a:r>
            <a:rPr lang="mi-NZ" sz="2400" dirty="0" err="1"/>
            <a:t>in</a:t>
          </a:r>
          <a:r>
            <a:rPr lang="mi-NZ" sz="2400" dirty="0"/>
            <a:t> </a:t>
          </a:r>
          <a:r>
            <a:rPr lang="mi-NZ" sz="2400" dirty="0" err="1"/>
            <a:t>books</a:t>
          </a:r>
          <a:r>
            <a:rPr lang="mi-NZ" sz="2400" dirty="0"/>
            <a:t> </a:t>
          </a:r>
          <a:r>
            <a:rPr lang="mi-NZ" sz="2400" dirty="0" err="1"/>
            <a:t>featuring</a:t>
          </a:r>
          <a:r>
            <a:rPr lang="mi-NZ" sz="2400" dirty="0"/>
            <a:t> </a:t>
          </a:r>
          <a:r>
            <a:rPr lang="mi-NZ" sz="2400" b="1" dirty="0"/>
            <a:t>whetū</a:t>
          </a:r>
          <a:r>
            <a:rPr lang="mi-NZ" sz="2400" dirty="0"/>
            <a:t> </a:t>
          </a:r>
          <a:r>
            <a:rPr lang="mi-NZ" sz="2400" dirty="0" err="1"/>
            <a:t>as</a:t>
          </a:r>
          <a:r>
            <a:rPr lang="mi-NZ" sz="2400" dirty="0"/>
            <a:t> </a:t>
          </a:r>
          <a:r>
            <a:rPr lang="mi-NZ" sz="2400" dirty="0" err="1"/>
            <a:t>celestial</a:t>
          </a:r>
          <a:r>
            <a:rPr lang="mi-NZ" sz="2400" dirty="0"/>
            <a:t> </a:t>
          </a:r>
          <a:r>
            <a:rPr lang="mi-NZ" sz="2400" dirty="0" err="1"/>
            <a:t>beings</a:t>
          </a:r>
          <a:r>
            <a:rPr lang="mi-NZ" sz="2400" dirty="0"/>
            <a:t> </a:t>
          </a:r>
          <a:r>
            <a:rPr lang="mi-NZ" sz="2400" dirty="0" err="1"/>
            <a:t>along</a:t>
          </a:r>
          <a:r>
            <a:rPr lang="mi-NZ" sz="2400" dirty="0"/>
            <a:t> </a:t>
          </a:r>
          <a:r>
            <a:rPr lang="mi-NZ" sz="2400" dirty="0" err="1"/>
            <a:t>with</a:t>
          </a:r>
          <a:r>
            <a:rPr lang="mi-NZ" sz="2400" dirty="0"/>
            <a:t> </a:t>
          </a:r>
          <a:r>
            <a:rPr lang="mi-NZ" sz="2400" dirty="0" err="1"/>
            <a:t>understandings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</a:t>
          </a:r>
          <a:r>
            <a:rPr lang="mi-NZ" sz="2400" b="1" dirty="0" err="1"/>
            <a:t>tūmoko</a:t>
          </a:r>
          <a:r>
            <a:rPr lang="mi-NZ" sz="2400" b="1" dirty="0"/>
            <a:t>/tātai arorangi</a:t>
          </a:r>
          <a:r>
            <a:rPr lang="mi-NZ" sz="2400" b="0" dirty="0"/>
            <a:t>, </a:t>
          </a:r>
          <a:r>
            <a:rPr lang="mi-NZ" sz="2400" dirty="0" err="1"/>
            <a:t>particularly</a:t>
          </a:r>
          <a:r>
            <a:rPr lang="mi-NZ" sz="2400" dirty="0"/>
            <a:t> </a:t>
          </a:r>
          <a:r>
            <a:rPr lang="mi-NZ" sz="2400"/>
            <a:t>the </a:t>
          </a:r>
          <a:r>
            <a:rPr lang="mi-NZ" sz="2400" dirty="0" err="1"/>
            <a:t>parts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</a:t>
          </a:r>
          <a:r>
            <a:rPr lang="mi-NZ" sz="2400" dirty="0" err="1"/>
            <a:t>the</a:t>
          </a:r>
          <a:r>
            <a:rPr lang="mi-NZ" sz="2400" dirty="0"/>
            <a:t> </a:t>
          </a:r>
          <a:r>
            <a:rPr lang="mi-NZ" sz="2400" dirty="0" err="1"/>
            <a:t>lunar</a:t>
          </a:r>
          <a:r>
            <a:rPr lang="mi-NZ" sz="2400" dirty="0"/>
            <a:t> </a:t>
          </a:r>
          <a:r>
            <a:rPr lang="mi-NZ" sz="2400" dirty="0" err="1"/>
            <a:t>cycle</a:t>
          </a:r>
          <a:endParaRPr lang="en-US" sz="2400" dirty="0"/>
        </a:p>
      </dgm:t>
    </dgm:pt>
    <dgm:pt modelId="{F5AD9579-51CE-4A7C-9774-F0AF665EAF20}" type="parTrans" cxnId="{11B5DAE8-F75C-4B6B-8C58-A903F58ABA92}">
      <dgm:prSet/>
      <dgm:spPr/>
      <dgm:t>
        <a:bodyPr/>
        <a:lstStyle/>
        <a:p>
          <a:endParaRPr lang="en-US" sz="2800"/>
        </a:p>
      </dgm:t>
    </dgm:pt>
    <dgm:pt modelId="{74E9BD21-DE86-48F2-A8BB-CDD652FB6910}" type="sibTrans" cxnId="{11B5DAE8-F75C-4B6B-8C58-A903F58ABA92}">
      <dgm:prSet/>
      <dgm:spPr/>
      <dgm:t>
        <a:bodyPr/>
        <a:lstStyle/>
        <a:p>
          <a:endParaRPr lang="en-US" sz="2000"/>
        </a:p>
      </dgm:t>
    </dgm:pt>
    <dgm:pt modelId="{473D81CC-3975-4F76-8F39-265C6ACB8B6A}" type="pres">
      <dgm:prSet presAssocID="{F35974F3-2365-4F23-89DB-464198EF0358}" presName="vert0" presStyleCnt="0">
        <dgm:presLayoutVars>
          <dgm:dir/>
          <dgm:animOne val="branch"/>
          <dgm:animLvl val="lvl"/>
        </dgm:presLayoutVars>
      </dgm:prSet>
      <dgm:spPr/>
    </dgm:pt>
    <dgm:pt modelId="{33D54DED-0941-43DD-AB82-E9B2860A2CCA}" type="pres">
      <dgm:prSet presAssocID="{E88F08AB-7D01-49C6-AA4A-F377AE54B953}" presName="thickLine" presStyleLbl="alignNode1" presStyleIdx="0" presStyleCnt="2"/>
      <dgm:spPr/>
    </dgm:pt>
    <dgm:pt modelId="{4AD6EDC0-9D78-4C73-A549-E011EB6DACE2}" type="pres">
      <dgm:prSet presAssocID="{E88F08AB-7D01-49C6-AA4A-F377AE54B953}" presName="horz1" presStyleCnt="0"/>
      <dgm:spPr/>
    </dgm:pt>
    <dgm:pt modelId="{6F4398C2-3BFD-497A-BFCD-6A1783B752B5}" type="pres">
      <dgm:prSet presAssocID="{E88F08AB-7D01-49C6-AA4A-F377AE54B953}" presName="tx1" presStyleLbl="revTx" presStyleIdx="0" presStyleCnt="2"/>
      <dgm:spPr/>
    </dgm:pt>
    <dgm:pt modelId="{3A03ACEA-6B78-4007-B1C8-BEEEEC0D305D}" type="pres">
      <dgm:prSet presAssocID="{E88F08AB-7D01-49C6-AA4A-F377AE54B953}" presName="vert1" presStyleCnt="0"/>
      <dgm:spPr/>
    </dgm:pt>
    <dgm:pt modelId="{B9352952-EC9E-4071-AE7E-F806066DFD8A}" type="pres">
      <dgm:prSet presAssocID="{084F4041-87CF-4215-A350-39AC3FEE4D63}" presName="thickLine" presStyleLbl="alignNode1" presStyleIdx="1" presStyleCnt="2"/>
      <dgm:spPr/>
    </dgm:pt>
    <dgm:pt modelId="{B60CEB6E-5296-497E-8BF8-8DD8B746F663}" type="pres">
      <dgm:prSet presAssocID="{084F4041-87CF-4215-A350-39AC3FEE4D63}" presName="horz1" presStyleCnt="0"/>
      <dgm:spPr/>
    </dgm:pt>
    <dgm:pt modelId="{B08C59DA-814D-45F0-A27A-E4C0F4C0118E}" type="pres">
      <dgm:prSet presAssocID="{084F4041-87CF-4215-A350-39AC3FEE4D63}" presName="tx1" presStyleLbl="revTx" presStyleIdx="1" presStyleCnt="2" custScaleY="146263"/>
      <dgm:spPr/>
    </dgm:pt>
    <dgm:pt modelId="{6123064C-2800-426D-9F4C-588196E0D93F}" type="pres">
      <dgm:prSet presAssocID="{084F4041-87CF-4215-A350-39AC3FEE4D63}" presName="vert1" presStyleCnt="0"/>
      <dgm:spPr/>
    </dgm:pt>
  </dgm:ptLst>
  <dgm:cxnLst>
    <dgm:cxn modelId="{AD0BAD9B-FF26-47EA-B55A-37A2454D4927}" type="presOf" srcId="{F35974F3-2365-4F23-89DB-464198EF0358}" destId="{473D81CC-3975-4F76-8F39-265C6ACB8B6A}" srcOrd="0" destOrd="0" presId="urn:microsoft.com/office/officeart/2008/layout/LinedList"/>
    <dgm:cxn modelId="{1834F8A0-A534-42FF-B290-DDAAC8633D50}" srcId="{F35974F3-2365-4F23-89DB-464198EF0358}" destId="{E88F08AB-7D01-49C6-AA4A-F377AE54B953}" srcOrd="0" destOrd="0" parTransId="{2CF92E28-D5E7-4311-9518-95230E0C981D}" sibTransId="{1206F71D-9E68-460E-9082-CFF2627CA10E}"/>
    <dgm:cxn modelId="{930189BA-EDAD-46DD-8C37-95E133F755EB}" type="presOf" srcId="{084F4041-87CF-4215-A350-39AC3FEE4D63}" destId="{B08C59DA-814D-45F0-A27A-E4C0F4C0118E}" srcOrd="0" destOrd="0" presId="urn:microsoft.com/office/officeart/2008/layout/LinedList"/>
    <dgm:cxn modelId="{EF36A2C4-3C45-452F-8DAD-6B06BDE150C0}" type="presOf" srcId="{E88F08AB-7D01-49C6-AA4A-F377AE54B953}" destId="{6F4398C2-3BFD-497A-BFCD-6A1783B752B5}" srcOrd="0" destOrd="0" presId="urn:microsoft.com/office/officeart/2008/layout/LinedList"/>
    <dgm:cxn modelId="{11B5DAE8-F75C-4B6B-8C58-A903F58ABA92}" srcId="{F35974F3-2365-4F23-89DB-464198EF0358}" destId="{084F4041-87CF-4215-A350-39AC3FEE4D63}" srcOrd="1" destOrd="0" parTransId="{F5AD9579-51CE-4A7C-9774-F0AF665EAF20}" sibTransId="{74E9BD21-DE86-48F2-A8BB-CDD652FB6910}"/>
    <dgm:cxn modelId="{21B33D9D-3734-46EE-B1CD-E6FEDC66431C}" type="presParOf" srcId="{473D81CC-3975-4F76-8F39-265C6ACB8B6A}" destId="{33D54DED-0941-43DD-AB82-E9B2860A2CCA}" srcOrd="0" destOrd="0" presId="urn:microsoft.com/office/officeart/2008/layout/LinedList"/>
    <dgm:cxn modelId="{B2376C99-CED8-4F8C-BD46-FEE82E91F4E1}" type="presParOf" srcId="{473D81CC-3975-4F76-8F39-265C6ACB8B6A}" destId="{4AD6EDC0-9D78-4C73-A549-E011EB6DACE2}" srcOrd="1" destOrd="0" presId="urn:microsoft.com/office/officeart/2008/layout/LinedList"/>
    <dgm:cxn modelId="{46FB3346-C5E7-4839-8B31-5094C578D8E0}" type="presParOf" srcId="{4AD6EDC0-9D78-4C73-A549-E011EB6DACE2}" destId="{6F4398C2-3BFD-497A-BFCD-6A1783B752B5}" srcOrd="0" destOrd="0" presId="urn:microsoft.com/office/officeart/2008/layout/LinedList"/>
    <dgm:cxn modelId="{EC55FE05-9594-41AF-ACE2-358860EAE4A4}" type="presParOf" srcId="{4AD6EDC0-9D78-4C73-A549-E011EB6DACE2}" destId="{3A03ACEA-6B78-4007-B1C8-BEEEEC0D305D}" srcOrd="1" destOrd="0" presId="urn:microsoft.com/office/officeart/2008/layout/LinedList"/>
    <dgm:cxn modelId="{7AB35162-7A23-435B-BF11-1337F86C14C8}" type="presParOf" srcId="{473D81CC-3975-4F76-8F39-265C6ACB8B6A}" destId="{B9352952-EC9E-4071-AE7E-F806066DFD8A}" srcOrd="2" destOrd="0" presId="urn:microsoft.com/office/officeart/2008/layout/LinedList"/>
    <dgm:cxn modelId="{AA94BA65-8EF0-40DB-8A10-7C42B954B736}" type="presParOf" srcId="{473D81CC-3975-4F76-8F39-265C6ACB8B6A}" destId="{B60CEB6E-5296-497E-8BF8-8DD8B746F663}" srcOrd="3" destOrd="0" presId="urn:microsoft.com/office/officeart/2008/layout/LinedList"/>
    <dgm:cxn modelId="{A8618B94-78B9-4C6D-9336-7D410BF5AB3E}" type="presParOf" srcId="{B60CEB6E-5296-497E-8BF8-8DD8B746F663}" destId="{B08C59DA-814D-45F0-A27A-E4C0F4C0118E}" srcOrd="0" destOrd="0" presId="urn:microsoft.com/office/officeart/2008/layout/LinedList"/>
    <dgm:cxn modelId="{9177560F-39D7-4EC5-A8D4-2CB702591316}" type="presParOf" srcId="{B60CEB6E-5296-497E-8BF8-8DD8B746F663}" destId="{6123064C-2800-426D-9F4C-588196E0D93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35974F3-2365-4F23-89DB-464198EF0358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88F08AB-7D01-49C6-AA4A-F377AE54B953}">
      <dgm:prSet custT="1"/>
      <dgm:spPr/>
      <dgm:t>
        <a:bodyPr/>
        <a:lstStyle/>
        <a:p>
          <a:r>
            <a:rPr lang="mi-NZ" sz="2800" dirty="0" err="1"/>
            <a:t>almost</a:t>
          </a:r>
          <a:r>
            <a:rPr lang="mi-NZ" sz="2800" dirty="0"/>
            <a:t> </a:t>
          </a:r>
          <a:r>
            <a:rPr lang="mi-NZ" sz="2800" dirty="0" err="1"/>
            <a:t>all</a:t>
          </a:r>
          <a:r>
            <a:rPr lang="mi-NZ" sz="2800" dirty="0"/>
            <a:t> picturebooks </a:t>
          </a:r>
          <a:r>
            <a:rPr lang="mi-NZ" sz="2800" dirty="0" err="1"/>
            <a:t>feature</a:t>
          </a:r>
          <a:r>
            <a:rPr lang="mi-NZ" sz="2800" dirty="0"/>
            <a:t> </a:t>
          </a:r>
          <a:r>
            <a:rPr lang="mi-NZ" sz="2800" b="1" dirty="0" err="1"/>
            <a:t>tūmoko</a:t>
          </a:r>
          <a:r>
            <a:rPr lang="mi-NZ" sz="2800" b="1" dirty="0"/>
            <a:t>/tangata</a:t>
          </a:r>
          <a:r>
            <a:rPr lang="mi-NZ" sz="2800" dirty="0"/>
            <a:t>, </a:t>
          </a:r>
          <a:r>
            <a:rPr lang="mi-NZ" sz="2800" dirty="0" err="1"/>
            <a:t>characters</a:t>
          </a:r>
          <a:r>
            <a:rPr lang="mi-NZ" sz="2800" dirty="0"/>
            <a:t> </a:t>
          </a:r>
          <a:r>
            <a:rPr lang="mi-NZ" sz="2800" dirty="0" err="1"/>
            <a:t>with</a:t>
          </a:r>
          <a:r>
            <a:rPr lang="mi-NZ" sz="2800" dirty="0"/>
            <a:t> Māori </a:t>
          </a:r>
          <a:r>
            <a:rPr lang="mi-NZ" sz="2800" dirty="0" err="1"/>
            <a:t>names</a:t>
          </a:r>
          <a:r>
            <a:rPr lang="mi-NZ" sz="2800" dirty="0"/>
            <a:t> or </a:t>
          </a:r>
          <a:r>
            <a:rPr lang="mi-NZ" sz="2800" dirty="0" err="1"/>
            <a:t>kin</a:t>
          </a:r>
          <a:r>
            <a:rPr lang="mi-NZ" sz="2800" dirty="0"/>
            <a:t> </a:t>
          </a:r>
          <a:r>
            <a:rPr lang="mi-NZ" sz="2800" dirty="0" err="1"/>
            <a:t>designations</a:t>
          </a:r>
          <a:endParaRPr lang="en-US" sz="2800" dirty="0"/>
        </a:p>
      </dgm:t>
    </dgm:pt>
    <dgm:pt modelId="{2CF92E28-D5E7-4311-9518-95230E0C981D}" type="parTrans" cxnId="{1834F8A0-A534-42FF-B290-DDAAC8633D50}">
      <dgm:prSet/>
      <dgm:spPr/>
      <dgm:t>
        <a:bodyPr/>
        <a:lstStyle/>
        <a:p>
          <a:endParaRPr lang="en-US" sz="3200"/>
        </a:p>
      </dgm:t>
    </dgm:pt>
    <dgm:pt modelId="{1206F71D-9E68-460E-9082-CFF2627CA10E}" type="sibTrans" cxnId="{1834F8A0-A534-42FF-B290-DDAAC8633D50}">
      <dgm:prSet/>
      <dgm:spPr/>
      <dgm:t>
        <a:bodyPr/>
        <a:lstStyle/>
        <a:p>
          <a:endParaRPr lang="en-US" sz="3200"/>
        </a:p>
      </dgm:t>
    </dgm:pt>
    <dgm:pt modelId="{C19C6917-6068-4EA0-A8E9-3F53B1CE711B}">
      <dgm:prSet custT="1"/>
      <dgm:spPr/>
      <dgm:t>
        <a:bodyPr/>
        <a:lstStyle/>
        <a:p>
          <a:r>
            <a:rPr lang="mi-NZ" sz="2800" dirty="0" err="1"/>
            <a:t>tūmoko</a:t>
          </a:r>
          <a:r>
            <a:rPr lang="mi-NZ" sz="2800" dirty="0"/>
            <a:t>/tangata are </a:t>
          </a:r>
          <a:r>
            <a:rPr lang="mi-NZ" sz="2800" dirty="0" err="1"/>
            <a:t>employed</a:t>
          </a:r>
          <a:r>
            <a:rPr lang="mi-NZ" sz="2800" dirty="0"/>
            <a:t> </a:t>
          </a:r>
          <a:r>
            <a:rPr lang="mi-NZ" sz="2800" dirty="0" err="1"/>
            <a:t>to</a:t>
          </a:r>
          <a:r>
            <a:rPr lang="mi-NZ" sz="2800" dirty="0"/>
            <a:t> </a:t>
          </a:r>
          <a:r>
            <a:rPr lang="mi-NZ" sz="2800" dirty="0" err="1">
              <a:solidFill>
                <a:schemeClr val="tx1"/>
              </a:solidFill>
            </a:rPr>
            <a:t>position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characters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as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being</a:t>
          </a:r>
          <a:r>
            <a:rPr lang="mi-NZ" sz="2800" dirty="0">
              <a:solidFill>
                <a:schemeClr val="tx1"/>
              </a:solidFill>
            </a:rPr>
            <a:t> Māori, </a:t>
          </a:r>
          <a:r>
            <a:rPr lang="mi-NZ" sz="2800" dirty="0" err="1">
              <a:solidFill>
                <a:schemeClr val="tx1"/>
              </a:solidFill>
            </a:rPr>
            <a:t>but</a:t>
          </a:r>
          <a:r>
            <a:rPr lang="mi-NZ" sz="2800" dirty="0">
              <a:solidFill>
                <a:schemeClr val="tx1"/>
              </a:solidFill>
            </a:rPr>
            <a:t> more </a:t>
          </a:r>
          <a:r>
            <a:rPr lang="mi-NZ" sz="2800" dirty="0" err="1">
              <a:solidFill>
                <a:schemeClr val="tx1"/>
              </a:solidFill>
            </a:rPr>
            <a:t>than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that</a:t>
          </a:r>
          <a:r>
            <a:rPr lang="mi-NZ" sz="2800" dirty="0">
              <a:solidFill>
                <a:schemeClr val="tx1"/>
              </a:solidFill>
            </a:rPr>
            <a:t>, </a:t>
          </a:r>
          <a:r>
            <a:rPr lang="mi-NZ" sz="2800" dirty="0" err="1">
              <a:solidFill>
                <a:schemeClr val="tx1"/>
              </a:solidFill>
            </a:rPr>
            <a:t>many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characters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belong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to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particular</a:t>
          </a:r>
          <a:r>
            <a:rPr lang="mi-NZ" sz="2800" dirty="0">
              <a:solidFill>
                <a:schemeClr val="tx1"/>
              </a:solidFill>
            </a:rPr>
            <a:t> Māori </a:t>
          </a:r>
          <a:r>
            <a:rPr lang="mi-NZ" sz="2800" dirty="0" err="1">
              <a:solidFill>
                <a:schemeClr val="tx1"/>
              </a:solidFill>
            </a:rPr>
            <a:t>communities</a:t>
          </a:r>
          <a:r>
            <a:rPr lang="mi-NZ" sz="2800" dirty="0">
              <a:solidFill>
                <a:schemeClr val="tx1"/>
              </a:solidFill>
            </a:rPr>
            <a:t>, </a:t>
          </a:r>
          <a:r>
            <a:rPr lang="mi-NZ" sz="2800" dirty="0" err="1">
              <a:solidFill>
                <a:schemeClr val="tx1"/>
              </a:solidFill>
            </a:rPr>
            <a:t>during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particular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periods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of</a:t>
          </a:r>
          <a:r>
            <a:rPr lang="mi-NZ" sz="2800" dirty="0">
              <a:solidFill>
                <a:schemeClr val="tx1"/>
              </a:solidFill>
            </a:rPr>
            <a:t> </a:t>
          </a:r>
          <a:r>
            <a:rPr lang="mi-NZ" sz="2800" dirty="0" err="1">
              <a:solidFill>
                <a:schemeClr val="tx1"/>
              </a:solidFill>
            </a:rPr>
            <a:t>time</a:t>
          </a:r>
          <a:r>
            <a:rPr lang="mi-NZ" sz="2800" dirty="0">
              <a:solidFill>
                <a:schemeClr val="tx1"/>
              </a:solidFill>
            </a:rPr>
            <a:t> </a:t>
          </a:r>
          <a:endParaRPr lang="en-US" sz="2800" dirty="0">
            <a:solidFill>
              <a:schemeClr val="tx1"/>
            </a:solidFill>
          </a:endParaRPr>
        </a:p>
      </dgm:t>
    </dgm:pt>
    <dgm:pt modelId="{51C38BCF-0815-4D37-BB47-3AE2063F3FE0}" type="parTrans" cxnId="{574BDAD2-3C9D-4C66-82FD-F5AB8A7BF8FC}">
      <dgm:prSet/>
      <dgm:spPr/>
      <dgm:t>
        <a:bodyPr/>
        <a:lstStyle/>
        <a:p>
          <a:endParaRPr lang="en-NZ" sz="2400"/>
        </a:p>
      </dgm:t>
    </dgm:pt>
    <dgm:pt modelId="{309C030F-4E7C-420D-9C30-C971AADAD78D}" type="sibTrans" cxnId="{574BDAD2-3C9D-4C66-82FD-F5AB8A7BF8FC}">
      <dgm:prSet/>
      <dgm:spPr/>
      <dgm:t>
        <a:bodyPr/>
        <a:lstStyle/>
        <a:p>
          <a:endParaRPr lang="en-NZ" sz="2400"/>
        </a:p>
      </dgm:t>
    </dgm:pt>
    <dgm:pt modelId="{E78D4362-588E-43F5-95CB-AA02946A7126}" type="pres">
      <dgm:prSet presAssocID="{F35974F3-2365-4F23-89DB-464198EF0358}" presName="vert0" presStyleCnt="0">
        <dgm:presLayoutVars>
          <dgm:dir/>
          <dgm:animOne val="branch"/>
          <dgm:animLvl val="lvl"/>
        </dgm:presLayoutVars>
      </dgm:prSet>
      <dgm:spPr/>
    </dgm:pt>
    <dgm:pt modelId="{098D703C-B14B-4A17-9F14-F55402C32ECB}" type="pres">
      <dgm:prSet presAssocID="{E88F08AB-7D01-49C6-AA4A-F377AE54B953}" presName="thickLine" presStyleLbl="alignNode1" presStyleIdx="0" presStyleCnt="2"/>
      <dgm:spPr/>
    </dgm:pt>
    <dgm:pt modelId="{B3D1A59B-6C99-407D-828A-B3DA1F489A81}" type="pres">
      <dgm:prSet presAssocID="{E88F08AB-7D01-49C6-AA4A-F377AE54B953}" presName="horz1" presStyleCnt="0"/>
      <dgm:spPr/>
    </dgm:pt>
    <dgm:pt modelId="{A2BE9AE5-C376-4CD3-9B92-E2D56275B410}" type="pres">
      <dgm:prSet presAssocID="{E88F08AB-7D01-49C6-AA4A-F377AE54B953}" presName="tx1" presStyleLbl="revTx" presStyleIdx="0" presStyleCnt="2" custScaleY="71376"/>
      <dgm:spPr/>
    </dgm:pt>
    <dgm:pt modelId="{B237A4A9-6E2F-4F23-BFF5-DD8F8895A080}" type="pres">
      <dgm:prSet presAssocID="{E88F08AB-7D01-49C6-AA4A-F377AE54B953}" presName="vert1" presStyleCnt="0"/>
      <dgm:spPr/>
    </dgm:pt>
    <dgm:pt modelId="{6FD654E8-A9C6-4F32-9AC6-A995638FAE15}" type="pres">
      <dgm:prSet presAssocID="{C19C6917-6068-4EA0-A8E9-3F53B1CE711B}" presName="thickLine" presStyleLbl="alignNode1" presStyleIdx="1" presStyleCnt="2"/>
      <dgm:spPr/>
    </dgm:pt>
    <dgm:pt modelId="{7C2743DC-BD02-46CD-A800-4BFFC444CD27}" type="pres">
      <dgm:prSet presAssocID="{C19C6917-6068-4EA0-A8E9-3F53B1CE711B}" presName="horz1" presStyleCnt="0"/>
      <dgm:spPr/>
    </dgm:pt>
    <dgm:pt modelId="{02D350B9-8E3E-4C80-8659-F51444F46AB1}" type="pres">
      <dgm:prSet presAssocID="{C19C6917-6068-4EA0-A8E9-3F53B1CE711B}" presName="tx1" presStyleLbl="revTx" presStyleIdx="1" presStyleCnt="2"/>
      <dgm:spPr/>
    </dgm:pt>
    <dgm:pt modelId="{923AF64B-8FC1-456C-B511-0A5C8354154F}" type="pres">
      <dgm:prSet presAssocID="{C19C6917-6068-4EA0-A8E9-3F53B1CE711B}" presName="vert1" presStyleCnt="0"/>
      <dgm:spPr/>
    </dgm:pt>
  </dgm:ptLst>
  <dgm:cxnLst>
    <dgm:cxn modelId="{F4E24B09-C46C-44AE-A99F-B6BC19CDA734}" type="presOf" srcId="{C19C6917-6068-4EA0-A8E9-3F53B1CE711B}" destId="{02D350B9-8E3E-4C80-8659-F51444F46AB1}" srcOrd="0" destOrd="0" presId="urn:microsoft.com/office/officeart/2008/layout/LinedList"/>
    <dgm:cxn modelId="{30F6DC26-F6C4-4EAB-BD09-A1414DD95419}" type="presOf" srcId="{F35974F3-2365-4F23-89DB-464198EF0358}" destId="{E78D4362-588E-43F5-95CB-AA02946A7126}" srcOrd="0" destOrd="0" presId="urn:microsoft.com/office/officeart/2008/layout/LinedList"/>
    <dgm:cxn modelId="{1834F8A0-A534-42FF-B290-DDAAC8633D50}" srcId="{F35974F3-2365-4F23-89DB-464198EF0358}" destId="{E88F08AB-7D01-49C6-AA4A-F377AE54B953}" srcOrd="0" destOrd="0" parTransId="{2CF92E28-D5E7-4311-9518-95230E0C981D}" sibTransId="{1206F71D-9E68-460E-9082-CFF2627CA10E}"/>
    <dgm:cxn modelId="{574BDAD2-3C9D-4C66-82FD-F5AB8A7BF8FC}" srcId="{F35974F3-2365-4F23-89DB-464198EF0358}" destId="{C19C6917-6068-4EA0-A8E9-3F53B1CE711B}" srcOrd="1" destOrd="0" parTransId="{51C38BCF-0815-4D37-BB47-3AE2063F3FE0}" sibTransId="{309C030F-4E7C-420D-9C30-C971AADAD78D}"/>
    <dgm:cxn modelId="{9ADA8DE9-10DE-4237-8E67-5D9C242C2583}" type="presOf" srcId="{E88F08AB-7D01-49C6-AA4A-F377AE54B953}" destId="{A2BE9AE5-C376-4CD3-9B92-E2D56275B410}" srcOrd="0" destOrd="0" presId="urn:microsoft.com/office/officeart/2008/layout/LinedList"/>
    <dgm:cxn modelId="{5684A4DC-DE99-4F6C-BE07-82F0E14A8D7D}" type="presParOf" srcId="{E78D4362-588E-43F5-95CB-AA02946A7126}" destId="{098D703C-B14B-4A17-9F14-F55402C32ECB}" srcOrd="0" destOrd="0" presId="urn:microsoft.com/office/officeart/2008/layout/LinedList"/>
    <dgm:cxn modelId="{90B29B32-3397-43C1-BDC0-C7C08C51E0AB}" type="presParOf" srcId="{E78D4362-588E-43F5-95CB-AA02946A7126}" destId="{B3D1A59B-6C99-407D-828A-B3DA1F489A81}" srcOrd="1" destOrd="0" presId="urn:microsoft.com/office/officeart/2008/layout/LinedList"/>
    <dgm:cxn modelId="{DEA1013E-2E02-4F3E-A7FB-7B56E511BB47}" type="presParOf" srcId="{B3D1A59B-6C99-407D-828A-B3DA1F489A81}" destId="{A2BE9AE5-C376-4CD3-9B92-E2D56275B410}" srcOrd="0" destOrd="0" presId="urn:microsoft.com/office/officeart/2008/layout/LinedList"/>
    <dgm:cxn modelId="{8C1C5F41-537E-4EDA-B905-5957EAF28B3C}" type="presParOf" srcId="{B3D1A59B-6C99-407D-828A-B3DA1F489A81}" destId="{B237A4A9-6E2F-4F23-BFF5-DD8F8895A080}" srcOrd="1" destOrd="0" presId="urn:microsoft.com/office/officeart/2008/layout/LinedList"/>
    <dgm:cxn modelId="{B3538395-0379-425B-94A4-11E4B5C23AA0}" type="presParOf" srcId="{E78D4362-588E-43F5-95CB-AA02946A7126}" destId="{6FD654E8-A9C6-4F32-9AC6-A995638FAE15}" srcOrd="2" destOrd="0" presId="urn:microsoft.com/office/officeart/2008/layout/LinedList"/>
    <dgm:cxn modelId="{CAD587B0-90C2-489A-9F7E-D08B337132C3}" type="presParOf" srcId="{E78D4362-588E-43F5-95CB-AA02946A7126}" destId="{7C2743DC-BD02-46CD-A800-4BFFC444CD27}" srcOrd="3" destOrd="0" presId="urn:microsoft.com/office/officeart/2008/layout/LinedList"/>
    <dgm:cxn modelId="{31DE0A3E-F093-435B-87BF-A59993C92971}" type="presParOf" srcId="{7C2743DC-BD02-46CD-A800-4BFFC444CD27}" destId="{02D350B9-8E3E-4C80-8659-F51444F46AB1}" srcOrd="0" destOrd="0" presId="urn:microsoft.com/office/officeart/2008/layout/LinedList"/>
    <dgm:cxn modelId="{F7DC68D8-4509-421C-B26F-4A7348B77DA6}" type="presParOf" srcId="{7C2743DC-BD02-46CD-A800-4BFFC444CD27}" destId="{923AF64B-8FC1-456C-B511-0A5C8354154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5974F3-2365-4F23-89DB-464198EF0358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825F018-2312-41F8-91E8-9B001296C644}">
      <dgm:prSet custT="1"/>
      <dgm:spPr/>
      <dgm:t>
        <a:bodyPr/>
        <a:lstStyle/>
        <a:p>
          <a:r>
            <a:rPr lang="mi-NZ" sz="2400" dirty="0" err="1"/>
            <a:t>composition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</a:t>
          </a:r>
          <a:r>
            <a:rPr lang="mi-NZ" sz="2400" dirty="0" err="1"/>
            <a:t>the</a:t>
          </a:r>
          <a:r>
            <a:rPr lang="mi-NZ" sz="2400" dirty="0"/>
            <a:t> </a:t>
          </a:r>
          <a:r>
            <a:rPr lang="mi-NZ" sz="2400" b="1" dirty="0" err="1"/>
            <a:t>tūmoko</a:t>
          </a:r>
          <a:r>
            <a:rPr lang="mi-NZ" sz="2400" b="1" dirty="0"/>
            <a:t>/</a:t>
          </a:r>
          <a:r>
            <a:rPr lang="mi-NZ" sz="2400" b="1" dirty="0" err="1"/>
            <a:t>tapawāhi</a:t>
          </a:r>
          <a:r>
            <a:rPr lang="mi-NZ" sz="2400" b="1" dirty="0"/>
            <a:t> </a:t>
          </a:r>
          <a:r>
            <a:rPr lang="mi-NZ" sz="2400" dirty="0" err="1"/>
            <a:t>domain</a:t>
          </a:r>
          <a:r>
            <a:rPr lang="mi-NZ" sz="2400" dirty="0"/>
            <a:t> </a:t>
          </a:r>
          <a:r>
            <a:rPr lang="mi-NZ" sz="2400" dirty="0" err="1"/>
            <a:t>reflects</a:t>
          </a:r>
          <a:r>
            <a:rPr lang="mi-NZ" sz="2400" dirty="0"/>
            <a:t> </a:t>
          </a:r>
          <a:r>
            <a:rPr lang="mi-NZ" sz="2400" dirty="0" err="1"/>
            <a:t>extended</a:t>
          </a:r>
          <a:r>
            <a:rPr lang="mi-NZ" sz="2400" dirty="0"/>
            <a:t> </a:t>
          </a:r>
          <a:r>
            <a:rPr lang="mi-NZ" sz="2400" dirty="0" err="1"/>
            <a:t>interactions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Māori </a:t>
          </a:r>
          <a:r>
            <a:rPr lang="mi-NZ" sz="2400" dirty="0" err="1"/>
            <a:t>communities</a:t>
          </a:r>
          <a:r>
            <a:rPr lang="mi-NZ" sz="2400" dirty="0"/>
            <a:t> </a:t>
          </a:r>
          <a:r>
            <a:rPr lang="mi-NZ" sz="2400" dirty="0" err="1"/>
            <a:t>with</a:t>
          </a:r>
          <a:r>
            <a:rPr lang="mi-NZ" sz="2400" dirty="0"/>
            <a:t> </a:t>
          </a:r>
          <a:r>
            <a:rPr lang="mi-NZ" sz="2400" dirty="0" err="1"/>
            <a:t>the</a:t>
          </a:r>
          <a:r>
            <a:rPr lang="mi-NZ" sz="2400" dirty="0"/>
            <a:t> </a:t>
          </a:r>
          <a:r>
            <a:rPr lang="mi-NZ" sz="2400" dirty="0" err="1"/>
            <a:t>natural</a:t>
          </a:r>
          <a:r>
            <a:rPr lang="mi-NZ" sz="2400" dirty="0"/>
            <a:t> </a:t>
          </a:r>
          <a:r>
            <a:rPr lang="mi-NZ" sz="2400" dirty="0" err="1"/>
            <a:t>environment</a:t>
          </a:r>
          <a:r>
            <a:rPr lang="mi-NZ" sz="2400" dirty="0"/>
            <a:t>, </a:t>
          </a:r>
          <a:r>
            <a:rPr lang="mi-NZ" sz="2400" dirty="0" err="1"/>
            <a:t>as</a:t>
          </a:r>
          <a:r>
            <a:rPr lang="mi-NZ" sz="2400" dirty="0"/>
            <a:t> </a:t>
          </a:r>
          <a:r>
            <a:rPr lang="mi-NZ" sz="2400" dirty="0" err="1"/>
            <a:t>well</a:t>
          </a:r>
          <a:r>
            <a:rPr lang="mi-NZ" sz="2400" dirty="0"/>
            <a:t> </a:t>
          </a:r>
          <a:r>
            <a:rPr lang="mi-NZ" sz="2400" dirty="0" err="1"/>
            <a:t>as</a:t>
          </a:r>
          <a:r>
            <a:rPr lang="mi-NZ" sz="2400" dirty="0"/>
            <a:t> </a:t>
          </a:r>
          <a:r>
            <a:rPr lang="mi-NZ" sz="2400" dirty="0" err="1"/>
            <a:t>establishment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</a:t>
          </a:r>
          <a:r>
            <a:rPr lang="mi-NZ" sz="2400" dirty="0" err="1"/>
            <a:t>named</a:t>
          </a:r>
          <a:r>
            <a:rPr lang="mi-NZ" sz="2400" dirty="0"/>
            <a:t> </a:t>
          </a:r>
          <a:r>
            <a:rPr lang="mi-NZ" sz="2400" dirty="0" err="1"/>
            <a:t>built</a:t>
          </a:r>
          <a:r>
            <a:rPr lang="mi-NZ" sz="2400" dirty="0"/>
            <a:t> </a:t>
          </a:r>
          <a:r>
            <a:rPr lang="mi-NZ" sz="2400" dirty="0" err="1"/>
            <a:t>environments</a:t>
          </a:r>
          <a:r>
            <a:rPr lang="mi-NZ" sz="2400" dirty="0"/>
            <a:t> </a:t>
          </a:r>
          <a:r>
            <a:rPr lang="mi-NZ" sz="2400" dirty="0" err="1"/>
            <a:t>since</a:t>
          </a:r>
          <a:r>
            <a:rPr lang="mi-NZ" sz="2400" dirty="0"/>
            <a:t> </a:t>
          </a:r>
          <a:r>
            <a:rPr lang="mi-NZ" sz="2400" dirty="0" err="1"/>
            <a:t>earliest</a:t>
          </a:r>
          <a:r>
            <a:rPr lang="mi-NZ" sz="2400" dirty="0"/>
            <a:t> </a:t>
          </a:r>
          <a:r>
            <a:rPr lang="mi-NZ" sz="2400" dirty="0" err="1"/>
            <a:t>settlement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Aotearoa</a:t>
          </a:r>
          <a:endParaRPr lang="en-US" sz="2400" dirty="0"/>
        </a:p>
      </dgm:t>
    </dgm:pt>
    <dgm:pt modelId="{88B38627-E80B-4E37-BEEF-A4E5742E6CE1}" type="parTrans" cxnId="{E886B62C-39B4-4015-B32D-FA6F42BFE662}">
      <dgm:prSet/>
      <dgm:spPr/>
      <dgm:t>
        <a:bodyPr/>
        <a:lstStyle/>
        <a:p>
          <a:endParaRPr lang="en-US" sz="2400"/>
        </a:p>
      </dgm:t>
    </dgm:pt>
    <dgm:pt modelId="{959EDE05-C92B-4D5B-AF9C-CE398D7C44F3}" type="sibTrans" cxnId="{E886B62C-39B4-4015-B32D-FA6F42BFE662}">
      <dgm:prSet/>
      <dgm:spPr/>
      <dgm:t>
        <a:bodyPr/>
        <a:lstStyle/>
        <a:p>
          <a:endParaRPr lang="en-US" sz="2400"/>
        </a:p>
      </dgm:t>
    </dgm:pt>
    <dgm:pt modelId="{B0037467-6CAF-42DF-A03E-045411113C3C}">
      <dgm:prSet custT="1"/>
      <dgm:spPr/>
      <dgm:t>
        <a:bodyPr/>
        <a:lstStyle/>
        <a:p>
          <a:r>
            <a:rPr lang="mi-NZ" sz="2400" dirty="0" err="1">
              <a:solidFill>
                <a:schemeClr val="tx1"/>
              </a:solidFill>
            </a:rPr>
            <a:t>Indigenous</a:t>
          </a:r>
          <a:r>
            <a:rPr lang="mi-NZ" sz="2400" dirty="0">
              <a:solidFill>
                <a:schemeClr val="tx1"/>
              </a:solidFill>
            </a:rPr>
            <a:t> </a:t>
          </a:r>
          <a:r>
            <a:rPr lang="mi-NZ" sz="2400" dirty="0" err="1">
              <a:solidFill>
                <a:schemeClr val="tx1"/>
              </a:solidFill>
            </a:rPr>
            <a:t>place</a:t>
          </a:r>
          <a:r>
            <a:rPr lang="mi-NZ" sz="2400" dirty="0">
              <a:solidFill>
                <a:schemeClr val="tx1"/>
              </a:solidFill>
            </a:rPr>
            <a:t> </a:t>
          </a:r>
          <a:r>
            <a:rPr lang="mi-NZ" sz="2400" dirty="0" err="1">
              <a:solidFill>
                <a:schemeClr val="tx1"/>
              </a:solidFill>
            </a:rPr>
            <a:t>names</a:t>
          </a:r>
          <a:r>
            <a:rPr lang="mi-NZ" sz="2400" dirty="0">
              <a:solidFill>
                <a:schemeClr val="tx1"/>
              </a:solidFill>
            </a:rPr>
            <a:t> </a:t>
          </a:r>
          <a:r>
            <a:rPr lang="mi-NZ" sz="2400" dirty="0" err="1">
              <a:solidFill>
                <a:schemeClr val="tx1"/>
              </a:solidFill>
            </a:rPr>
            <a:t>have</a:t>
          </a:r>
          <a:r>
            <a:rPr lang="mi-NZ" sz="2400" dirty="0">
              <a:solidFill>
                <a:schemeClr val="tx1"/>
              </a:solidFill>
            </a:rPr>
            <a:t> </a:t>
          </a:r>
          <a:r>
            <a:rPr lang="mi-NZ" sz="2400" dirty="0" err="1">
              <a:solidFill>
                <a:schemeClr val="tx1"/>
              </a:solidFill>
            </a:rPr>
            <a:t>endured</a:t>
          </a:r>
          <a:r>
            <a:rPr lang="mi-NZ" sz="2400" dirty="0">
              <a:solidFill>
                <a:schemeClr val="tx1"/>
              </a:solidFill>
            </a:rPr>
            <a:t> and </a:t>
          </a:r>
          <a:r>
            <a:rPr lang="mi-NZ" sz="2400" dirty="0" err="1">
              <a:solidFill>
                <a:schemeClr val="tx1"/>
              </a:solidFill>
            </a:rPr>
            <a:t>continue</a:t>
          </a:r>
          <a:r>
            <a:rPr lang="mi-NZ" sz="2400" dirty="0">
              <a:solidFill>
                <a:schemeClr val="tx1"/>
              </a:solidFill>
            </a:rPr>
            <a:t> </a:t>
          </a:r>
          <a:r>
            <a:rPr lang="mi-NZ" sz="2400" dirty="0" err="1">
              <a:solidFill>
                <a:schemeClr val="tx1"/>
              </a:solidFill>
            </a:rPr>
            <a:t>to</a:t>
          </a:r>
          <a:r>
            <a:rPr lang="mi-NZ" sz="2400" dirty="0">
              <a:solidFill>
                <a:schemeClr val="tx1"/>
              </a:solidFill>
            </a:rPr>
            <a:t> </a:t>
          </a:r>
          <a:r>
            <a:rPr lang="mi-NZ" sz="2400" dirty="0" err="1">
              <a:solidFill>
                <a:schemeClr val="tx1"/>
              </a:solidFill>
            </a:rPr>
            <a:t>anchor</a:t>
          </a:r>
          <a:r>
            <a:rPr lang="mi-NZ" sz="2400" dirty="0">
              <a:solidFill>
                <a:schemeClr val="tx1"/>
              </a:solidFill>
            </a:rPr>
            <a:t> Māori </a:t>
          </a:r>
          <a:r>
            <a:rPr lang="mi-NZ" sz="2400" dirty="0" err="1">
              <a:solidFill>
                <a:schemeClr val="tx1"/>
              </a:solidFill>
            </a:rPr>
            <a:t>stories</a:t>
          </a:r>
          <a:r>
            <a:rPr lang="mi-NZ" sz="2400" dirty="0">
              <a:solidFill>
                <a:schemeClr val="tx1"/>
              </a:solidFill>
            </a:rPr>
            <a:t> and mātauranga Māori </a:t>
          </a:r>
          <a:r>
            <a:rPr lang="mi-NZ" sz="2400" dirty="0" err="1">
              <a:solidFill>
                <a:schemeClr val="tx1"/>
              </a:solidFill>
            </a:rPr>
            <a:t>to</a:t>
          </a:r>
          <a:r>
            <a:rPr lang="mi-NZ" sz="2400" dirty="0">
              <a:solidFill>
                <a:schemeClr val="tx1"/>
              </a:solidFill>
            </a:rPr>
            <a:t> </a:t>
          </a:r>
          <a:r>
            <a:rPr lang="mi-NZ" sz="2400" dirty="0" err="1">
              <a:solidFill>
                <a:schemeClr val="tx1"/>
              </a:solidFill>
            </a:rPr>
            <a:t>physical</a:t>
          </a:r>
          <a:r>
            <a:rPr lang="mi-NZ" sz="2400" dirty="0">
              <a:solidFill>
                <a:schemeClr val="tx1"/>
              </a:solidFill>
            </a:rPr>
            <a:t> </a:t>
          </a:r>
          <a:r>
            <a:rPr lang="mi-NZ" sz="2400" dirty="0" err="1">
              <a:solidFill>
                <a:schemeClr val="tx1"/>
              </a:solidFill>
            </a:rPr>
            <a:t>spaces</a:t>
          </a:r>
          <a:endParaRPr lang="en-US" sz="2400" dirty="0">
            <a:solidFill>
              <a:schemeClr val="tx1"/>
            </a:solidFill>
          </a:endParaRPr>
        </a:p>
      </dgm:t>
    </dgm:pt>
    <dgm:pt modelId="{B123D1D4-FA74-4B67-A9F6-7AD139C93157}" type="parTrans" cxnId="{6A1BA8FB-2802-400E-BDAD-9B8742119217}">
      <dgm:prSet/>
      <dgm:spPr/>
      <dgm:t>
        <a:bodyPr/>
        <a:lstStyle/>
        <a:p>
          <a:endParaRPr lang="en-US" sz="2400"/>
        </a:p>
      </dgm:t>
    </dgm:pt>
    <dgm:pt modelId="{2386247E-B57E-424F-9A71-A14DEA7442AE}" type="sibTrans" cxnId="{6A1BA8FB-2802-400E-BDAD-9B8742119217}">
      <dgm:prSet/>
      <dgm:spPr/>
      <dgm:t>
        <a:bodyPr/>
        <a:lstStyle/>
        <a:p>
          <a:endParaRPr lang="en-US" sz="2400"/>
        </a:p>
      </dgm:t>
    </dgm:pt>
    <dgm:pt modelId="{E78D4362-588E-43F5-95CB-AA02946A7126}" type="pres">
      <dgm:prSet presAssocID="{F35974F3-2365-4F23-89DB-464198EF0358}" presName="vert0" presStyleCnt="0">
        <dgm:presLayoutVars>
          <dgm:dir/>
          <dgm:animOne val="branch"/>
          <dgm:animLvl val="lvl"/>
        </dgm:presLayoutVars>
      </dgm:prSet>
      <dgm:spPr/>
    </dgm:pt>
    <dgm:pt modelId="{5DA8202E-618C-4FA6-9815-C1F99EDC09C2}" type="pres">
      <dgm:prSet presAssocID="{0825F018-2312-41F8-91E8-9B001296C644}" presName="thickLine" presStyleLbl="alignNode1" presStyleIdx="0" presStyleCnt="2"/>
      <dgm:spPr/>
    </dgm:pt>
    <dgm:pt modelId="{41A9F805-5CF4-4D9C-9CF6-083F2513580A}" type="pres">
      <dgm:prSet presAssocID="{0825F018-2312-41F8-91E8-9B001296C644}" presName="horz1" presStyleCnt="0"/>
      <dgm:spPr/>
    </dgm:pt>
    <dgm:pt modelId="{3C1C31FD-993E-4BE8-AF8E-09AD32D29869}" type="pres">
      <dgm:prSet presAssocID="{0825F018-2312-41F8-91E8-9B001296C644}" presName="tx1" presStyleLbl="revTx" presStyleIdx="0" presStyleCnt="2" custScaleY="138236"/>
      <dgm:spPr/>
    </dgm:pt>
    <dgm:pt modelId="{0F6997EE-975D-4CEA-B48C-60D2AE8C1219}" type="pres">
      <dgm:prSet presAssocID="{0825F018-2312-41F8-91E8-9B001296C644}" presName="vert1" presStyleCnt="0"/>
      <dgm:spPr/>
    </dgm:pt>
    <dgm:pt modelId="{60E8050B-AD5F-4D32-B7B2-BFD1FC04E902}" type="pres">
      <dgm:prSet presAssocID="{B0037467-6CAF-42DF-A03E-045411113C3C}" presName="thickLine" presStyleLbl="alignNode1" presStyleIdx="1" presStyleCnt="2"/>
      <dgm:spPr/>
    </dgm:pt>
    <dgm:pt modelId="{23B16650-5BE3-4C69-811A-BD4BE971B40A}" type="pres">
      <dgm:prSet presAssocID="{B0037467-6CAF-42DF-A03E-045411113C3C}" presName="horz1" presStyleCnt="0"/>
      <dgm:spPr/>
    </dgm:pt>
    <dgm:pt modelId="{0194FD58-395E-4488-B7EA-5D9110E20510}" type="pres">
      <dgm:prSet presAssocID="{B0037467-6CAF-42DF-A03E-045411113C3C}" presName="tx1" presStyleLbl="revTx" presStyleIdx="1" presStyleCnt="2"/>
      <dgm:spPr/>
    </dgm:pt>
    <dgm:pt modelId="{B4581499-5BBD-4734-A4A8-34293F27156C}" type="pres">
      <dgm:prSet presAssocID="{B0037467-6CAF-42DF-A03E-045411113C3C}" presName="vert1" presStyleCnt="0"/>
      <dgm:spPr/>
    </dgm:pt>
  </dgm:ptLst>
  <dgm:cxnLst>
    <dgm:cxn modelId="{30F6DC26-F6C4-4EAB-BD09-A1414DD95419}" type="presOf" srcId="{F35974F3-2365-4F23-89DB-464198EF0358}" destId="{E78D4362-588E-43F5-95CB-AA02946A7126}" srcOrd="0" destOrd="0" presId="urn:microsoft.com/office/officeart/2008/layout/LinedList"/>
    <dgm:cxn modelId="{E886B62C-39B4-4015-B32D-FA6F42BFE662}" srcId="{F35974F3-2365-4F23-89DB-464198EF0358}" destId="{0825F018-2312-41F8-91E8-9B001296C644}" srcOrd="0" destOrd="0" parTransId="{88B38627-E80B-4E37-BEEF-A4E5742E6CE1}" sibTransId="{959EDE05-C92B-4D5B-AF9C-CE398D7C44F3}"/>
    <dgm:cxn modelId="{23473A38-172B-4B71-9A93-F5397D24BBF3}" type="presOf" srcId="{B0037467-6CAF-42DF-A03E-045411113C3C}" destId="{0194FD58-395E-4488-B7EA-5D9110E20510}" srcOrd="0" destOrd="0" presId="urn:microsoft.com/office/officeart/2008/layout/LinedList"/>
    <dgm:cxn modelId="{4CD9943A-B196-45B5-85DF-93003758E0C9}" type="presOf" srcId="{0825F018-2312-41F8-91E8-9B001296C644}" destId="{3C1C31FD-993E-4BE8-AF8E-09AD32D29869}" srcOrd="0" destOrd="0" presId="urn:microsoft.com/office/officeart/2008/layout/LinedList"/>
    <dgm:cxn modelId="{6A1BA8FB-2802-400E-BDAD-9B8742119217}" srcId="{F35974F3-2365-4F23-89DB-464198EF0358}" destId="{B0037467-6CAF-42DF-A03E-045411113C3C}" srcOrd="1" destOrd="0" parTransId="{B123D1D4-FA74-4B67-A9F6-7AD139C93157}" sibTransId="{2386247E-B57E-424F-9A71-A14DEA7442AE}"/>
    <dgm:cxn modelId="{AF71F306-D0AB-4E75-84D3-2F75A3A4C4E3}" type="presParOf" srcId="{E78D4362-588E-43F5-95CB-AA02946A7126}" destId="{5DA8202E-618C-4FA6-9815-C1F99EDC09C2}" srcOrd="0" destOrd="0" presId="urn:microsoft.com/office/officeart/2008/layout/LinedList"/>
    <dgm:cxn modelId="{9336D96D-A099-422A-A8EF-9127E94B8BE2}" type="presParOf" srcId="{E78D4362-588E-43F5-95CB-AA02946A7126}" destId="{41A9F805-5CF4-4D9C-9CF6-083F2513580A}" srcOrd="1" destOrd="0" presId="urn:microsoft.com/office/officeart/2008/layout/LinedList"/>
    <dgm:cxn modelId="{C03F4F82-3CAC-4853-9EBE-88135E1C7420}" type="presParOf" srcId="{41A9F805-5CF4-4D9C-9CF6-083F2513580A}" destId="{3C1C31FD-993E-4BE8-AF8E-09AD32D29869}" srcOrd="0" destOrd="0" presId="urn:microsoft.com/office/officeart/2008/layout/LinedList"/>
    <dgm:cxn modelId="{2153B8FE-5E0E-4335-AD1A-4C4C86F9C6E7}" type="presParOf" srcId="{41A9F805-5CF4-4D9C-9CF6-083F2513580A}" destId="{0F6997EE-975D-4CEA-B48C-60D2AE8C1219}" srcOrd="1" destOrd="0" presId="urn:microsoft.com/office/officeart/2008/layout/LinedList"/>
    <dgm:cxn modelId="{653E1E51-9983-4745-8699-90B965595928}" type="presParOf" srcId="{E78D4362-588E-43F5-95CB-AA02946A7126}" destId="{60E8050B-AD5F-4D32-B7B2-BFD1FC04E902}" srcOrd="2" destOrd="0" presId="urn:microsoft.com/office/officeart/2008/layout/LinedList"/>
    <dgm:cxn modelId="{E2D84D65-BA58-4779-A08F-F3D871CF3BD3}" type="presParOf" srcId="{E78D4362-588E-43F5-95CB-AA02946A7126}" destId="{23B16650-5BE3-4C69-811A-BD4BE971B40A}" srcOrd="3" destOrd="0" presId="urn:microsoft.com/office/officeart/2008/layout/LinedList"/>
    <dgm:cxn modelId="{3BA5FBB8-8204-488C-B5DE-724C5ED521BD}" type="presParOf" srcId="{23B16650-5BE3-4C69-811A-BD4BE971B40A}" destId="{0194FD58-395E-4488-B7EA-5D9110E20510}" srcOrd="0" destOrd="0" presId="urn:microsoft.com/office/officeart/2008/layout/LinedList"/>
    <dgm:cxn modelId="{EA42D990-07B1-4CA5-B55D-D8AD8073D7FE}" type="presParOf" srcId="{23B16650-5BE3-4C69-811A-BD4BE971B40A}" destId="{B4581499-5BBD-4734-A4A8-34293F27156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8663AF-FB87-4FB9-8067-20719D0A7457}" type="doc">
      <dgm:prSet loTypeId="urn:microsoft.com/office/officeart/2008/layout/LinedList" loCatId="list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C0B4F2D-CE32-4A01-B500-E498A626F67F}">
      <dgm:prSet custT="1"/>
      <dgm:spPr/>
      <dgm:t>
        <a:bodyPr/>
        <a:lstStyle/>
        <a:p>
          <a:r>
            <a:rPr lang="mi-NZ" sz="2400" dirty="0" err="1"/>
            <a:t>extensive</a:t>
          </a:r>
          <a:r>
            <a:rPr lang="mi-NZ" sz="2400" dirty="0"/>
            <a:t> </a:t>
          </a:r>
          <a:r>
            <a:rPr lang="mi-NZ" sz="2400" dirty="0" err="1"/>
            <a:t>collection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kupu/kīanga </a:t>
          </a:r>
          <a:r>
            <a:rPr lang="mi-NZ" sz="2400" dirty="0" err="1"/>
            <a:t>spread</a:t>
          </a:r>
          <a:r>
            <a:rPr lang="mi-NZ" sz="2400" dirty="0"/>
            <a:t> </a:t>
          </a:r>
          <a:r>
            <a:rPr lang="mi-NZ" sz="2400" dirty="0" err="1"/>
            <a:t>across</a:t>
          </a:r>
          <a:r>
            <a:rPr lang="mi-NZ" sz="2400" dirty="0"/>
            <a:t> 44 picturebooks </a:t>
          </a:r>
          <a:r>
            <a:rPr lang="mi-NZ" sz="2400" dirty="0" err="1"/>
            <a:t>through</a:t>
          </a:r>
          <a:r>
            <a:rPr lang="mi-NZ" sz="2400" dirty="0"/>
            <a:t> 30 </a:t>
          </a:r>
          <a:r>
            <a:rPr lang="mi-NZ" sz="2400" dirty="0" err="1"/>
            <a:t>years</a:t>
          </a:r>
          <a:r>
            <a:rPr lang="mi-NZ" sz="2400" dirty="0"/>
            <a:t> </a:t>
          </a:r>
          <a:r>
            <a:rPr lang="mi-NZ" sz="2400" dirty="0" err="1"/>
            <a:t>of</a:t>
          </a:r>
          <a:r>
            <a:rPr lang="mi-NZ" sz="2400" dirty="0"/>
            <a:t> </a:t>
          </a:r>
          <a:r>
            <a:rPr lang="mi-NZ" sz="2400" dirty="0" err="1"/>
            <a:t>publishing</a:t>
          </a:r>
          <a:endParaRPr lang="en-US" sz="2400" dirty="0"/>
        </a:p>
      </dgm:t>
    </dgm:pt>
    <dgm:pt modelId="{894646FE-5FC4-44FD-98F3-0297415296B8}" type="parTrans" cxnId="{F83B84B4-0167-4933-8BC1-0366A98B555A}">
      <dgm:prSet/>
      <dgm:spPr/>
      <dgm:t>
        <a:bodyPr/>
        <a:lstStyle/>
        <a:p>
          <a:endParaRPr lang="en-US"/>
        </a:p>
      </dgm:t>
    </dgm:pt>
    <dgm:pt modelId="{B5FF75BC-05B0-4740-85AA-77FCA85499E6}" type="sibTrans" cxnId="{F83B84B4-0167-4933-8BC1-0366A98B555A}">
      <dgm:prSet/>
      <dgm:spPr/>
      <dgm:t>
        <a:bodyPr/>
        <a:lstStyle/>
        <a:p>
          <a:endParaRPr lang="en-US"/>
        </a:p>
      </dgm:t>
    </dgm:pt>
    <dgm:pt modelId="{B89A8F28-471C-48CB-B4E5-4DDDE7641827}">
      <dgm:prSet/>
      <dgm:spPr/>
      <dgm:t>
        <a:bodyPr/>
        <a:lstStyle/>
        <a:p>
          <a:r>
            <a:rPr lang="mi-NZ" dirty="0" err="1"/>
            <a:t>preliminary</a:t>
          </a:r>
          <a:r>
            <a:rPr lang="mi-NZ" dirty="0"/>
            <a:t> </a:t>
          </a:r>
          <a:r>
            <a:rPr lang="mi-NZ" dirty="0" err="1"/>
            <a:t>analysis</a:t>
          </a:r>
          <a:r>
            <a:rPr lang="mi-NZ" dirty="0"/>
            <a:t> </a:t>
          </a:r>
          <a:r>
            <a:rPr lang="mi-NZ" dirty="0" err="1"/>
            <a:t>indicates</a:t>
          </a:r>
          <a:r>
            <a:rPr lang="mi-NZ" dirty="0"/>
            <a:t> </a:t>
          </a:r>
          <a:r>
            <a:rPr lang="mi-NZ" dirty="0" err="1"/>
            <a:t>semantic</a:t>
          </a:r>
          <a:r>
            <a:rPr lang="mi-NZ" dirty="0"/>
            <a:t> </a:t>
          </a:r>
          <a:r>
            <a:rPr lang="mi-NZ" dirty="0" err="1"/>
            <a:t>domains</a:t>
          </a:r>
          <a:r>
            <a:rPr lang="mi-NZ" dirty="0"/>
            <a:t> </a:t>
          </a:r>
          <a:r>
            <a:rPr lang="mi-NZ" dirty="0" err="1"/>
            <a:t>extend</a:t>
          </a:r>
          <a:r>
            <a:rPr lang="mi-NZ" dirty="0"/>
            <a:t> </a:t>
          </a:r>
          <a:r>
            <a:rPr lang="mi-NZ" dirty="0" err="1"/>
            <a:t>beyond</a:t>
          </a:r>
          <a:r>
            <a:rPr lang="mi-NZ" dirty="0"/>
            <a:t> </a:t>
          </a:r>
          <a:r>
            <a:rPr lang="mi-NZ" dirty="0" err="1"/>
            <a:t>those</a:t>
          </a:r>
          <a:r>
            <a:rPr lang="mi-NZ" dirty="0"/>
            <a:t> </a:t>
          </a:r>
          <a:r>
            <a:rPr lang="mi-NZ" dirty="0" err="1"/>
            <a:t>identified</a:t>
          </a:r>
          <a:r>
            <a:rPr lang="mi-NZ" dirty="0"/>
            <a:t> </a:t>
          </a:r>
          <a:r>
            <a:rPr lang="mi-NZ" dirty="0" err="1"/>
            <a:t>within</a:t>
          </a:r>
          <a:r>
            <a:rPr lang="mi-NZ" dirty="0"/>
            <a:t> </a:t>
          </a:r>
          <a:r>
            <a:rPr lang="mi-NZ" dirty="0" err="1"/>
            <a:t>New</a:t>
          </a:r>
          <a:r>
            <a:rPr lang="mi-NZ" dirty="0"/>
            <a:t> </a:t>
          </a:r>
          <a:r>
            <a:rPr lang="mi-NZ" dirty="0" err="1"/>
            <a:t>Zealand</a:t>
          </a:r>
          <a:r>
            <a:rPr lang="mi-NZ" dirty="0"/>
            <a:t> </a:t>
          </a:r>
          <a:r>
            <a:rPr lang="mi-NZ" dirty="0" err="1"/>
            <a:t>English</a:t>
          </a:r>
          <a:r>
            <a:rPr lang="mi-NZ" dirty="0"/>
            <a:t> </a:t>
          </a:r>
          <a:r>
            <a:rPr lang="mi-NZ" dirty="0" err="1"/>
            <a:t>loan</a:t>
          </a:r>
          <a:r>
            <a:rPr lang="mi-NZ" dirty="0"/>
            <a:t> </a:t>
          </a:r>
          <a:r>
            <a:rPr lang="mi-NZ" dirty="0" err="1"/>
            <a:t>word</a:t>
          </a:r>
          <a:r>
            <a:rPr lang="mi-NZ" dirty="0"/>
            <a:t> </a:t>
          </a:r>
          <a:r>
            <a:rPr lang="mi-NZ" dirty="0" err="1"/>
            <a:t>studies</a:t>
          </a:r>
          <a:r>
            <a:rPr lang="mi-NZ" dirty="0"/>
            <a:t>; </a:t>
          </a:r>
          <a:r>
            <a:rPr lang="mi-NZ" dirty="0" err="1"/>
            <a:t>analysis</a:t>
          </a:r>
          <a:r>
            <a:rPr lang="mi-NZ" dirty="0"/>
            <a:t> </a:t>
          </a:r>
          <a:r>
            <a:rPr lang="mi-NZ" dirty="0" err="1"/>
            <a:t>within</a:t>
          </a:r>
          <a:r>
            <a:rPr lang="mi-NZ" dirty="0"/>
            <a:t> te ao Māori </a:t>
          </a:r>
          <a:r>
            <a:rPr lang="mi-NZ" dirty="0" err="1"/>
            <a:t>reveals</a:t>
          </a:r>
          <a:r>
            <a:rPr lang="mi-NZ" dirty="0"/>
            <a:t> </a:t>
          </a:r>
          <a:r>
            <a:rPr lang="mi-NZ" dirty="0" err="1"/>
            <a:t>complex</a:t>
          </a:r>
          <a:r>
            <a:rPr lang="mi-NZ" dirty="0"/>
            <a:t> </a:t>
          </a:r>
          <a:r>
            <a:rPr lang="mi-NZ" dirty="0" err="1"/>
            <a:t>networks</a:t>
          </a:r>
          <a:r>
            <a:rPr lang="mi-NZ" dirty="0"/>
            <a:t> </a:t>
          </a:r>
          <a:r>
            <a:rPr lang="mi-NZ" dirty="0" err="1"/>
            <a:t>of</a:t>
          </a:r>
          <a:r>
            <a:rPr lang="mi-NZ" dirty="0"/>
            <a:t> </a:t>
          </a:r>
          <a:r>
            <a:rPr lang="mi-NZ" dirty="0" err="1"/>
            <a:t>cultural</a:t>
          </a:r>
          <a:r>
            <a:rPr lang="mi-NZ" dirty="0"/>
            <a:t> </a:t>
          </a:r>
          <a:r>
            <a:rPr lang="mi-NZ" dirty="0" err="1"/>
            <a:t>knowledge</a:t>
          </a:r>
          <a:r>
            <a:rPr lang="mi-NZ" dirty="0"/>
            <a:t> </a:t>
          </a:r>
          <a:r>
            <a:rPr lang="mi-NZ" dirty="0" err="1"/>
            <a:t>embedded</a:t>
          </a:r>
          <a:r>
            <a:rPr lang="mi-NZ" dirty="0"/>
            <a:t> </a:t>
          </a:r>
          <a:r>
            <a:rPr lang="mi-NZ" dirty="0" err="1"/>
            <a:t>in</a:t>
          </a:r>
          <a:r>
            <a:rPr lang="mi-NZ" dirty="0"/>
            <a:t> </a:t>
          </a:r>
          <a:r>
            <a:rPr lang="mi-NZ" dirty="0" err="1"/>
            <a:t>children’s</a:t>
          </a:r>
          <a:r>
            <a:rPr lang="mi-NZ" dirty="0"/>
            <a:t> </a:t>
          </a:r>
          <a:r>
            <a:rPr lang="mi-NZ" dirty="0" err="1"/>
            <a:t>stories</a:t>
          </a:r>
          <a:endParaRPr lang="en-US" dirty="0"/>
        </a:p>
      </dgm:t>
    </dgm:pt>
    <dgm:pt modelId="{0F1D5EA0-6914-43CE-9874-6C1ADE879014}" type="parTrans" cxnId="{18B8A066-49BE-4732-A890-06A342A0F5B8}">
      <dgm:prSet/>
      <dgm:spPr/>
      <dgm:t>
        <a:bodyPr/>
        <a:lstStyle/>
        <a:p>
          <a:endParaRPr lang="en-US"/>
        </a:p>
      </dgm:t>
    </dgm:pt>
    <dgm:pt modelId="{E95300B7-D5EE-466A-95FB-34976E103B01}" type="sibTrans" cxnId="{18B8A066-49BE-4732-A890-06A342A0F5B8}">
      <dgm:prSet/>
      <dgm:spPr/>
      <dgm:t>
        <a:bodyPr/>
        <a:lstStyle/>
        <a:p>
          <a:endParaRPr lang="en-US"/>
        </a:p>
      </dgm:t>
    </dgm:pt>
    <dgm:pt modelId="{3680AA7F-7740-4EB8-BA19-54D1C7673958}">
      <dgm:prSet custT="1"/>
      <dgm:spPr/>
      <dgm:t>
        <a:bodyPr/>
        <a:lstStyle/>
        <a:p>
          <a:r>
            <a:rPr lang="mi-NZ" sz="2400" dirty="0" err="1"/>
            <a:t>largest</a:t>
          </a:r>
          <a:r>
            <a:rPr lang="mi-NZ" sz="2400" dirty="0"/>
            <a:t> </a:t>
          </a:r>
          <a:r>
            <a:rPr lang="mi-NZ" sz="2400" dirty="0" err="1"/>
            <a:t>category</a:t>
          </a:r>
          <a:r>
            <a:rPr lang="mi-NZ" sz="2400" dirty="0"/>
            <a:t> </a:t>
          </a:r>
          <a:r>
            <a:rPr lang="mi-NZ" sz="2400" dirty="0" err="1"/>
            <a:t>represented</a:t>
          </a:r>
          <a:r>
            <a:rPr lang="mi-NZ" sz="2400" dirty="0"/>
            <a:t> </a:t>
          </a:r>
          <a:r>
            <a:rPr lang="mi-NZ" sz="2400" dirty="0" err="1"/>
            <a:t>is</a:t>
          </a:r>
          <a:r>
            <a:rPr lang="mi-NZ" sz="2400" dirty="0"/>
            <a:t> </a:t>
          </a:r>
          <a:r>
            <a:rPr lang="mi-NZ" sz="2400" dirty="0" err="1"/>
            <a:t>tūmoko</a:t>
          </a:r>
          <a:endParaRPr lang="en-US" sz="2400" dirty="0"/>
        </a:p>
      </dgm:t>
    </dgm:pt>
    <dgm:pt modelId="{92E12BE9-9F2A-44DB-A0E8-77C958D3F9A2}" type="parTrans" cxnId="{3AAFD33C-FA8D-40D4-9DC6-4342595E0A65}">
      <dgm:prSet/>
      <dgm:spPr/>
      <dgm:t>
        <a:bodyPr/>
        <a:lstStyle/>
        <a:p>
          <a:endParaRPr lang="en-US"/>
        </a:p>
      </dgm:t>
    </dgm:pt>
    <dgm:pt modelId="{9DB219E0-5DF6-41D1-B8BB-1798D6B08EB3}" type="sibTrans" cxnId="{3AAFD33C-FA8D-40D4-9DC6-4342595E0A65}">
      <dgm:prSet/>
      <dgm:spPr/>
      <dgm:t>
        <a:bodyPr/>
        <a:lstStyle/>
        <a:p>
          <a:endParaRPr lang="en-US"/>
        </a:p>
      </dgm:t>
    </dgm:pt>
    <dgm:pt modelId="{1FFCC69E-D3FA-4516-8163-C5968E4FD015}" type="pres">
      <dgm:prSet presAssocID="{AE8663AF-FB87-4FB9-8067-20719D0A7457}" presName="vert0" presStyleCnt="0">
        <dgm:presLayoutVars>
          <dgm:dir/>
          <dgm:animOne val="branch"/>
          <dgm:animLvl val="lvl"/>
        </dgm:presLayoutVars>
      </dgm:prSet>
      <dgm:spPr/>
    </dgm:pt>
    <dgm:pt modelId="{F84D1C0F-AA97-459A-AEC5-6465A4A9CFB0}" type="pres">
      <dgm:prSet presAssocID="{CC0B4F2D-CE32-4A01-B500-E498A626F67F}" presName="thickLine" presStyleLbl="alignNode1" presStyleIdx="0" presStyleCnt="3"/>
      <dgm:spPr/>
    </dgm:pt>
    <dgm:pt modelId="{536F7E5D-07B0-4FD4-A488-5E8A903ACF2B}" type="pres">
      <dgm:prSet presAssocID="{CC0B4F2D-CE32-4A01-B500-E498A626F67F}" presName="horz1" presStyleCnt="0"/>
      <dgm:spPr/>
    </dgm:pt>
    <dgm:pt modelId="{391FFBD0-C996-4A1E-B649-2602F92D57CD}" type="pres">
      <dgm:prSet presAssocID="{CC0B4F2D-CE32-4A01-B500-E498A626F67F}" presName="tx1" presStyleLbl="revTx" presStyleIdx="0" presStyleCnt="3"/>
      <dgm:spPr/>
    </dgm:pt>
    <dgm:pt modelId="{A48E2396-568F-4A36-A538-DA80406F4895}" type="pres">
      <dgm:prSet presAssocID="{CC0B4F2D-CE32-4A01-B500-E498A626F67F}" presName="vert1" presStyleCnt="0"/>
      <dgm:spPr/>
    </dgm:pt>
    <dgm:pt modelId="{750D9DB6-5B66-4659-AAC1-B06324C78853}" type="pres">
      <dgm:prSet presAssocID="{B89A8F28-471C-48CB-B4E5-4DDDE7641827}" presName="thickLine" presStyleLbl="alignNode1" presStyleIdx="1" presStyleCnt="3"/>
      <dgm:spPr/>
    </dgm:pt>
    <dgm:pt modelId="{3658A404-FE18-41AA-8342-B48B2EEB5A48}" type="pres">
      <dgm:prSet presAssocID="{B89A8F28-471C-48CB-B4E5-4DDDE7641827}" presName="horz1" presStyleCnt="0"/>
      <dgm:spPr/>
    </dgm:pt>
    <dgm:pt modelId="{D56599E7-E47C-448E-9667-2029E28C0F3C}" type="pres">
      <dgm:prSet presAssocID="{B89A8F28-471C-48CB-B4E5-4DDDE7641827}" presName="tx1" presStyleLbl="revTx" presStyleIdx="1" presStyleCnt="3" custScaleY="136665"/>
      <dgm:spPr/>
    </dgm:pt>
    <dgm:pt modelId="{FC66E263-6F6A-4033-A336-36FDAA87EFC3}" type="pres">
      <dgm:prSet presAssocID="{B89A8F28-471C-48CB-B4E5-4DDDE7641827}" presName="vert1" presStyleCnt="0"/>
      <dgm:spPr/>
    </dgm:pt>
    <dgm:pt modelId="{0E9555CD-2904-4456-AA1F-221AB3CCFA56}" type="pres">
      <dgm:prSet presAssocID="{3680AA7F-7740-4EB8-BA19-54D1C7673958}" presName="thickLine" presStyleLbl="alignNode1" presStyleIdx="2" presStyleCnt="3"/>
      <dgm:spPr/>
    </dgm:pt>
    <dgm:pt modelId="{6C2F0F7F-691B-4D6F-A68E-C7EE86A7FC1E}" type="pres">
      <dgm:prSet presAssocID="{3680AA7F-7740-4EB8-BA19-54D1C7673958}" presName="horz1" presStyleCnt="0"/>
      <dgm:spPr/>
    </dgm:pt>
    <dgm:pt modelId="{7D53FEE6-D287-4153-9697-38CC61910761}" type="pres">
      <dgm:prSet presAssocID="{3680AA7F-7740-4EB8-BA19-54D1C7673958}" presName="tx1" presStyleLbl="revTx" presStyleIdx="2" presStyleCnt="3"/>
      <dgm:spPr/>
    </dgm:pt>
    <dgm:pt modelId="{250FC828-7E55-4379-8153-F7A7CDDD333D}" type="pres">
      <dgm:prSet presAssocID="{3680AA7F-7740-4EB8-BA19-54D1C7673958}" presName="vert1" presStyleCnt="0"/>
      <dgm:spPr/>
    </dgm:pt>
  </dgm:ptLst>
  <dgm:cxnLst>
    <dgm:cxn modelId="{3AAFD33C-FA8D-40D4-9DC6-4342595E0A65}" srcId="{AE8663AF-FB87-4FB9-8067-20719D0A7457}" destId="{3680AA7F-7740-4EB8-BA19-54D1C7673958}" srcOrd="2" destOrd="0" parTransId="{92E12BE9-9F2A-44DB-A0E8-77C958D3F9A2}" sibTransId="{9DB219E0-5DF6-41D1-B8BB-1798D6B08EB3}"/>
    <dgm:cxn modelId="{18B8A066-49BE-4732-A890-06A342A0F5B8}" srcId="{AE8663AF-FB87-4FB9-8067-20719D0A7457}" destId="{B89A8F28-471C-48CB-B4E5-4DDDE7641827}" srcOrd="1" destOrd="0" parTransId="{0F1D5EA0-6914-43CE-9874-6C1ADE879014}" sibTransId="{E95300B7-D5EE-466A-95FB-34976E103B01}"/>
    <dgm:cxn modelId="{F9980E53-017D-4F47-AF38-BE4DB3BE5C0C}" type="presOf" srcId="{CC0B4F2D-CE32-4A01-B500-E498A626F67F}" destId="{391FFBD0-C996-4A1E-B649-2602F92D57CD}" srcOrd="0" destOrd="0" presId="urn:microsoft.com/office/officeart/2008/layout/LinedList"/>
    <dgm:cxn modelId="{F83B84B4-0167-4933-8BC1-0366A98B555A}" srcId="{AE8663AF-FB87-4FB9-8067-20719D0A7457}" destId="{CC0B4F2D-CE32-4A01-B500-E498A626F67F}" srcOrd="0" destOrd="0" parTransId="{894646FE-5FC4-44FD-98F3-0297415296B8}" sibTransId="{B5FF75BC-05B0-4740-85AA-77FCA85499E6}"/>
    <dgm:cxn modelId="{F41410D5-D936-4E7D-A4D1-FB04DBD3212E}" type="presOf" srcId="{AE8663AF-FB87-4FB9-8067-20719D0A7457}" destId="{1FFCC69E-D3FA-4516-8163-C5968E4FD015}" srcOrd="0" destOrd="0" presId="urn:microsoft.com/office/officeart/2008/layout/LinedList"/>
    <dgm:cxn modelId="{1DDF94EA-31B8-4315-A3B7-158E8BFCB7E4}" type="presOf" srcId="{3680AA7F-7740-4EB8-BA19-54D1C7673958}" destId="{7D53FEE6-D287-4153-9697-38CC61910761}" srcOrd="0" destOrd="0" presId="urn:microsoft.com/office/officeart/2008/layout/LinedList"/>
    <dgm:cxn modelId="{15F76EF6-0944-4D54-B817-3E94919027D4}" type="presOf" srcId="{B89A8F28-471C-48CB-B4E5-4DDDE7641827}" destId="{D56599E7-E47C-448E-9667-2029E28C0F3C}" srcOrd="0" destOrd="0" presId="urn:microsoft.com/office/officeart/2008/layout/LinedList"/>
    <dgm:cxn modelId="{554EF860-C776-4B57-B04D-9A08CB242179}" type="presParOf" srcId="{1FFCC69E-D3FA-4516-8163-C5968E4FD015}" destId="{F84D1C0F-AA97-459A-AEC5-6465A4A9CFB0}" srcOrd="0" destOrd="0" presId="urn:microsoft.com/office/officeart/2008/layout/LinedList"/>
    <dgm:cxn modelId="{BE6D80E6-C6E8-41B9-8DEA-6430536B0B44}" type="presParOf" srcId="{1FFCC69E-D3FA-4516-8163-C5968E4FD015}" destId="{536F7E5D-07B0-4FD4-A488-5E8A903ACF2B}" srcOrd="1" destOrd="0" presId="urn:microsoft.com/office/officeart/2008/layout/LinedList"/>
    <dgm:cxn modelId="{6A67DA5A-FCF2-454D-998B-7E9A928EA991}" type="presParOf" srcId="{536F7E5D-07B0-4FD4-A488-5E8A903ACF2B}" destId="{391FFBD0-C996-4A1E-B649-2602F92D57CD}" srcOrd="0" destOrd="0" presId="urn:microsoft.com/office/officeart/2008/layout/LinedList"/>
    <dgm:cxn modelId="{E571D5F9-D8B1-48AC-A098-5B2D62C6B37C}" type="presParOf" srcId="{536F7E5D-07B0-4FD4-A488-5E8A903ACF2B}" destId="{A48E2396-568F-4A36-A538-DA80406F4895}" srcOrd="1" destOrd="0" presId="urn:microsoft.com/office/officeart/2008/layout/LinedList"/>
    <dgm:cxn modelId="{EB98F686-1D74-429F-B220-CDC7BD397380}" type="presParOf" srcId="{1FFCC69E-D3FA-4516-8163-C5968E4FD015}" destId="{750D9DB6-5B66-4659-AAC1-B06324C78853}" srcOrd="2" destOrd="0" presId="urn:microsoft.com/office/officeart/2008/layout/LinedList"/>
    <dgm:cxn modelId="{8ED02DC4-6601-49DF-9BE5-99E8B8137B4F}" type="presParOf" srcId="{1FFCC69E-D3FA-4516-8163-C5968E4FD015}" destId="{3658A404-FE18-41AA-8342-B48B2EEB5A48}" srcOrd="3" destOrd="0" presId="urn:microsoft.com/office/officeart/2008/layout/LinedList"/>
    <dgm:cxn modelId="{06824A00-AE35-48CC-A310-1C11C9B8E94F}" type="presParOf" srcId="{3658A404-FE18-41AA-8342-B48B2EEB5A48}" destId="{D56599E7-E47C-448E-9667-2029E28C0F3C}" srcOrd="0" destOrd="0" presId="urn:microsoft.com/office/officeart/2008/layout/LinedList"/>
    <dgm:cxn modelId="{B840B5A5-9742-4BFC-B149-E2A37D8719A0}" type="presParOf" srcId="{3658A404-FE18-41AA-8342-B48B2EEB5A48}" destId="{FC66E263-6F6A-4033-A336-36FDAA87EFC3}" srcOrd="1" destOrd="0" presId="urn:microsoft.com/office/officeart/2008/layout/LinedList"/>
    <dgm:cxn modelId="{BD26AE8B-8873-45EB-884D-8461F2E7BA4C}" type="presParOf" srcId="{1FFCC69E-D3FA-4516-8163-C5968E4FD015}" destId="{0E9555CD-2904-4456-AA1F-221AB3CCFA56}" srcOrd="4" destOrd="0" presId="urn:microsoft.com/office/officeart/2008/layout/LinedList"/>
    <dgm:cxn modelId="{22ECB669-8050-4CA4-B63B-0F1E174109C5}" type="presParOf" srcId="{1FFCC69E-D3FA-4516-8163-C5968E4FD015}" destId="{6C2F0F7F-691B-4D6F-A68E-C7EE86A7FC1E}" srcOrd="5" destOrd="0" presId="urn:microsoft.com/office/officeart/2008/layout/LinedList"/>
    <dgm:cxn modelId="{8C167DCD-63CB-4B0C-A32B-5355DBE25BFE}" type="presParOf" srcId="{6C2F0F7F-691B-4D6F-A68E-C7EE86A7FC1E}" destId="{7D53FEE6-D287-4153-9697-38CC61910761}" srcOrd="0" destOrd="0" presId="urn:microsoft.com/office/officeart/2008/layout/LinedList"/>
    <dgm:cxn modelId="{AF6872BE-9BD7-4149-88A3-80DFFC05194A}" type="presParOf" srcId="{6C2F0F7F-691B-4D6F-A68E-C7EE86A7FC1E}" destId="{250FC828-7E55-4379-8153-F7A7CDDD333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9DD5E-A75C-46B0-BE8B-B5389DD0D207}">
      <dsp:nvSpPr>
        <dsp:cNvPr id="0" name=""/>
        <dsp:cNvSpPr/>
      </dsp:nvSpPr>
      <dsp:spPr>
        <a:xfrm>
          <a:off x="8080358" y="2441522"/>
          <a:ext cx="91440" cy="655173"/>
        </a:xfrm>
        <a:custGeom>
          <a:avLst/>
          <a:gdLst/>
          <a:ahLst/>
          <a:cxnLst/>
          <a:rect l="0" t="0" r="0" b="0"/>
          <a:pathLst>
            <a:path>
              <a:moveTo>
                <a:pt x="127013" y="0"/>
              </a:moveTo>
              <a:lnTo>
                <a:pt x="45720" y="65517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0F4674-10DB-4E33-A5BD-CB368393E065}">
      <dsp:nvSpPr>
        <dsp:cNvPr id="0" name=""/>
        <dsp:cNvSpPr/>
      </dsp:nvSpPr>
      <dsp:spPr>
        <a:xfrm>
          <a:off x="5257802" y="1039278"/>
          <a:ext cx="3975448" cy="5643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294"/>
              </a:lnTo>
              <a:lnTo>
                <a:pt x="3975448" y="346294"/>
              </a:lnTo>
              <a:lnTo>
                <a:pt x="3975448" y="56430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E9F427-8D13-4839-991A-3C5864F96E3D}">
      <dsp:nvSpPr>
        <dsp:cNvPr id="0" name=""/>
        <dsp:cNvSpPr/>
      </dsp:nvSpPr>
      <dsp:spPr>
        <a:xfrm>
          <a:off x="3563504" y="2381767"/>
          <a:ext cx="857010" cy="731447"/>
        </a:xfrm>
        <a:custGeom>
          <a:avLst/>
          <a:gdLst/>
          <a:ahLst/>
          <a:cxnLst/>
          <a:rect l="0" t="0" r="0" b="0"/>
          <a:pathLst>
            <a:path>
              <a:moveTo>
                <a:pt x="857010" y="0"/>
              </a:moveTo>
              <a:lnTo>
                <a:pt x="0" y="73144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74E764-A272-436D-9130-1959FC8558BF}">
      <dsp:nvSpPr>
        <dsp:cNvPr id="0" name=""/>
        <dsp:cNvSpPr/>
      </dsp:nvSpPr>
      <dsp:spPr>
        <a:xfrm>
          <a:off x="5205311" y="1039278"/>
          <a:ext cx="91440" cy="550476"/>
        </a:xfrm>
        <a:custGeom>
          <a:avLst/>
          <a:gdLst/>
          <a:ahLst/>
          <a:cxnLst/>
          <a:rect l="0" t="0" r="0" b="0"/>
          <a:pathLst>
            <a:path>
              <a:moveTo>
                <a:pt x="52491" y="0"/>
              </a:moveTo>
              <a:lnTo>
                <a:pt x="52491" y="332466"/>
              </a:lnTo>
              <a:lnTo>
                <a:pt x="45720" y="332466"/>
              </a:lnTo>
              <a:lnTo>
                <a:pt x="45720" y="55047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9ACB35-2853-48F7-B37A-DBF842B94B7A}">
      <dsp:nvSpPr>
        <dsp:cNvPr id="0" name=""/>
        <dsp:cNvSpPr/>
      </dsp:nvSpPr>
      <dsp:spPr>
        <a:xfrm>
          <a:off x="250489" y="2278513"/>
          <a:ext cx="91440" cy="8394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39440"/>
              </a:lnTo>
              <a:lnTo>
                <a:pt x="54212" y="83944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E0086-11E9-4D40-A6CB-BA6854A7B474}">
      <dsp:nvSpPr>
        <dsp:cNvPr id="0" name=""/>
        <dsp:cNvSpPr/>
      </dsp:nvSpPr>
      <dsp:spPr>
        <a:xfrm>
          <a:off x="1126726" y="1039278"/>
          <a:ext cx="4131075" cy="553290"/>
        </a:xfrm>
        <a:custGeom>
          <a:avLst/>
          <a:gdLst/>
          <a:ahLst/>
          <a:cxnLst/>
          <a:rect l="0" t="0" r="0" b="0"/>
          <a:pathLst>
            <a:path>
              <a:moveTo>
                <a:pt x="4131075" y="0"/>
              </a:moveTo>
              <a:lnTo>
                <a:pt x="4131075" y="335279"/>
              </a:lnTo>
              <a:lnTo>
                <a:pt x="0" y="335279"/>
              </a:lnTo>
              <a:lnTo>
                <a:pt x="0" y="55329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1AC19F-EAED-4CBA-9F3C-674EB3DBB9B0}">
      <dsp:nvSpPr>
        <dsp:cNvPr id="0" name=""/>
        <dsp:cNvSpPr/>
      </dsp:nvSpPr>
      <dsp:spPr>
        <a:xfrm>
          <a:off x="3904247" y="1132"/>
          <a:ext cx="2707110" cy="103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4000" kern="1200" dirty="0" err="1"/>
            <a:t>tūmoko</a:t>
          </a:r>
          <a:endParaRPr lang="en-NZ" sz="4000" kern="1200" dirty="0"/>
        </a:p>
      </dsp:txBody>
      <dsp:txXfrm>
        <a:off x="3904247" y="1132"/>
        <a:ext cx="2707110" cy="1038145"/>
      </dsp:txXfrm>
    </dsp:sp>
    <dsp:sp modelId="{1940E850-4B38-49B4-8515-160B45399B89}">
      <dsp:nvSpPr>
        <dsp:cNvPr id="0" name=""/>
        <dsp:cNvSpPr/>
      </dsp:nvSpPr>
      <dsp:spPr>
        <a:xfrm>
          <a:off x="88580" y="1592568"/>
          <a:ext cx="2076291" cy="6859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3600" kern="1200" dirty="0"/>
            <a:t>Atua</a:t>
          </a:r>
          <a:endParaRPr lang="en-NZ" sz="3600" kern="1200" dirty="0"/>
        </a:p>
      </dsp:txBody>
      <dsp:txXfrm>
        <a:off x="88580" y="1592568"/>
        <a:ext cx="2076291" cy="685944"/>
      </dsp:txXfrm>
    </dsp:sp>
    <dsp:sp modelId="{11E0841C-DA47-43CA-A265-5D1A641D462B}">
      <dsp:nvSpPr>
        <dsp:cNvPr id="0" name=""/>
        <dsp:cNvSpPr/>
      </dsp:nvSpPr>
      <dsp:spPr>
        <a:xfrm>
          <a:off x="304701" y="2776751"/>
          <a:ext cx="2076291" cy="6824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800" kern="1200" dirty="0"/>
            <a:t>Tangaroa</a:t>
          </a:r>
          <a:endParaRPr lang="en-NZ" sz="2800" kern="1200" dirty="0"/>
        </a:p>
      </dsp:txBody>
      <dsp:txXfrm>
        <a:off x="304701" y="2776751"/>
        <a:ext cx="2076291" cy="682404"/>
      </dsp:txXfrm>
    </dsp:sp>
    <dsp:sp modelId="{DB7DED91-2F64-4005-9F04-E4E05C4BACCF}">
      <dsp:nvSpPr>
        <dsp:cNvPr id="0" name=""/>
        <dsp:cNvSpPr/>
      </dsp:nvSpPr>
      <dsp:spPr>
        <a:xfrm>
          <a:off x="4212885" y="1589755"/>
          <a:ext cx="2076291" cy="7920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3600" kern="1200" dirty="0"/>
            <a:t>Tangata</a:t>
          </a:r>
          <a:endParaRPr lang="en-NZ" sz="3600" kern="1200" dirty="0"/>
        </a:p>
      </dsp:txBody>
      <dsp:txXfrm>
        <a:off x="4212885" y="1589755"/>
        <a:ext cx="2076291" cy="792011"/>
      </dsp:txXfrm>
    </dsp:sp>
    <dsp:sp modelId="{AA019035-4D2D-4920-A480-98F7F71F739E}">
      <dsp:nvSpPr>
        <dsp:cNvPr id="0" name=""/>
        <dsp:cNvSpPr/>
      </dsp:nvSpPr>
      <dsp:spPr>
        <a:xfrm>
          <a:off x="3563504" y="2767273"/>
          <a:ext cx="3388591" cy="691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800" kern="1200" dirty="0"/>
            <a:t>Te Rauparaha</a:t>
          </a:r>
          <a:endParaRPr lang="en-NZ" sz="2800" kern="1200" dirty="0"/>
        </a:p>
      </dsp:txBody>
      <dsp:txXfrm>
        <a:off x="3563504" y="2767273"/>
        <a:ext cx="3388591" cy="691882"/>
      </dsp:txXfrm>
    </dsp:sp>
    <dsp:sp modelId="{9872825D-E7DB-4EB6-AE60-3DC6EE82FB7B}">
      <dsp:nvSpPr>
        <dsp:cNvPr id="0" name=""/>
        <dsp:cNvSpPr/>
      </dsp:nvSpPr>
      <dsp:spPr>
        <a:xfrm>
          <a:off x="7950901" y="1603583"/>
          <a:ext cx="2564698" cy="83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3600" kern="1200" dirty="0" err="1"/>
            <a:t>Tapawāhi</a:t>
          </a:r>
          <a:endParaRPr lang="en-NZ" sz="3600" kern="1200" dirty="0"/>
        </a:p>
      </dsp:txBody>
      <dsp:txXfrm>
        <a:off x="7950901" y="1603583"/>
        <a:ext cx="2564698" cy="837939"/>
      </dsp:txXfrm>
    </dsp:sp>
    <dsp:sp modelId="{2C90D2D7-052F-4390-A152-CCEA0BD76AE0}">
      <dsp:nvSpPr>
        <dsp:cNvPr id="0" name=""/>
        <dsp:cNvSpPr/>
      </dsp:nvSpPr>
      <dsp:spPr>
        <a:xfrm>
          <a:off x="8126078" y="2743789"/>
          <a:ext cx="2389521" cy="705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800" kern="1200" dirty="0"/>
            <a:t>Te Urewera</a:t>
          </a:r>
          <a:endParaRPr lang="en-NZ" sz="2800" kern="1200" dirty="0"/>
        </a:p>
      </dsp:txBody>
      <dsp:txXfrm>
        <a:off x="8126078" y="2743789"/>
        <a:ext cx="2389521" cy="7058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39413B-532D-4D9C-839A-9BDB69E39AF2}">
      <dsp:nvSpPr>
        <dsp:cNvPr id="0" name=""/>
        <dsp:cNvSpPr/>
      </dsp:nvSpPr>
      <dsp:spPr>
        <a:xfrm>
          <a:off x="5257800" y="1683260"/>
          <a:ext cx="4291215" cy="378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680"/>
              </a:lnTo>
              <a:lnTo>
                <a:pt x="4291215" y="189680"/>
              </a:lnTo>
              <a:lnTo>
                <a:pt x="4291215" y="37871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64DB4-F1B8-47BC-A60B-F5AC5229F6ED}">
      <dsp:nvSpPr>
        <dsp:cNvPr id="0" name=""/>
        <dsp:cNvSpPr/>
      </dsp:nvSpPr>
      <dsp:spPr>
        <a:xfrm>
          <a:off x="5257800" y="1683260"/>
          <a:ext cx="2178373" cy="378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32"/>
              </a:lnTo>
              <a:lnTo>
                <a:pt x="2178373" y="189032"/>
              </a:lnTo>
              <a:lnTo>
                <a:pt x="2178373" y="378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0F4674-10DB-4E33-A5BD-CB368393E065}">
      <dsp:nvSpPr>
        <dsp:cNvPr id="0" name=""/>
        <dsp:cNvSpPr/>
      </dsp:nvSpPr>
      <dsp:spPr>
        <a:xfrm>
          <a:off x="5212080" y="1683260"/>
          <a:ext cx="91440" cy="3780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74E764-A272-436D-9130-1959FC8558BF}">
      <dsp:nvSpPr>
        <dsp:cNvPr id="0" name=""/>
        <dsp:cNvSpPr/>
      </dsp:nvSpPr>
      <dsp:spPr>
        <a:xfrm>
          <a:off x="3079426" y="1683260"/>
          <a:ext cx="2178373" cy="378064"/>
        </a:xfrm>
        <a:custGeom>
          <a:avLst/>
          <a:gdLst/>
          <a:ahLst/>
          <a:cxnLst/>
          <a:rect l="0" t="0" r="0" b="0"/>
          <a:pathLst>
            <a:path>
              <a:moveTo>
                <a:pt x="2178373" y="0"/>
              </a:moveTo>
              <a:lnTo>
                <a:pt x="2178373" y="189032"/>
              </a:lnTo>
              <a:lnTo>
                <a:pt x="0" y="189032"/>
              </a:lnTo>
              <a:lnTo>
                <a:pt x="0" y="378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E0086-11E9-4D40-A6CB-BA6854A7B474}">
      <dsp:nvSpPr>
        <dsp:cNvPr id="0" name=""/>
        <dsp:cNvSpPr/>
      </dsp:nvSpPr>
      <dsp:spPr>
        <a:xfrm>
          <a:off x="901052" y="1683260"/>
          <a:ext cx="4356747" cy="378064"/>
        </a:xfrm>
        <a:custGeom>
          <a:avLst/>
          <a:gdLst/>
          <a:ahLst/>
          <a:cxnLst/>
          <a:rect l="0" t="0" r="0" b="0"/>
          <a:pathLst>
            <a:path>
              <a:moveTo>
                <a:pt x="4356747" y="0"/>
              </a:moveTo>
              <a:lnTo>
                <a:pt x="4356747" y="189032"/>
              </a:lnTo>
              <a:lnTo>
                <a:pt x="0" y="189032"/>
              </a:lnTo>
              <a:lnTo>
                <a:pt x="0" y="3780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1AC19F-EAED-4CBA-9F3C-674EB3DBB9B0}">
      <dsp:nvSpPr>
        <dsp:cNvPr id="0" name=""/>
        <dsp:cNvSpPr/>
      </dsp:nvSpPr>
      <dsp:spPr>
        <a:xfrm>
          <a:off x="3682997" y="343695"/>
          <a:ext cx="3149604" cy="13395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465" tIns="37465" rIns="37465" bIns="37465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5900" kern="1200" dirty="0" err="1"/>
            <a:t>tūmoko</a:t>
          </a:r>
          <a:endParaRPr lang="en-NZ" sz="5900" kern="1200" dirty="0"/>
        </a:p>
      </dsp:txBody>
      <dsp:txXfrm>
        <a:off x="3682997" y="343695"/>
        <a:ext cx="3149604" cy="1339564"/>
      </dsp:txXfrm>
    </dsp:sp>
    <dsp:sp modelId="{1940E850-4B38-49B4-8515-160B45399B89}">
      <dsp:nvSpPr>
        <dsp:cNvPr id="0" name=""/>
        <dsp:cNvSpPr/>
      </dsp:nvSpPr>
      <dsp:spPr>
        <a:xfrm>
          <a:off x="898" y="2061325"/>
          <a:ext cx="1800308" cy="9001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3000" kern="1200" dirty="0"/>
            <a:t>Atua</a:t>
          </a:r>
          <a:endParaRPr lang="en-NZ" sz="3000" kern="1200" dirty="0"/>
        </a:p>
      </dsp:txBody>
      <dsp:txXfrm>
        <a:off x="898" y="2061325"/>
        <a:ext cx="1800308" cy="900154"/>
      </dsp:txXfrm>
    </dsp:sp>
    <dsp:sp modelId="{DB7DED91-2F64-4005-9F04-E4E05C4BACCF}">
      <dsp:nvSpPr>
        <dsp:cNvPr id="0" name=""/>
        <dsp:cNvSpPr/>
      </dsp:nvSpPr>
      <dsp:spPr>
        <a:xfrm>
          <a:off x="2179272" y="2061325"/>
          <a:ext cx="1800308" cy="9001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3000" kern="1200" dirty="0"/>
            <a:t>Tangata</a:t>
          </a:r>
          <a:endParaRPr lang="en-NZ" sz="3000" kern="1200" dirty="0"/>
        </a:p>
      </dsp:txBody>
      <dsp:txXfrm>
        <a:off x="2179272" y="2061325"/>
        <a:ext cx="1800308" cy="900154"/>
      </dsp:txXfrm>
    </dsp:sp>
    <dsp:sp modelId="{9872825D-E7DB-4EB6-AE60-3DC6EE82FB7B}">
      <dsp:nvSpPr>
        <dsp:cNvPr id="0" name=""/>
        <dsp:cNvSpPr/>
      </dsp:nvSpPr>
      <dsp:spPr>
        <a:xfrm>
          <a:off x="4357645" y="2061325"/>
          <a:ext cx="1800308" cy="9001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3000" kern="1200" dirty="0" err="1"/>
            <a:t>Tapawāhi</a:t>
          </a:r>
          <a:endParaRPr lang="en-NZ" sz="3000" kern="1200" dirty="0"/>
        </a:p>
      </dsp:txBody>
      <dsp:txXfrm>
        <a:off x="4357645" y="2061325"/>
        <a:ext cx="1800308" cy="900154"/>
      </dsp:txXfrm>
    </dsp:sp>
    <dsp:sp modelId="{6E0CA9E3-559C-4CB8-A925-875AB0B640A3}">
      <dsp:nvSpPr>
        <dsp:cNvPr id="0" name=""/>
        <dsp:cNvSpPr/>
      </dsp:nvSpPr>
      <dsp:spPr>
        <a:xfrm>
          <a:off x="6536019" y="2061325"/>
          <a:ext cx="1800308" cy="900154"/>
        </a:xfrm>
        <a:prstGeom prst="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mi-NZ" sz="3000" kern="1200" dirty="0"/>
            <a:t>Tātai Arorangi</a:t>
          </a:r>
          <a:endParaRPr lang="en-NZ" sz="3000" kern="1200" dirty="0"/>
        </a:p>
      </dsp:txBody>
      <dsp:txXfrm>
        <a:off x="6536019" y="2061325"/>
        <a:ext cx="1800308" cy="900154"/>
      </dsp:txXfrm>
    </dsp:sp>
    <dsp:sp modelId="{108080FE-252D-40D6-8CA5-F23BFAC9C187}">
      <dsp:nvSpPr>
        <dsp:cNvPr id="0" name=""/>
        <dsp:cNvSpPr/>
      </dsp:nvSpPr>
      <dsp:spPr>
        <a:xfrm>
          <a:off x="8648861" y="2061973"/>
          <a:ext cx="1800308" cy="900154"/>
        </a:xfrm>
        <a:prstGeom prst="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mi-NZ" sz="3000" kern="1200" dirty="0"/>
            <a:t>Ahurea</a:t>
          </a:r>
          <a:endParaRPr lang="en-NZ" sz="3000" kern="1200" dirty="0"/>
        </a:p>
      </dsp:txBody>
      <dsp:txXfrm>
        <a:off x="8648861" y="2061973"/>
        <a:ext cx="1800308" cy="9001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54DED-0941-43DD-AB82-E9B2860A2CCA}">
      <dsp:nvSpPr>
        <dsp:cNvPr id="0" name=""/>
        <dsp:cNvSpPr/>
      </dsp:nvSpPr>
      <dsp:spPr>
        <a:xfrm>
          <a:off x="0" y="1136"/>
          <a:ext cx="5813948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F4398C2-3BFD-497A-BFCD-6A1783B752B5}">
      <dsp:nvSpPr>
        <dsp:cNvPr id="0" name=""/>
        <dsp:cNvSpPr/>
      </dsp:nvSpPr>
      <dsp:spPr>
        <a:xfrm>
          <a:off x="0" y="1136"/>
          <a:ext cx="5813948" cy="12148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400" kern="1200" dirty="0" err="1"/>
            <a:t>among</a:t>
          </a:r>
          <a:r>
            <a:rPr lang="mi-NZ" sz="2400" kern="1200" dirty="0"/>
            <a:t> </a:t>
          </a:r>
          <a:r>
            <a:rPr lang="mi-NZ" sz="2400" b="1" kern="1200" dirty="0" err="1"/>
            <a:t>tūmoko</a:t>
          </a:r>
          <a:r>
            <a:rPr lang="mi-NZ" sz="2400" b="1" kern="1200" dirty="0"/>
            <a:t>/atua</a:t>
          </a:r>
          <a:r>
            <a:rPr lang="mi-NZ" sz="2400" kern="1200" dirty="0"/>
            <a:t>, picturebooks </a:t>
          </a:r>
          <a:r>
            <a:rPr lang="mi-NZ" sz="2400" kern="1200" dirty="0" err="1"/>
            <a:t>most</a:t>
          </a:r>
          <a:r>
            <a:rPr lang="mi-NZ" sz="2400" kern="1200" dirty="0"/>
            <a:t> </a:t>
          </a:r>
          <a:r>
            <a:rPr lang="mi-NZ" sz="2400" kern="1200" dirty="0" err="1"/>
            <a:t>commonly</a:t>
          </a:r>
          <a:r>
            <a:rPr lang="mi-NZ" sz="2400" kern="1200" dirty="0"/>
            <a:t> </a:t>
          </a:r>
          <a:r>
            <a:rPr lang="mi-NZ" sz="2400" kern="1200" dirty="0" err="1"/>
            <a:t>feature</a:t>
          </a:r>
          <a:r>
            <a:rPr lang="mi-NZ" sz="2400" kern="1200" dirty="0"/>
            <a:t> Tangaroa, atua </a:t>
          </a:r>
          <a:r>
            <a:rPr lang="mi-NZ" sz="2400" kern="1200" dirty="0" err="1"/>
            <a:t>of</a:t>
          </a:r>
          <a:r>
            <a:rPr lang="mi-NZ" sz="2400" kern="1200" dirty="0"/>
            <a:t> </a:t>
          </a:r>
          <a:r>
            <a:rPr lang="mi-NZ" sz="2400" kern="1200" dirty="0" err="1"/>
            <a:t>the</a:t>
          </a:r>
          <a:r>
            <a:rPr lang="mi-NZ" sz="2400" kern="1200" dirty="0"/>
            <a:t> </a:t>
          </a:r>
          <a:r>
            <a:rPr lang="mi-NZ" sz="2400" kern="1200" dirty="0" err="1"/>
            <a:t>sea</a:t>
          </a:r>
          <a:endParaRPr lang="en-US" sz="2400" kern="1200" dirty="0"/>
        </a:p>
      </dsp:txBody>
      <dsp:txXfrm>
        <a:off x="0" y="1136"/>
        <a:ext cx="5813948" cy="1214874"/>
      </dsp:txXfrm>
    </dsp:sp>
    <dsp:sp modelId="{B9352952-EC9E-4071-AE7E-F806066DFD8A}">
      <dsp:nvSpPr>
        <dsp:cNvPr id="0" name=""/>
        <dsp:cNvSpPr/>
      </dsp:nvSpPr>
      <dsp:spPr>
        <a:xfrm>
          <a:off x="0" y="1216010"/>
          <a:ext cx="5813948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8C59DA-814D-45F0-A27A-E4C0F4C0118E}">
      <dsp:nvSpPr>
        <dsp:cNvPr id="0" name=""/>
        <dsp:cNvSpPr/>
      </dsp:nvSpPr>
      <dsp:spPr>
        <a:xfrm>
          <a:off x="0" y="1216010"/>
          <a:ext cx="5808270" cy="1776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400" kern="1200" dirty="0" err="1"/>
            <a:t>revitalisation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Matariki </a:t>
          </a:r>
          <a:r>
            <a:rPr lang="mi-NZ" sz="2400" kern="1200" dirty="0" err="1"/>
            <a:t>traditions</a:t>
          </a:r>
          <a:r>
            <a:rPr lang="mi-NZ" sz="2400" kern="1200" dirty="0"/>
            <a:t> </a:t>
          </a:r>
          <a:r>
            <a:rPr lang="mi-NZ" sz="2400" kern="1200" dirty="0" err="1"/>
            <a:t>is</a:t>
          </a:r>
          <a:r>
            <a:rPr lang="mi-NZ" sz="2400" kern="1200" dirty="0"/>
            <a:t> </a:t>
          </a:r>
          <a:r>
            <a:rPr lang="mi-NZ" sz="2400" kern="1200" dirty="0" err="1"/>
            <a:t>reflected</a:t>
          </a:r>
          <a:r>
            <a:rPr lang="mi-NZ" sz="2400" kern="1200" dirty="0"/>
            <a:t> </a:t>
          </a:r>
          <a:r>
            <a:rPr lang="mi-NZ" sz="2400" kern="1200" dirty="0" err="1"/>
            <a:t>in</a:t>
          </a:r>
          <a:r>
            <a:rPr lang="mi-NZ" sz="2400" kern="1200" dirty="0"/>
            <a:t> </a:t>
          </a:r>
          <a:r>
            <a:rPr lang="mi-NZ" sz="2400" kern="1200" dirty="0" err="1"/>
            <a:t>books</a:t>
          </a:r>
          <a:r>
            <a:rPr lang="mi-NZ" sz="2400" kern="1200" dirty="0"/>
            <a:t> </a:t>
          </a:r>
          <a:r>
            <a:rPr lang="mi-NZ" sz="2400" kern="1200" dirty="0" err="1"/>
            <a:t>featuring</a:t>
          </a:r>
          <a:r>
            <a:rPr lang="mi-NZ" sz="2400" kern="1200" dirty="0"/>
            <a:t> </a:t>
          </a:r>
          <a:r>
            <a:rPr lang="mi-NZ" sz="2400" b="1" kern="1200" dirty="0"/>
            <a:t>whetū</a:t>
          </a:r>
          <a:r>
            <a:rPr lang="mi-NZ" sz="2400" kern="1200" dirty="0"/>
            <a:t> </a:t>
          </a:r>
          <a:r>
            <a:rPr lang="mi-NZ" sz="2400" kern="1200" dirty="0" err="1"/>
            <a:t>as</a:t>
          </a:r>
          <a:r>
            <a:rPr lang="mi-NZ" sz="2400" kern="1200" dirty="0"/>
            <a:t> </a:t>
          </a:r>
          <a:r>
            <a:rPr lang="mi-NZ" sz="2400" kern="1200" dirty="0" err="1"/>
            <a:t>celestial</a:t>
          </a:r>
          <a:r>
            <a:rPr lang="mi-NZ" sz="2400" kern="1200" dirty="0"/>
            <a:t> </a:t>
          </a:r>
          <a:r>
            <a:rPr lang="mi-NZ" sz="2400" kern="1200" dirty="0" err="1"/>
            <a:t>beings</a:t>
          </a:r>
          <a:r>
            <a:rPr lang="mi-NZ" sz="2400" kern="1200" dirty="0"/>
            <a:t> </a:t>
          </a:r>
          <a:r>
            <a:rPr lang="mi-NZ" sz="2400" kern="1200" dirty="0" err="1"/>
            <a:t>along</a:t>
          </a:r>
          <a:r>
            <a:rPr lang="mi-NZ" sz="2400" kern="1200" dirty="0"/>
            <a:t> </a:t>
          </a:r>
          <a:r>
            <a:rPr lang="mi-NZ" sz="2400" kern="1200" dirty="0" err="1"/>
            <a:t>with</a:t>
          </a:r>
          <a:r>
            <a:rPr lang="mi-NZ" sz="2400" kern="1200" dirty="0"/>
            <a:t> </a:t>
          </a:r>
          <a:r>
            <a:rPr lang="mi-NZ" sz="2400" kern="1200" dirty="0" err="1"/>
            <a:t>understandings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</a:t>
          </a:r>
          <a:r>
            <a:rPr lang="mi-NZ" sz="2400" b="1" kern="1200" dirty="0" err="1"/>
            <a:t>tūmoko</a:t>
          </a:r>
          <a:r>
            <a:rPr lang="mi-NZ" sz="2400" b="1" kern="1200" dirty="0"/>
            <a:t>/tātai arorangi</a:t>
          </a:r>
          <a:r>
            <a:rPr lang="mi-NZ" sz="2400" b="0" kern="1200" dirty="0"/>
            <a:t>, </a:t>
          </a:r>
          <a:r>
            <a:rPr lang="mi-NZ" sz="2400" kern="1200" dirty="0" err="1"/>
            <a:t>particularly</a:t>
          </a:r>
          <a:r>
            <a:rPr lang="mi-NZ" sz="2400" kern="1200" dirty="0"/>
            <a:t> </a:t>
          </a:r>
          <a:r>
            <a:rPr lang="mi-NZ" sz="2400" kern="1200"/>
            <a:t>the </a:t>
          </a:r>
          <a:r>
            <a:rPr lang="mi-NZ" sz="2400" kern="1200" dirty="0" err="1"/>
            <a:t>parts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</a:t>
          </a:r>
          <a:r>
            <a:rPr lang="mi-NZ" sz="2400" kern="1200" dirty="0" err="1"/>
            <a:t>the</a:t>
          </a:r>
          <a:r>
            <a:rPr lang="mi-NZ" sz="2400" kern="1200" dirty="0"/>
            <a:t> </a:t>
          </a:r>
          <a:r>
            <a:rPr lang="mi-NZ" sz="2400" kern="1200" dirty="0" err="1"/>
            <a:t>lunar</a:t>
          </a:r>
          <a:r>
            <a:rPr lang="mi-NZ" sz="2400" kern="1200" dirty="0"/>
            <a:t> </a:t>
          </a:r>
          <a:r>
            <a:rPr lang="mi-NZ" sz="2400" kern="1200" dirty="0" err="1"/>
            <a:t>cycle</a:t>
          </a:r>
          <a:endParaRPr lang="en-US" sz="2400" kern="1200" dirty="0"/>
        </a:p>
      </dsp:txBody>
      <dsp:txXfrm>
        <a:off x="0" y="1216010"/>
        <a:ext cx="5808270" cy="17769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D703C-B14B-4A17-9F14-F55402C32ECB}">
      <dsp:nvSpPr>
        <dsp:cNvPr id="0" name=""/>
        <dsp:cNvSpPr/>
      </dsp:nvSpPr>
      <dsp:spPr>
        <a:xfrm>
          <a:off x="0" y="2266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BE9AE5-C376-4CD3-9B92-E2D56275B410}">
      <dsp:nvSpPr>
        <dsp:cNvPr id="0" name=""/>
        <dsp:cNvSpPr/>
      </dsp:nvSpPr>
      <dsp:spPr>
        <a:xfrm>
          <a:off x="0" y="2266"/>
          <a:ext cx="6666833" cy="2182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800" kern="1200" dirty="0" err="1"/>
            <a:t>almost</a:t>
          </a:r>
          <a:r>
            <a:rPr lang="mi-NZ" sz="2800" kern="1200" dirty="0"/>
            <a:t> </a:t>
          </a:r>
          <a:r>
            <a:rPr lang="mi-NZ" sz="2800" kern="1200" dirty="0" err="1"/>
            <a:t>all</a:t>
          </a:r>
          <a:r>
            <a:rPr lang="mi-NZ" sz="2800" kern="1200" dirty="0"/>
            <a:t> picturebooks </a:t>
          </a:r>
          <a:r>
            <a:rPr lang="mi-NZ" sz="2800" kern="1200" dirty="0" err="1"/>
            <a:t>feature</a:t>
          </a:r>
          <a:r>
            <a:rPr lang="mi-NZ" sz="2800" kern="1200" dirty="0"/>
            <a:t> </a:t>
          </a:r>
          <a:r>
            <a:rPr lang="mi-NZ" sz="2800" b="1" kern="1200" dirty="0" err="1"/>
            <a:t>tūmoko</a:t>
          </a:r>
          <a:r>
            <a:rPr lang="mi-NZ" sz="2800" b="1" kern="1200" dirty="0"/>
            <a:t>/tangata</a:t>
          </a:r>
          <a:r>
            <a:rPr lang="mi-NZ" sz="2800" kern="1200" dirty="0"/>
            <a:t>, </a:t>
          </a:r>
          <a:r>
            <a:rPr lang="mi-NZ" sz="2800" kern="1200" dirty="0" err="1"/>
            <a:t>characters</a:t>
          </a:r>
          <a:r>
            <a:rPr lang="mi-NZ" sz="2800" kern="1200" dirty="0"/>
            <a:t> </a:t>
          </a:r>
          <a:r>
            <a:rPr lang="mi-NZ" sz="2800" kern="1200" dirty="0" err="1"/>
            <a:t>with</a:t>
          </a:r>
          <a:r>
            <a:rPr lang="mi-NZ" sz="2800" kern="1200" dirty="0"/>
            <a:t> Māori </a:t>
          </a:r>
          <a:r>
            <a:rPr lang="mi-NZ" sz="2800" kern="1200" dirty="0" err="1"/>
            <a:t>names</a:t>
          </a:r>
          <a:r>
            <a:rPr lang="mi-NZ" sz="2800" kern="1200" dirty="0"/>
            <a:t> or </a:t>
          </a:r>
          <a:r>
            <a:rPr lang="mi-NZ" sz="2800" kern="1200" dirty="0" err="1"/>
            <a:t>kin</a:t>
          </a:r>
          <a:r>
            <a:rPr lang="mi-NZ" sz="2800" kern="1200" dirty="0"/>
            <a:t> </a:t>
          </a:r>
          <a:r>
            <a:rPr lang="mi-NZ" sz="2800" kern="1200" dirty="0" err="1"/>
            <a:t>designations</a:t>
          </a:r>
          <a:endParaRPr lang="en-US" sz="2800" kern="1200" dirty="0"/>
        </a:p>
      </dsp:txBody>
      <dsp:txXfrm>
        <a:off x="0" y="2266"/>
        <a:ext cx="6666833" cy="2182156"/>
      </dsp:txXfrm>
    </dsp:sp>
    <dsp:sp modelId="{6FD654E8-A9C6-4F32-9AC6-A995638FAE15}">
      <dsp:nvSpPr>
        <dsp:cNvPr id="0" name=""/>
        <dsp:cNvSpPr/>
      </dsp:nvSpPr>
      <dsp:spPr>
        <a:xfrm>
          <a:off x="0" y="2184423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D350B9-8E3E-4C80-8659-F51444F46AB1}">
      <dsp:nvSpPr>
        <dsp:cNvPr id="0" name=""/>
        <dsp:cNvSpPr/>
      </dsp:nvSpPr>
      <dsp:spPr>
        <a:xfrm>
          <a:off x="0" y="2184423"/>
          <a:ext cx="6666833" cy="3057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800" kern="1200" dirty="0" err="1"/>
            <a:t>tūmoko</a:t>
          </a:r>
          <a:r>
            <a:rPr lang="mi-NZ" sz="2800" kern="1200" dirty="0"/>
            <a:t>/tangata are </a:t>
          </a:r>
          <a:r>
            <a:rPr lang="mi-NZ" sz="2800" kern="1200" dirty="0" err="1"/>
            <a:t>employed</a:t>
          </a:r>
          <a:r>
            <a:rPr lang="mi-NZ" sz="2800" kern="1200" dirty="0"/>
            <a:t> </a:t>
          </a:r>
          <a:r>
            <a:rPr lang="mi-NZ" sz="2800" kern="1200" dirty="0" err="1"/>
            <a:t>to</a:t>
          </a:r>
          <a:r>
            <a:rPr lang="mi-NZ" sz="2800" kern="1200" dirty="0"/>
            <a:t> </a:t>
          </a:r>
          <a:r>
            <a:rPr lang="mi-NZ" sz="2800" kern="1200" dirty="0" err="1">
              <a:solidFill>
                <a:schemeClr val="tx1"/>
              </a:solidFill>
            </a:rPr>
            <a:t>position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characters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as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being</a:t>
          </a:r>
          <a:r>
            <a:rPr lang="mi-NZ" sz="2800" kern="1200" dirty="0">
              <a:solidFill>
                <a:schemeClr val="tx1"/>
              </a:solidFill>
            </a:rPr>
            <a:t> Māori, </a:t>
          </a:r>
          <a:r>
            <a:rPr lang="mi-NZ" sz="2800" kern="1200" dirty="0" err="1">
              <a:solidFill>
                <a:schemeClr val="tx1"/>
              </a:solidFill>
            </a:rPr>
            <a:t>but</a:t>
          </a:r>
          <a:r>
            <a:rPr lang="mi-NZ" sz="2800" kern="1200" dirty="0">
              <a:solidFill>
                <a:schemeClr val="tx1"/>
              </a:solidFill>
            </a:rPr>
            <a:t> more </a:t>
          </a:r>
          <a:r>
            <a:rPr lang="mi-NZ" sz="2800" kern="1200" dirty="0" err="1">
              <a:solidFill>
                <a:schemeClr val="tx1"/>
              </a:solidFill>
            </a:rPr>
            <a:t>than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that</a:t>
          </a:r>
          <a:r>
            <a:rPr lang="mi-NZ" sz="2800" kern="1200" dirty="0">
              <a:solidFill>
                <a:schemeClr val="tx1"/>
              </a:solidFill>
            </a:rPr>
            <a:t>, </a:t>
          </a:r>
          <a:r>
            <a:rPr lang="mi-NZ" sz="2800" kern="1200" dirty="0" err="1">
              <a:solidFill>
                <a:schemeClr val="tx1"/>
              </a:solidFill>
            </a:rPr>
            <a:t>many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characters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belong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to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particular</a:t>
          </a:r>
          <a:r>
            <a:rPr lang="mi-NZ" sz="2800" kern="1200" dirty="0">
              <a:solidFill>
                <a:schemeClr val="tx1"/>
              </a:solidFill>
            </a:rPr>
            <a:t> Māori </a:t>
          </a:r>
          <a:r>
            <a:rPr lang="mi-NZ" sz="2800" kern="1200" dirty="0" err="1">
              <a:solidFill>
                <a:schemeClr val="tx1"/>
              </a:solidFill>
            </a:rPr>
            <a:t>communities</a:t>
          </a:r>
          <a:r>
            <a:rPr lang="mi-NZ" sz="2800" kern="1200" dirty="0">
              <a:solidFill>
                <a:schemeClr val="tx1"/>
              </a:solidFill>
            </a:rPr>
            <a:t>, </a:t>
          </a:r>
          <a:r>
            <a:rPr lang="mi-NZ" sz="2800" kern="1200" dirty="0" err="1">
              <a:solidFill>
                <a:schemeClr val="tx1"/>
              </a:solidFill>
            </a:rPr>
            <a:t>during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particular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periods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of</a:t>
          </a:r>
          <a:r>
            <a:rPr lang="mi-NZ" sz="2800" kern="1200" dirty="0">
              <a:solidFill>
                <a:schemeClr val="tx1"/>
              </a:solidFill>
            </a:rPr>
            <a:t> </a:t>
          </a:r>
          <a:r>
            <a:rPr lang="mi-NZ" sz="2800" kern="1200" dirty="0" err="1">
              <a:solidFill>
                <a:schemeClr val="tx1"/>
              </a:solidFill>
            </a:rPr>
            <a:t>time</a:t>
          </a:r>
          <a:r>
            <a:rPr lang="mi-NZ" sz="2800" kern="1200" dirty="0">
              <a:solidFill>
                <a:schemeClr val="tx1"/>
              </a:solidFill>
            </a:rPr>
            <a:t> 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0" y="2184423"/>
        <a:ext cx="6666833" cy="30572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8202E-618C-4FA6-9815-C1F99EDC09C2}">
      <dsp:nvSpPr>
        <dsp:cNvPr id="0" name=""/>
        <dsp:cNvSpPr/>
      </dsp:nvSpPr>
      <dsp:spPr>
        <a:xfrm>
          <a:off x="0" y="1987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1C31FD-993E-4BE8-AF8E-09AD32D29869}">
      <dsp:nvSpPr>
        <dsp:cNvPr id="0" name=""/>
        <dsp:cNvSpPr/>
      </dsp:nvSpPr>
      <dsp:spPr>
        <a:xfrm>
          <a:off x="0" y="1987"/>
          <a:ext cx="6660322" cy="30404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400" kern="1200" dirty="0" err="1"/>
            <a:t>composition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</a:t>
          </a:r>
          <a:r>
            <a:rPr lang="mi-NZ" sz="2400" kern="1200" dirty="0" err="1"/>
            <a:t>the</a:t>
          </a:r>
          <a:r>
            <a:rPr lang="mi-NZ" sz="2400" kern="1200" dirty="0"/>
            <a:t> </a:t>
          </a:r>
          <a:r>
            <a:rPr lang="mi-NZ" sz="2400" b="1" kern="1200" dirty="0" err="1"/>
            <a:t>tūmoko</a:t>
          </a:r>
          <a:r>
            <a:rPr lang="mi-NZ" sz="2400" b="1" kern="1200" dirty="0"/>
            <a:t>/</a:t>
          </a:r>
          <a:r>
            <a:rPr lang="mi-NZ" sz="2400" b="1" kern="1200" dirty="0" err="1"/>
            <a:t>tapawāhi</a:t>
          </a:r>
          <a:r>
            <a:rPr lang="mi-NZ" sz="2400" b="1" kern="1200" dirty="0"/>
            <a:t> </a:t>
          </a:r>
          <a:r>
            <a:rPr lang="mi-NZ" sz="2400" kern="1200" dirty="0" err="1"/>
            <a:t>domain</a:t>
          </a:r>
          <a:r>
            <a:rPr lang="mi-NZ" sz="2400" kern="1200" dirty="0"/>
            <a:t> </a:t>
          </a:r>
          <a:r>
            <a:rPr lang="mi-NZ" sz="2400" kern="1200" dirty="0" err="1"/>
            <a:t>reflects</a:t>
          </a:r>
          <a:r>
            <a:rPr lang="mi-NZ" sz="2400" kern="1200" dirty="0"/>
            <a:t> </a:t>
          </a:r>
          <a:r>
            <a:rPr lang="mi-NZ" sz="2400" kern="1200" dirty="0" err="1"/>
            <a:t>extended</a:t>
          </a:r>
          <a:r>
            <a:rPr lang="mi-NZ" sz="2400" kern="1200" dirty="0"/>
            <a:t> </a:t>
          </a:r>
          <a:r>
            <a:rPr lang="mi-NZ" sz="2400" kern="1200" dirty="0" err="1"/>
            <a:t>interactions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Māori </a:t>
          </a:r>
          <a:r>
            <a:rPr lang="mi-NZ" sz="2400" kern="1200" dirty="0" err="1"/>
            <a:t>communities</a:t>
          </a:r>
          <a:r>
            <a:rPr lang="mi-NZ" sz="2400" kern="1200" dirty="0"/>
            <a:t> </a:t>
          </a:r>
          <a:r>
            <a:rPr lang="mi-NZ" sz="2400" kern="1200" dirty="0" err="1"/>
            <a:t>with</a:t>
          </a:r>
          <a:r>
            <a:rPr lang="mi-NZ" sz="2400" kern="1200" dirty="0"/>
            <a:t> </a:t>
          </a:r>
          <a:r>
            <a:rPr lang="mi-NZ" sz="2400" kern="1200" dirty="0" err="1"/>
            <a:t>the</a:t>
          </a:r>
          <a:r>
            <a:rPr lang="mi-NZ" sz="2400" kern="1200" dirty="0"/>
            <a:t> </a:t>
          </a:r>
          <a:r>
            <a:rPr lang="mi-NZ" sz="2400" kern="1200" dirty="0" err="1"/>
            <a:t>natural</a:t>
          </a:r>
          <a:r>
            <a:rPr lang="mi-NZ" sz="2400" kern="1200" dirty="0"/>
            <a:t> </a:t>
          </a:r>
          <a:r>
            <a:rPr lang="mi-NZ" sz="2400" kern="1200" dirty="0" err="1"/>
            <a:t>environment</a:t>
          </a:r>
          <a:r>
            <a:rPr lang="mi-NZ" sz="2400" kern="1200" dirty="0"/>
            <a:t>, </a:t>
          </a:r>
          <a:r>
            <a:rPr lang="mi-NZ" sz="2400" kern="1200" dirty="0" err="1"/>
            <a:t>as</a:t>
          </a:r>
          <a:r>
            <a:rPr lang="mi-NZ" sz="2400" kern="1200" dirty="0"/>
            <a:t> </a:t>
          </a:r>
          <a:r>
            <a:rPr lang="mi-NZ" sz="2400" kern="1200" dirty="0" err="1"/>
            <a:t>well</a:t>
          </a:r>
          <a:r>
            <a:rPr lang="mi-NZ" sz="2400" kern="1200" dirty="0"/>
            <a:t> </a:t>
          </a:r>
          <a:r>
            <a:rPr lang="mi-NZ" sz="2400" kern="1200" dirty="0" err="1"/>
            <a:t>as</a:t>
          </a:r>
          <a:r>
            <a:rPr lang="mi-NZ" sz="2400" kern="1200" dirty="0"/>
            <a:t> </a:t>
          </a:r>
          <a:r>
            <a:rPr lang="mi-NZ" sz="2400" kern="1200" dirty="0" err="1"/>
            <a:t>establishment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</a:t>
          </a:r>
          <a:r>
            <a:rPr lang="mi-NZ" sz="2400" kern="1200" dirty="0" err="1"/>
            <a:t>named</a:t>
          </a:r>
          <a:r>
            <a:rPr lang="mi-NZ" sz="2400" kern="1200" dirty="0"/>
            <a:t> </a:t>
          </a:r>
          <a:r>
            <a:rPr lang="mi-NZ" sz="2400" kern="1200" dirty="0" err="1"/>
            <a:t>built</a:t>
          </a:r>
          <a:r>
            <a:rPr lang="mi-NZ" sz="2400" kern="1200" dirty="0"/>
            <a:t> </a:t>
          </a:r>
          <a:r>
            <a:rPr lang="mi-NZ" sz="2400" kern="1200" dirty="0" err="1"/>
            <a:t>environments</a:t>
          </a:r>
          <a:r>
            <a:rPr lang="mi-NZ" sz="2400" kern="1200" dirty="0"/>
            <a:t> </a:t>
          </a:r>
          <a:r>
            <a:rPr lang="mi-NZ" sz="2400" kern="1200" dirty="0" err="1"/>
            <a:t>since</a:t>
          </a:r>
          <a:r>
            <a:rPr lang="mi-NZ" sz="2400" kern="1200" dirty="0"/>
            <a:t> </a:t>
          </a:r>
          <a:r>
            <a:rPr lang="mi-NZ" sz="2400" kern="1200" dirty="0" err="1"/>
            <a:t>earliest</a:t>
          </a:r>
          <a:r>
            <a:rPr lang="mi-NZ" sz="2400" kern="1200" dirty="0"/>
            <a:t> </a:t>
          </a:r>
          <a:r>
            <a:rPr lang="mi-NZ" sz="2400" kern="1200" dirty="0" err="1"/>
            <a:t>settlement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Aotearoa</a:t>
          </a:r>
          <a:endParaRPr lang="en-US" sz="2400" kern="1200" dirty="0"/>
        </a:p>
      </dsp:txBody>
      <dsp:txXfrm>
        <a:off x="0" y="1987"/>
        <a:ext cx="6660322" cy="3040491"/>
      </dsp:txXfrm>
    </dsp:sp>
    <dsp:sp modelId="{60E8050B-AD5F-4D32-B7B2-BFD1FC04E902}">
      <dsp:nvSpPr>
        <dsp:cNvPr id="0" name=""/>
        <dsp:cNvSpPr/>
      </dsp:nvSpPr>
      <dsp:spPr>
        <a:xfrm>
          <a:off x="0" y="3042479"/>
          <a:ext cx="6666833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94FD58-395E-4488-B7EA-5D9110E20510}">
      <dsp:nvSpPr>
        <dsp:cNvPr id="0" name=""/>
        <dsp:cNvSpPr/>
      </dsp:nvSpPr>
      <dsp:spPr>
        <a:xfrm>
          <a:off x="0" y="3042479"/>
          <a:ext cx="6666833" cy="21994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400" kern="1200" dirty="0" err="1">
              <a:solidFill>
                <a:schemeClr val="tx1"/>
              </a:solidFill>
            </a:rPr>
            <a:t>Indigenous</a:t>
          </a:r>
          <a:r>
            <a:rPr lang="mi-NZ" sz="2400" kern="1200" dirty="0">
              <a:solidFill>
                <a:schemeClr val="tx1"/>
              </a:solidFill>
            </a:rPr>
            <a:t> </a:t>
          </a:r>
          <a:r>
            <a:rPr lang="mi-NZ" sz="2400" kern="1200" dirty="0" err="1">
              <a:solidFill>
                <a:schemeClr val="tx1"/>
              </a:solidFill>
            </a:rPr>
            <a:t>place</a:t>
          </a:r>
          <a:r>
            <a:rPr lang="mi-NZ" sz="2400" kern="1200" dirty="0">
              <a:solidFill>
                <a:schemeClr val="tx1"/>
              </a:solidFill>
            </a:rPr>
            <a:t> </a:t>
          </a:r>
          <a:r>
            <a:rPr lang="mi-NZ" sz="2400" kern="1200" dirty="0" err="1">
              <a:solidFill>
                <a:schemeClr val="tx1"/>
              </a:solidFill>
            </a:rPr>
            <a:t>names</a:t>
          </a:r>
          <a:r>
            <a:rPr lang="mi-NZ" sz="2400" kern="1200" dirty="0">
              <a:solidFill>
                <a:schemeClr val="tx1"/>
              </a:solidFill>
            </a:rPr>
            <a:t> </a:t>
          </a:r>
          <a:r>
            <a:rPr lang="mi-NZ" sz="2400" kern="1200" dirty="0" err="1">
              <a:solidFill>
                <a:schemeClr val="tx1"/>
              </a:solidFill>
            </a:rPr>
            <a:t>have</a:t>
          </a:r>
          <a:r>
            <a:rPr lang="mi-NZ" sz="2400" kern="1200" dirty="0">
              <a:solidFill>
                <a:schemeClr val="tx1"/>
              </a:solidFill>
            </a:rPr>
            <a:t> </a:t>
          </a:r>
          <a:r>
            <a:rPr lang="mi-NZ" sz="2400" kern="1200" dirty="0" err="1">
              <a:solidFill>
                <a:schemeClr val="tx1"/>
              </a:solidFill>
            </a:rPr>
            <a:t>endured</a:t>
          </a:r>
          <a:r>
            <a:rPr lang="mi-NZ" sz="2400" kern="1200" dirty="0">
              <a:solidFill>
                <a:schemeClr val="tx1"/>
              </a:solidFill>
            </a:rPr>
            <a:t> and </a:t>
          </a:r>
          <a:r>
            <a:rPr lang="mi-NZ" sz="2400" kern="1200" dirty="0" err="1">
              <a:solidFill>
                <a:schemeClr val="tx1"/>
              </a:solidFill>
            </a:rPr>
            <a:t>continue</a:t>
          </a:r>
          <a:r>
            <a:rPr lang="mi-NZ" sz="2400" kern="1200" dirty="0">
              <a:solidFill>
                <a:schemeClr val="tx1"/>
              </a:solidFill>
            </a:rPr>
            <a:t> </a:t>
          </a:r>
          <a:r>
            <a:rPr lang="mi-NZ" sz="2400" kern="1200" dirty="0" err="1">
              <a:solidFill>
                <a:schemeClr val="tx1"/>
              </a:solidFill>
            </a:rPr>
            <a:t>to</a:t>
          </a:r>
          <a:r>
            <a:rPr lang="mi-NZ" sz="2400" kern="1200" dirty="0">
              <a:solidFill>
                <a:schemeClr val="tx1"/>
              </a:solidFill>
            </a:rPr>
            <a:t> </a:t>
          </a:r>
          <a:r>
            <a:rPr lang="mi-NZ" sz="2400" kern="1200" dirty="0" err="1">
              <a:solidFill>
                <a:schemeClr val="tx1"/>
              </a:solidFill>
            </a:rPr>
            <a:t>anchor</a:t>
          </a:r>
          <a:r>
            <a:rPr lang="mi-NZ" sz="2400" kern="1200" dirty="0">
              <a:solidFill>
                <a:schemeClr val="tx1"/>
              </a:solidFill>
            </a:rPr>
            <a:t> Māori </a:t>
          </a:r>
          <a:r>
            <a:rPr lang="mi-NZ" sz="2400" kern="1200" dirty="0" err="1">
              <a:solidFill>
                <a:schemeClr val="tx1"/>
              </a:solidFill>
            </a:rPr>
            <a:t>stories</a:t>
          </a:r>
          <a:r>
            <a:rPr lang="mi-NZ" sz="2400" kern="1200" dirty="0">
              <a:solidFill>
                <a:schemeClr val="tx1"/>
              </a:solidFill>
            </a:rPr>
            <a:t> and mātauranga Māori </a:t>
          </a:r>
          <a:r>
            <a:rPr lang="mi-NZ" sz="2400" kern="1200" dirty="0" err="1">
              <a:solidFill>
                <a:schemeClr val="tx1"/>
              </a:solidFill>
            </a:rPr>
            <a:t>to</a:t>
          </a:r>
          <a:r>
            <a:rPr lang="mi-NZ" sz="2400" kern="1200" dirty="0">
              <a:solidFill>
                <a:schemeClr val="tx1"/>
              </a:solidFill>
            </a:rPr>
            <a:t> </a:t>
          </a:r>
          <a:r>
            <a:rPr lang="mi-NZ" sz="2400" kern="1200" dirty="0" err="1">
              <a:solidFill>
                <a:schemeClr val="tx1"/>
              </a:solidFill>
            </a:rPr>
            <a:t>physical</a:t>
          </a:r>
          <a:r>
            <a:rPr lang="mi-NZ" sz="2400" kern="1200" dirty="0">
              <a:solidFill>
                <a:schemeClr val="tx1"/>
              </a:solidFill>
            </a:rPr>
            <a:t> </a:t>
          </a:r>
          <a:r>
            <a:rPr lang="mi-NZ" sz="2400" kern="1200" dirty="0" err="1">
              <a:solidFill>
                <a:schemeClr val="tx1"/>
              </a:solidFill>
            </a:rPr>
            <a:t>spaces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0" y="3042479"/>
        <a:ext cx="6666833" cy="21994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4D1C0F-AA97-459A-AEC5-6465A4A9CFB0}">
      <dsp:nvSpPr>
        <dsp:cNvPr id="0" name=""/>
        <dsp:cNvSpPr/>
      </dsp:nvSpPr>
      <dsp:spPr>
        <a:xfrm>
          <a:off x="0" y="1433"/>
          <a:ext cx="6666833" cy="0"/>
        </a:xfrm>
        <a:prstGeom prst="lin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1FFBD0-C996-4A1E-B649-2602F92D57CD}">
      <dsp:nvSpPr>
        <dsp:cNvPr id="0" name=""/>
        <dsp:cNvSpPr/>
      </dsp:nvSpPr>
      <dsp:spPr>
        <a:xfrm>
          <a:off x="0" y="1433"/>
          <a:ext cx="6666833" cy="16191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400" kern="1200" dirty="0" err="1"/>
            <a:t>extensive</a:t>
          </a:r>
          <a:r>
            <a:rPr lang="mi-NZ" sz="2400" kern="1200" dirty="0"/>
            <a:t> </a:t>
          </a:r>
          <a:r>
            <a:rPr lang="mi-NZ" sz="2400" kern="1200" dirty="0" err="1"/>
            <a:t>collection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kupu/kīanga </a:t>
          </a:r>
          <a:r>
            <a:rPr lang="mi-NZ" sz="2400" kern="1200" dirty="0" err="1"/>
            <a:t>spread</a:t>
          </a:r>
          <a:r>
            <a:rPr lang="mi-NZ" sz="2400" kern="1200" dirty="0"/>
            <a:t> </a:t>
          </a:r>
          <a:r>
            <a:rPr lang="mi-NZ" sz="2400" kern="1200" dirty="0" err="1"/>
            <a:t>across</a:t>
          </a:r>
          <a:r>
            <a:rPr lang="mi-NZ" sz="2400" kern="1200" dirty="0"/>
            <a:t> 44 picturebooks </a:t>
          </a:r>
          <a:r>
            <a:rPr lang="mi-NZ" sz="2400" kern="1200" dirty="0" err="1"/>
            <a:t>through</a:t>
          </a:r>
          <a:r>
            <a:rPr lang="mi-NZ" sz="2400" kern="1200" dirty="0"/>
            <a:t> 30 </a:t>
          </a:r>
          <a:r>
            <a:rPr lang="mi-NZ" sz="2400" kern="1200" dirty="0" err="1"/>
            <a:t>years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</a:t>
          </a:r>
          <a:r>
            <a:rPr lang="mi-NZ" sz="2400" kern="1200" dirty="0" err="1"/>
            <a:t>publishing</a:t>
          </a:r>
          <a:endParaRPr lang="en-US" sz="2400" kern="1200" dirty="0"/>
        </a:p>
      </dsp:txBody>
      <dsp:txXfrm>
        <a:off x="0" y="1433"/>
        <a:ext cx="6666833" cy="1619132"/>
      </dsp:txXfrm>
    </dsp:sp>
    <dsp:sp modelId="{750D9DB6-5B66-4659-AAC1-B06324C78853}">
      <dsp:nvSpPr>
        <dsp:cNvPr id="0" name=""/>
        <dsp:cNvSpPr/>
      </dsp:nvSpPr>
      <dsp:spPr>
        <a:xfrm>
          <a:off x="0" y="1620566"/>
          <a:ext cx="6666833" cy="0"/>
        </a:xfrm>
        <a:prstGeom prst="line">
          <a:avLst/>
        </a:prstGeom>
        <a:gradFill rotWithShape="0">
          <a:gsLst>
            <a:gs pos="0">
              <a:schemeClr val="accent1">
                <a:shade val="80000"/>
                <a:hueOff val="272799"/>
                <a:satOff val="-28446"/>
                <a:lumOff val="1911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272799"/>
                <a:satOff val="-28446"/>
                <a:lumOff val="1911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272799"/>
                <a:satOff val="-28446"/>
                <a:lumOff val="1911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shade val="80000"/>
              <a:hueOff val="272799"/>
              <a:satOff val="-28446"/>
              <a:lumOff val="1911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6599E7-E47C-448E-9667-2029E28C0F3C}">
      <dsp:nvSpPr>
        <dsp:cNvPr id="0" name=""/>
        <dsp:cNvSpPr/>
      </dsp:nvSpPr>
      <dsp:spPr>
        <a:xfrm>
          <a:off x="0" y="1620566"/>
          <a:ext cx="6660322" cy="2212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400" kern="1200" dirty="0" err="1"/>
            <a:t>preliminary</a:t>
          </a:r>
          <a:r>
            <a:rPr lang="mi-NZ" sz="2400" kern="1200" dirty="0"/>
            <a:t> </a:t>
          </a:r>
          <a:r>
            <a:rPr lang="mi-NZ" sz="2400" kern="1200" dirty="0" err="1"/>
            <a:t>analysis</a:t>
          </a:r>
          <a:r>
            <a:rPr lang="mi-NZ" sz="2400" kern="1200" dirty="0"/>
            <a:t> </a:t>
          </a:r>
          <a:r>
            <a:rPr lang="mi-NZ" sz="2400" kern="1200" dirty="0" err="1"/>
            <a:t>indicates</a:t>
          </a:r>
          <a:r>
            <a:rPr lang="mi-NZ" sz="2400" kern="1200" dirty="0"/>
            <a:t> </a:t>
          </a:r>
          <a:r>
            <a:rPr lang="mi-NZ" sz="2400" kern="1200" dirty="0" err="1"/>
            <a:t>semantic</a:t>
          </a:r>
          <a:r>
            <a:rPr lang="mi-NZ" sz="2400" kern="1200" dirty="0"/>
            <a:t> </a:t>
          </a:r>
          <a:r>
            <a:rPr lang="mi-NZ" sz="2400" kern="1200" dirty="0" err="1"/>
            <a:t>domains</a:t>
          </a:r>
          <a:r>
            <a:rPr lang="mi-NZ" sz="2400" kern="1200" dirty="0"/>
            <a:t> </a:t>
          </a:r>
          <a:r>
            <a:rPr lang="mi-NZ" sz="2400" kern="1200" dirty="0" err="1"/>
            <a:t>extend</a:t>
          </a:r>
          <a:r>
            <a:rPr lang="mi-NZ" sz="2400" kern="1200" dirty="0"/>
            <a:t> </a:t>
          </a:r>
          <a:r>
            <a:rPr lang="mi-NZ" sz="2400" kern="1200" dirty="0" err="1"/>
            <a:t>beyond</a:t>
          </a:r>
          <a:r>
            <a:rPr lang="mi-NZ" sz="2400" kern="1200" dirty="0"/>
            <a:t> </a:t>
          </a:r>
          <a:r>
            <a:rPr lang="mi-NZ" sz="2400" kern="1200" dirty="0" err="1"/>
            <a:t>those</a:t>
          </a:r>
          <a:r>
            <a:rPr lang="mi-NZ" sz="2400" kern="1200" dirty="0"/>
            <a:t> </a:t>
          </a:r>
          <a:r>
            <a:rPr lang="mi-NZ" sz="2400" kern="1200" dirty="0" err="1"/>
            <a:t>identified</a:t>
          </a:r>
          <a:r>
            <a:rPr lang="mi-NZ" sz="2400" kern="1200" dirty="0"/>
            <a:t> </a:t>
          </a:r>
          <a:r>
            <a:rPr lang="mi-NZ" sz="2400" kern="1200" dirty="0" err="1"/>
            <a:t>within</a:t>
          </a:r>
          <a:r>
            <a:rPr lang="mi-NZ" sz="2400" kern="1200" dirty="0"/>
            <a:t> </a:t>
          </a:r>
          <a:r>
            <a:rPr lang="mi-NZ" sz="2400" kern="1200" dirty="0" err="1"/>
            <a:t>New</a:t>
          </a:r>
          <a:r>
            <a:rPr lang="mi-NZ" sz="2400" kern="1200" dirty="0"/>
            <a:t> </a:t>
          </a:r>
          <a:r>
            <a:rPr lang="mi-NZ" sz="2400" kern="1200" dirty="0" err="1"/>
            <a:t>Zealand</a:t>
          </a:r>
          <a:r>
            <a:rPr lang="mi-NZ" sz="2400" kern="1200" dirty="0"/>
            <a:t> </a:t>
          </a:r>
          <a:r>
            <a:rPr lang="mi-NZ" sz="2400" kern="1200" dirty="0" err="1"/>
            <a:t>English</a:t>
          </a:r>
          <a:r>
            <a:rPr lang="mi-NZ" sz="2400" kern="1200" dirty="0"/>
            <a:t> </a:t>
          </a:r>
          <a:r>
            <a:rPr lang="mi-NZ" sz="2400" kern="1200" dirty="0" err="1"/>
            <a:t>loan</a:t>
          </a:r>
          <a:r>
            <a:rPr lang="mi-NZ" sz="2400" kern="1200" dirty="0"/>
            <a:t> </a:t>
          </a:r>
          <a:r>
            <a:rPr lang="mi-NZ" sz="2400" kern="1200" dirty="0" err="1"/>
            <a:t>word</a:t>
          </a:r>
          <a:r>
            <a:rPr lang="mi-NZ" sz="2400" kern="1200" dirty="0"/>
            <a:t> </a:t>
          </a:r>
          <a:r>
            <a:rPr lang="mi-NZ" sz="2400" kern="1200" dirty="0" err="1"/>
            <a:t>studies</a:t>
          </a:r>
          <a:r>
            <a:rPr lang="mi-NZ" sz="2400" kern="1200" dirty="0"/>
            <a:t>; </a:t>
          </a:r>
          <a:r>
            <a:rPr lang="mi-NZ" sz="2400" kern="1200" dirty="0" err="1"/>
            <a:t>analysis</a:t>
          </a:r>
          <a:r>
            <a:rPr lang="mi-NZ" sz="2400" kern="1200" dirty="0"/>
            <a:t> </a:t>
          </a:r>
          <a:r>
            <a:rPr lang="mi-NZ" sz="2400" kern="1200" dirty="0" err="1"/>
            <a:t>within</a:t>
          </a:r>
          <a:r>
            <a:rPr lang="mi-NZ" sz="2400" kern="1200" dirty="0"/>
            <a:t> te ao Māori </a:t>
          </a:r>
          <a:r>
            <a:rPr lang="mi-NZ" sz="2400" kern="1200" dirty="0" err="1"/>
            <a:t>reveals</a:t>
          </a:r>
          <a:r>
            <a:rPr lang="mi-NZ" sz="2400" kern="1200" dirty="0"/>
            <a:t> </a:t>
          </a:r>
          <a:r>
            <a:rPr lang="mi-NZ" sz="2400" kern="1200" dirty="0" err="1"/>
            <a:t>complex</a:t>
          </a:r>
          <a:r>
            <a:rPr lang="mi-NZ" sz="2400" kern="1200" dirty="0"/>
            <a:t> </a:t>
          </a:r>
          <a:r>
            <a:rPr lang="mi-NZ" sz="2400" kern="1200" dirty="0" err="1"/>
            <a:t>networks</a:t>
          </a:r>
          <a:r>
            <a:rPr lang="mi-NZ" sz="2400" kern="1200" dirty="0"/>
            <a:t> </a:t>
          </a:r>
          <a:r>
            <a:rPr lang="mi-NZ" sz="2400" kern="1200" dirty="0" err="1"/>
            <a:t>of</a:t>
          </a:r>
          <a:r>
            <a:rPr lang="mi-NZ" sz="2400" kern="1200" dirty="0"/>
            <a:t> </a:t>
          </a:r>
          <a:r>
            <a:rPr lang="mi-NZ" sz="2400" kern="1200" dirty="0" err="1"/>
            <a:t>cultural</a:t>
          </a:r>
          <a:r>
            <a:rPr lang="mi-NZ" sz="2400" kern="1200" dirty="0"/>
            <a:t> </a:t>
          </a:r>
          <a:r>
            <a:rPr lang="mi-NZ" sz="2400" kern="1200" dirty="0" err="1"/>
            <a:t>knowledge</a:t>
          </a:r>
          <a:r>
            <a:rPr lang="mi-NZ" sz="2400" kern="1200" dirty="0"/>
            <a:t> </a:t>
          </a:r>
          <a:r>
            <a:rPr lang="mi-NZ" sz="2400" kern="1200" dirty="0" err="1"/>
            <a:t>embedded</a:t>
          </a:r>
          <a:r>
            <a:rPr lang="mi-NZ" sz="2400" kern="1200" dirty="0"/>
            <a:t> </a:t>
          </a:r>
          <a:r>
            <a:rPr lang="mi-NZ" sz="2400" kern="1200" dirty="0" err="1"/>
            <a:t>in</a:t>
          </a:r>
          <a:r>
            <a:rPr lang="mi-NZ" sz="2400" kern="1200" dirty="0"/>
            <a:t> </a:t>
          </a:r>
          <a:r>
            <a:rPr lang="mi-NZ" sz="2400" kern="1200" dirty="0" err="1"/>
            <a:t>children’s</a:t>
          </a:r>
          <a:r>
            <a:rPr lang="mi-NZ" sz="2400" kern="1200" dirty="0"/>
            <a:t> </a:t>
          </a:r>
          <a:r>
            <a:rPr lang="mi-NZ" sz="2400" kern="1200" dirty="0" err="1"/>
            <a:t>stories</a:t>
          </a:r>
          <a:endParaRPr lang="en-US" sz="2400" kern="1200" dirty="0"/>
        </a:p>
      </dsp:txBody>
      <dsp:txXfrm>
        <a:off x="0" y="1620566"/>
        <a:ext cx="6660322" cy="2212787"/>
      </dsp:txXfrm>
    </dsp:sp>
    <dsp:sp modelId="{0E9555CD-2904-4456-AA1F-221AB3CCFA56}">
      <dsp:nvSpPr>
        <dsp:cNvPr id="0" name=""/>
        <dsp:cNvSpPr/>
      </dsp:nvSpPr>
      <dsp:spPr>
        <a:xfrm>
          <a:off x="0" y="3833353"/>
          <a:ext cx="6666833" cy="0"/>
        </a:xfrm>
        <a:prstGeom prst="line">
          <a:avLst/>
        </a:prstGeom>
        <a:gradFill rotWithShape="0">
          <a:gsLst>
            <a:gs pos="0">
              <a:schemeClr val="accent1">
                <a:shade val="80000"/>
                <a:hueOff val="545598"/>
                <a:satOff val="-56892"/>
                <a:lumOff val="3822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545598"/>
                <a:satOff val="-56892"/>
                <a:lumOff val="3822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545598"/>
                <a:satOff val="-56892"/>
                <a:lumOff val="3822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1">
              <a:shade val="80000"/>
              <a:hueOff val="545598"/>
              <a:satOff val="-56892"/>
              <a:lumOff val="3822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53FEE6-D287-4153-9697-38CC61910761}">
      <dsp:nvSpPr>
        <dsp:cNvPr id="0" name=""/>
        <dsp:cNvSpPr/>
      </dsp:nvSpPr>
      <dsp:spPr>
        <a:xfrm>
          <a:off x="0" y="3833353"/>
          <a:ext cx="6666833" cy="16191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i-NZ" sz="2400" kern="1200" dirty="0" err="1"/>
            <a:t>largest</a:t>
          </a:r>
          <a:r>
            <a:rPr lang="mi-NZ" sz="2400" kern="1200" dirty="0"/>
            <a:t> </a:t>
          </a:r>
          <a:r>
            <a:rPr lang="mi-NZ" sz="2400" kern="1200" dirty="0" err="1"/>
            <a:t>category</a:t>
          </a:r>
          <a:r>
            <a:rPr lang="mi-NZ" sz="2400" kern="1200" dirty="0"/>
            <a:t> </a:t>
          </a:r>
          <a:r>
            <a:rPr lang="mi-NZ" sz="2400" kern="1200" dirty="0" err="1"/>
            <a:t>represented</a:t>
          </a:r>
          <a:r>
            <a:rPr lang="mi-NZ" sz="2400" kern="1200" dirty="0"/>
            <a:t> </a:t>
          </a:r>
          <a:r>
            <a:rPr lang="mi-NZ" sz="2400" kern="1200" dirty="0" err="1"/>
            <a:t>is</a:t>
          </a:r>
          <a:r>
            <a:rPr lang="mi-NZ" sz="2400" kern="1200" dirty="0"/>
            <a:t> </a:t>
          </a:r>
          <a:r>
            <a:rPr lang="mi-NZ" sz="2400" kern="1200" dirty="0" err="1"/>
            <a:t>tūmoko</a:t>
          </a:r>
          <a:endParaRPr lang="en-US" sz="2400" kern="1200" dirty="0"/>
        </a:p>
      </dsp:txBody>
      <dsp:txXfrm>
        <a:off x="0" y="3833353"/>
        <a:ext cx="6666833" cy="1619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7E7BC-CE1E-4C2A-A61D-83B384FDBB60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82967-3876-4217-ACF4-9CC1F14A4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24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0053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06187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i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7440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FA10C-D788-5A31-BC14-8DA06D918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EC2AAB-66A8-3232-C8FB-F02A1833C1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4557E7-085F-C548-AFD4-8C26CAFCBB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285259-B8CB-120B-663E-D2E3EDB318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30291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6701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18277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3738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21278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69385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14013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i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60228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06218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44158-4EA4-A9DE-4FF0-21066F7F9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5D455E-71BD-8E8A-32B7-8C11C520E7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75374D-1157-D348-6F2B-CD4D7024A3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i-NZ" sz="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8C75A-2042-CB72-F3DC-72657C7CCF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5765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332795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31634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18875-0ADE-67A0-7866-9D515D20C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883352-EB20-3954-3030-94F6BFB7F3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CC83B9-13C9-944A-5DB2-85F093CEE1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3E6E24-B6AF-7506-8511-4619AD6ED2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282967-3876-4217-ACF4-9CC1F14A4F54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N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35492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1144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F5328-CD06-EF03-7EAD-3B356C489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BEECC0-E9C5-0A98-C593-C8973E2E3B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3AFDFC-470A-C33C-0A7D-7D5509FD11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BE248C-9C96-8A64-12C8-ADB390AC95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282967-3876-4217-ACF4-9CC1F14A4F54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N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6858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65549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665171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25405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29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0307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mi-NZ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03048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30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85976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31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10405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32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7366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52823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6941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1009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9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81539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4051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82967-3876-4217-ACF4-9CC1F14A4F54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8153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C70CC-6DBB-F828-4CCA-E088B69A2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86A9-4CC3-2783-14F6-F15E7F3029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455C9-7EF3-CE88-A676-6E5D032E9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FC049-8555-0E7C-5ABC-7FB5A90AE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D0051-B4A0-8854-08FF-F84DC279F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133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EB3D-CD85-BE16-C35C-D4BD33D01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262DC-23F9-1CF2-119C-376720962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39135-17DF-D4E1-DA45-3B560F9C3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E88EF-46F0-7933-1597-0D1139DA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D44A2-4D52-5936-64AF-D0E167EDB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5549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502DFB-451B-C6F9-11D2-4A060F2830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ED71F6-F290-51B3-E167-CA4EE37E2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8536D-C783-0645-C4D8-894C2255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8F0B0-60BB-8AA0-7D31-0816A670F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4D017-3AD1-7B5F-7C27-3621119AA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479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76794-0E92-4250-3674-3BCAD499E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5E53B-404F-7FB7-9828-C9BB37452B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59B3E-A904-6332-C586-2C6FCD3E0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1C6EB-AEBA-9DE4-428E-C122170F7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B8B1A-0CC7-1F4F-E42A-FDC6096CA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1926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A846A-7F6C-4919-0945-FA41A6B8C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FF3E61-A9F6-8C3A-02DD-EB6B1CF9D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986E3-2E71-482C-1BFC-5FBD571EE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6876D-2F3F-25D9-7415-C478BDB0B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9CF53-9937-98F0-EA04-5E2B93FDD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3722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44358-CC7D-93E9-62B2-2628ED4C2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E446E-7834-E109-8355-682A84BE10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CE8B8A-D04D-794A-03E8-4DCDA8E3E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65A4B-97D3-238D-0C97-8B175D8A5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AED29-BB88-BE73-0B83-690840D3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8BF3D-9A18-063D-3EFB-268544387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4788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F3C2A-DD11-0C2B-7EB3-09AB76A1D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2411A-1420-1F1B-B9B1-E1EE04C6C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F3E17-37CB-FA55-49B1-A7FCB8F4B9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868926-4C1F-A027-1AE4-705DA0F4DA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E656F-3FAE-FD35-DBC9-21B67589D2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E89CF7-A1E2-B1CA-C3D1-98EC20C24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E5D29F-DBCD-0958-B4A7-1944B4FFE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98260C-3D8B-3638-8902-5D06F7013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06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6E51C-4D67-5D4B-0040-A43CAB2DC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ED1E19-958C-1974-B866-F93FC8D69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23C1BF-BFB1-9B6C-DC8F-5C9F207A7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C71CD-FB7F-D4E1-B55B-02CC9DEF6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6489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5402A-D583-BCEA-F872-4C0423E7D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13D426-B7E5-A2CF-163C-36A27379C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46BB1D-C8E9-0FA7-3FF8-87E705BDB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57054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FA0E5-BD0A-F1D6-A812-F9E0033D4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60BCF-2788-ACC7-6437-6787ED4EF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9DE57-271F-26C2-1E9E-80345D2AD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8FEE1-334B-074A-D74C-038B00491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421C-376F-C191-7E7B-352CDB4E0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209CC-0457-55CB-CF6C-E56217C04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689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297E1-6A83-B0A5-171F-34D25DD4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006AAD-EE7F-6295-3B14-EBE6D3E30E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FB9BC-A4E7-75E8-2004-44212EC72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C1AE3C-5696-3A2A-06FD-EA746D148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84C09-E692-C525-1505-929C78BF4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EA69D2-2014-79A7-2FB7-BCEF35748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771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B5BB73-A5E5-3E31-31F5-1507E1AE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F1F2BC-1B7A-77AF-8525-99A9362C5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D2352-5F63-C6A5-2995-0F37A2F1DD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43174E-C589-4588-9FE8-1F9AFDB8A22A}" type="datetimeFigureOut">
              <a:rPr lang="en-NZ" smtClean="0"/>
              <a:t>21/06/2026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56C67-C1A5-A277-6CB8-50AFC9643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1C564-9693-8A16-81B5-CB77F2DD7D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70F345-C338-4902-9427-116C79EC51E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318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f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fif"/><Relationship Id="rId5" Type="http://schemas.openxmlformats.org/officeDocument/2006/relationships/image" Target="../media/image7.jfif"/><Relationship Id="rId4" Type="http://schemas.openxmlformats.org/officeDocument/2006/relationships/image" Target="../media/image12.jf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f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2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f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2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24.jfif"/><Relationship Id="rId4" Type="http://schemas.openxmlformats.org/officeDocument/2006/relationships/diagramLayout" Target="../diagrams/layout2.xml"/><Relationship Id="rId9" Type="http://schemas.openxmlformats.org/officeDocument/2006/relationships/image" Target="../media/image23.jf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6.jpe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0.png"/><Relationship Id="rId9" Type="http://schemas.microsoft.com/office/2007/relationships/diagramDrawing" Target="../diagrams/drawing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svg"/><Relationship Id="rId5" Type="http://schemas.openxmlformats.org/officeDocument/2006/relationships/image" Target="../media/image34.svg"/><Relationship Id="rId10" Type="http://schemas.openxmlformats.org/officeDocument/2006/relationships/image" Target="../media/image39.png"/><Relationship Id="rId4" Type="http://schemas.openxmlformats.org/officeDocument/2006/relationships/image" Target="../media/image33.svg"/><Relationship Id="rId9" Type="http://schemas.openxmlformats.org/officeDocument/2006/relationships/image" Target="../media/image38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ed and white cover with text&#10;&#10;AI-generated content may be incorrect.">
            <a:extLst>
              <a:ext uri="{FF2B5EF4-FFF2-40B4-BE49-F238E27FC236}">
                <a16:creationId xmlns:a16="http://schemas.microsoft.com/office/drawing/2014/main" id="{79172200-68C3-ED55-9C41-9BBCB78217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900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0467D9-0703-2493-C614-62A0047CF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NANNY &amp; KORO (KOROUA)</a:t>
            </a:r>
            <a:endParaRPr lang="en-NZ" dirty="0">
              <a:solidFill>
                <a:schemeClr val="bg1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E8143-36DE-2113-88A6-D7CD7FB0D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 fontScale="92500"/>
          </a:bodyPr>
          <a:lstStyle/>
          <a:p>
            <a:r>
              <a:rPr lang="en-NZ" sz="2400" dirty="0">
                <a:solidFill>
                  <a:schemeClr val="bg1"/>
                </a:solidFill>
              </a:rPr>
              <a:t>She is sad that </a:t>
            </a:r>
            <a:r>
              <a:rPr lang="en-NZ" sz="2400" dirty="0" err="1">
                <a:solidFill>
                  <a:schemeClr val="bg1"/>
                </a:solidFill>
              </a:rPr>
              <a:t>Māmā</a:t>
            </a:r>
            <a:r>
              <a:rPr lang="en-NZ" sz="2400" dirty="0">
                <a:solidFill>
                  <a:schemeClr val="bg1"/>
                </a:solidFill>
              </a:rPr>
              <a:t> and </a:t>
            </a:r>
            <a:r>
              <a:rPr lang="en-NZ" sz="2400" dirty="0" err="1">
                <a:solidFill>
                  <a:schemeClr val="bg1"/>
                </a:solidFill>
              </a:rPr>
              <a:t>Pāpā</a:t>
            </a:r>
            <a:r>
              <a:rPr lang="en-NZ" sz="2400" dirty="0">
                <a:solidFill>
                  <a:schemeClr val="bg1"/>
                </a:solidFill>
              </a:rPr>
              <a:t> and </a:t>
            </a:r>
            <a:r>
              <a:rPr lang="en-NZ" sz="2400" b="1" dirty="0">
                <a:solidFill>
                  <a:schemeClr val="bg1"/>
                </a:solidFill>
              </a:rPr>
              <a:t>Nanny and Koro</a:t>
            </a:r>
            <a:r>
              <a:rPr lang="en-NZ" sz="2400" dirty="0">
                <a:solidFill>
                  <a:schemeClr val="bg1"/>
                </a:solidFill>
              </a:rPr>
              <a:t> are sad, but she is happy to be home and to be playing with her cousins around the marae.</a:t>
            </a:r>
            <a:r>
              <a:rPr lang="mi-NZ" sz="2400" dirty="0">
                <a:solidFill>
                  <a:schemeClr val="bg1"/>
                </a:solidFill>
              </a:rPr>
              <a:t> [</a:t>
            </a:r>
            <a:r>
              <a:rPr lang="mi-NZ" sz="2400" i="1" dirty="0" err="1">
                <a:solidFill>
                  <a:schemeClr val="bg1"/>
                </a:solidFill>
              </a:rPr>
              <a:t>Riwia</a:t>
            </a:r>
            <a:r>
              <a:rPr lang="mi-NZ" sz="2400" i="1" dirty="0">
                <a:solidFill>
                  <a:schemeClr val="bg1"/>
                </a:solidFill>
              </a:rPr>
              <a:t> and </a:t>
            </a:r>
            <a:r>
              <a:rPr lang="mi-NZ" sz="2400" i="1" dirty="0" err="1">
                <a:solidFill>
                  <a:schemeClr val="bg1"/>
                </a:solidFill>
              </a:rPr>
              <a:t>the</a:t>
            </a:r>
            <a:r>
              <a:rPr lang="mi-NZ" sz="2400" i="1" dirty="0">
                <a:solidFill>
                  <a:schemeClr val="bg1"/>
                </a:solidFill>
              </a:rPr>
              <a:t> </a:t>
            </a:r>
            <a:r>
              <a:rPr lang="mi-NZ" sz="2400" i="1" dirty="0" err="1">
                <a:solidFill>
                  <a:schemeClr val="bg1"/>
                </a:solidFill>
              </a:rPr>
              <a:t>Stargazer</a:t>
            </a:r>
            <a:r>
              <a:rPr lang="mi-NZ" sz="2400" i="1" dirty="0">
                <a:solidFill>
                  <a:schemeClr val="bg1"/>
                </a:solidFill>
              </a:rPr>
              <a:t> </a:t>
            </a:r>
            <a:r>
              <a:rPr lang="mi-NZ" sz="2400" dirty="0">
                <a:solidFill>
                  <a:schemeClr val="bg1"/>
                </a:solidFill>
              </a:rPr>
              <a:t>]</a:t>
            </a:r>
          </a:p>
          <a:p>
            <a:r>
              <a:rPr lang="en-NZ" sz="2400" dirty="0">
                <a:solidFill>
                  <a:schemeClr val="bg1"/>
                </a:solidFill>
              </a:rPr>
              <a:t>It was mostly good at </a:t>
            </a:r>
            <a:r>
              <a:rPr lang="en-NZ" sz="2400" b="1" dirty="0">
                <a:solidFill>
                  <a:schemeClr val="bg1"/>
                </a:solidFill>
              </a:rPr>
              <a:t>Nanny and Koro</a:t>
            </a:r>
            <a:r>
              <a:rPr lang="en-NZ" sz="2400" dirty="0">
                <a:solidFill>
                  <a:schemeClr val="bg1"/>
                </a:solidFill>
              </a:rPr>
              <a:t>’s place. [</a:t>
            </a:r>
            <a:r>
              <a:rPr lang="en-NZ" sz="2400" i="1" dirty="0">
                <a:solidFill>
                  <a:schemeClr val="bg1"/>
                </a:solidFill>
              </a:rPr>
              <a:t>Nothing is Impossible</a:t>
            </a:r>
            <a:r>
              <a:rPr lang="en-NZ" sz="2400" dirty="0">
                <a:solidFill>
                  <a:schemeClr val="bg1"/>
                </a:solidFill>
              </a:rPr>
              <a:t>] </a:t>
            </a:r>
          </a:p>
          <a:p>
            <a:r>
              <a:rPr lang="en-NZ" sz="2400" dirty="0">
                <a:solidFill>
                  <a:schemeClr val="bg1"/>
                </a:solidFill>
              </a:rPr>
              <a:t>her cousins and aunties and uncles and </a:t>
            </a:r>
            <a:r>
              <a:rPr lang="en-NZ" sz="2400" b="1" dirty="0">
                <a:solidFill>
                  <a:schemeClr val="bg1"/>
                </a:solidFill>
              </a:rPr>
              <a:t>nannies and </a:t>
            </a:r>
            <a:r>
              <a:rPr lang="en-NZ" sz="2400" b="1" dirty="0" err="1">
                <a:solidFill>
                  <a:schemeClr val="bg1"/>
                </a:solidFill>
              </a:rPr>
              <a:t>koroua</a:t>
            </a:r>
            <a:r>
              <a:rPr lang="en-NZ" sz="2400" dirty="0">
                <a:solidFill>
                  <a:schemeClr val="bg1"/>
                </a:solidFill>
              </a:rPr>
              <a:t>... [</a:t>
            </a:r>
            <a:r>
              <a:rPr lang="en-NZ" sz="2400" i="1" dirty="0" err="1">
                <a:solidFill>
                  <a:schemeClr val="bg1"/>
                </a:solidFill>
              </a:rPr>
              <a:t>Riwia</a:t>
            </a:r>
            <a:r>
              <a:rPr lang="en-NZ" sz="2400" i="1" dirty="0">
                <a:solidFill>
                  <a:schemeClr val="bg1"/>
                </a:solidFill>
              </a:rPr>
              <a:t> and the Stargazer</a:t>
            </a:r>
            <a:r>
              <a:rPr lang="en-NZ" sz="2400" dirty="0">
                <a:solidFill>
                  <a:schemeClr val="bg1"/>
                </a:solidFill>
              </a:rPr>
              <a:t>]</a:t>
            </a:r>
          </a:p>
        </p:txBody>
      </p:sp>
      <p:pic>
        <p:nvPicPr>
          <p:cNvPr id="6" name="Picture 5" descr="A book cover with a couple of people lying in bed&#10;&#10;AI-generated content may be incorrect.">
            <a:extLst>
              <a:ext uri="{FF2B5EF4-FFF2-40B4-BE49-F238E27FC236}">
                <a16:creationId xmlns:a16="http://schemas.microsoft.com/office/drawing/2014/main" id="{49226EAF-2F32-1833-4708-08C1B8E71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473" y="369913"/>
            <a:ext cx="2506079" cy="2784532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1603" y="182859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erson in a wheelchair with a group of people standing next to it&#10;&#10;AI-generated content may be incorrect.">
            <a:extLst>
              <a:ext uri="{FF2B5EF4-FFF2-40B4-BE49-F238E27FC236}">
                <a16:creationId xmlns:a16="http://schemas.microsoft.com/office/drawing/2014/main" id="{5867F33F-FE40-2FB8-EF5C-C545E7E944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942" y="3730267"/>
            <a:ext cx="2506078" cy="2784532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071" y="3543213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81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2" name="Rectangle 1041">
            <a:extLst>
              <a:ext uri="{FF2B5EF4-FFF2-40B4-BE49-F238E27FC236}">
                <a16:creationId xmlns:a16="http://schemas.microsoft.com/office/drawing/2014/main" id="{26CAED0A-2A45-4C9C-BCDD-21A8A092C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DF5A06-A388-13C4-7EEB-B4E70CA82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 fontScale="90000"/>
          </a:bodyPr>
          <a:lstStyle/>
          <a:p>
            <a:r>
              <a:rPr lang="mi-NZ" sz="4800" dirty="0" err="1"/>
              <a:t>Nanny</a:t>
            </a:r>
            <a:r>
              <a:rPr lang="mi-NZ" sz="4800" dirty="0"/>
              <a:t> </a:t>
            </a:r>
            <a:r>
              <a:rPr lang="mi-NZ" sz="4800" dirty="0" err="1"/>
              <a:t>in</a:t>
            </a:r>
            <a:r>
              <a:rPr lang="mi-NZ" sz="4800" dirty="0"/>
              <a:t> </a:t>
            </a:r>
            <a:r>
              <a:rPr lang="mi-NZ" sz="4800" dirty="0" err="1"/>
              <a:t>the</a:t>
            </a:r>
            <a:r>
              <a:rPr lang="mi-NZ" sz="4800" dirty="0"/>
              <a:t> </a:t>
            </a:r>
            <a:r>
              <a:rPr lang="mi-NZ" sz="4800" dirty="0" err="1"/>
              <a:t>broader</a:t>
            </a:r>
            <a:r>
              <a:rPr lang="mi-NZ" sz="4800" dirty="0"/>
              <a:t> </a:t>
            </a:r>
            <a:r>
              <a:rPr lang="mi-NZ" sz="4800" dirty="0" err="1"/>
              <a:t>context</a:t>
            </a:r>
            <a:r>
              <a:rPr lang="mi-NZ" sz="4800" dirty="0"/>
              <a:t> </a:t>
            </a:r>
            <a:r>
              <a:rPr lang="mi-NZ" sz="4800" dirty="0" err="1"/>
              <a:t>of</a:t>
            </a:r>
            <a:r>
              <a:rPr lang="mi-NZ" sz="4800" dirty="0"/>
              <a:t> Aotearoa picturebooks</a:t>
            </a:r>
            <a:endParaRPr lang="en-NZ" sz="4800" dirty="0"/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Rectangle 104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Content Placeholder 1031">
            <a:extLst>
              <a:ext uri="{FF2B5EF4-FFF2-40B4-BE49-F238E27FC236}">
                <a16:creationId xmlns:a16="http://schemas.microsoft.com/office/drawing/2014/main" id="{DE80628E-EC71-AA5F-5662-DE0A2B1DD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4160725" cy="3598989"/>
          </a:xfrm>
        </p:spPr>
        <p:txBody>
          <a:bodyPr anchor="ctr">
            <a:normAutofit/>
          </a:bodyPr>
          <a:lstStyle/>
          <a:p>
            <a:r>
              <a:rPr lang="en-US" dirty="0" err="1"/>
              <a:t>Oratia</a:t>
            </a:r>
            <a:r>
              <a:rPr lang="en-US" dirty="0"/>
              <a:t> Media </a:t>
            </a:r>
          </a:p>
          <a:p>
            <a:r>
              <a:rPr lang="en-US" dirty="0"/>
              <a:t>Penguin</a:t>
            </a:r>
          </a:p>
        </p:txBody>
      </p:sp>
      <p:pic>
        <p:nvPicPr>
          <p:cNvPr id="1030" name="Picture 6" descr="Modal image">
            <a:extLst>
              <a:ext uri="{FF2B5EF4-FFF2-40B4-BE49-F238E27FC236}">
                <a16:creationId xmlns:a16="http://schemas.microsoft.com/office/drawing/2014/main" id="{CA4045FF-9AF0-5F8A-D2FC-27B330479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9" r="4" b="4"/>
          <a:stretch>
            <a:fillRect/>
          </a:stretch>
        </p:blipFill>
        <p:spPr bwMode="auto">
          <a:xfrm>
            <a:off x="8412616" y="2559047"/>
            <a:ext cx="2743620" cy="363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8" name="Rectangle 104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8" descr="Nanny Mihi's Medicine | Oratia Media">
            <a:extLst>
              <a:ext uri="{FF2B5EF4-FFF2-40B4-BE49-F238E27FC236}">
                <a16:creationId xmlns:a16="http://schemas.microsoft.com/office/drawing/2014/main" id="{1FC8D1A4-3F2A-35F6-C972-4577747EE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221" y="2559047"/>
            <a:ext cx="3399057" cy="364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535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EF69D9-4C68-3E40-51A0-24A57D83C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59C909A-BC15-DA4D-4542-5ED41929E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13A0B7-F509-E0BD-5EB0-05EAF1216A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B9F5B4-47E7-5511-0A4B-1664865106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89B258-44A3-3A42-F6DD-2DEA4902F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E6BD32-9DD0-3503-8D88-325635442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mi-NZ" sz="4000">
                <a:solidFill>
                  <a:srgbClr val="FFFFFF"/>
                </a:solidFill>
              </a:rPr>
              <a:t>KIN CONCEPTS</a:t>
            </a:r>
            <a:endParaRPr lang="en-NZ" sz="4000">
              <a:solidFill>
                <a:srgbClr val="FFFFFF"/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CB6543A-FE67-DCB0-6861-AE8C20B2B6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118223"/>
              </p:ext>
            </p:extLst>
          </p:nvPr>
        </p:nvGraphicFramePr>
        <p:xfrm>
          <a:off x="801985" y="1784692"/>
          <a:ext cx="10588029" cy="2204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549">
                  <a:extLst>
                    <a:ext uri="{9D8B030D-6E8A-4147-A177-3AD203B41FA5}">
                      <a16:colId xmlns:a16="http://schemas.microsoft.com/office/drawing/2014/main" val="1577950262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3042281196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1242379961"/>
                    </a:ext>
                  </a:extLst>
                </a:gridCol>
                <a:gridCol w="2195806">
                  <a:extLst>
                    <a:ext uri="{9D8B030D-6E8A-4147-A177-3AD203B41FA5}">
                      <a16:colId xmlns:a16="http://schemas.microsoft.com/office/drawing/2014/main" val="997956466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2307245806"/>
                    </a:ext>
                  </a:extLst>
                </a:gridCol>
              </a:tblGrid>
              <a:tr h="556036">
                <a:tc>
                  <a:txBody>
                    <a:bodyPr/>
                    <a:lstStyle/>
                    <a:p>
                      <a:r>
                        <a:rPr lang="mi-NZ" sz="2000" dirty="0"/>
                        <a:t>CONCEPT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 err="1"/>
                        <a:t>to</a:t>
                      </a:r>
                      <a:r>
                        <a:rPr lang="mi-NZ" sz="2000" dirty="0"/>
                        <a:t> </a:t>
                      </a:r>
                      <a:r>
                        <a:rPr lang="mi-NZ" sz="2000" dirty="0" err="1"/>
                        <a:t>categorize</a:t>
                      </a:r>
                      <a:endParaRPr lang="mi-NZ" sz="2000" dirty="0"/>
                    </a:p>
                    <a:p>
                      <a:pPr algn="ctr"/>
                      <a:r>
                        <a:rPr lang="mi-NZ" sz="2000" dirty="0" err="1"/>
                        <a:t>kin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 err="1"/>
                        <a:t>to</a:t>
                      </a:r>
                      <a:r>
                        <a:rPr lang="mi-NZ" sz="2000" dirty="0"/>
                        <a:t> </a:t>
                      </a:r>
                      <a:r>
                        <a:rPr lang="mi-NZ" sz="2000" dirty="0" err="1"/>
                        <a:t>name</a:t>
                      </a:r>
                      <a:endParaRPr lang="mi-NZ" sz="2000" dirty="0"/>
                    </a:p>
                    <a:p>
                      <a:pPr algn="ctr"/>
                      <a:r>
                        <a:rPr lang="mi-NZ" sz="2000" dirty="0" err="1"/>
                        <a:t>Kin</a:t>
                      </a:r>
                      <a:endParaRPr lang="en-NZ" sz="2000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 err="1"/>
                        <a:t>to</a:t>
                      </a:r>
                      <a:r>
                        <a:rPr lang="mi-NZ" sz="2000" dirty="0"/>
                        <a:t> </a:t>
                      </a:r>
                      <a:r>
                        <a:rPr lang="mi-NZ" sz="2000" dirty="0" err="1"/>
                        <a:t>name</a:t>
                      </a:r>
                      <a:endParaRPr lang="mi-NZ" sz="2000" dirty="0"/>
                    </a:p>
                    <a:p>
                      <a:pPr algn="ctr"/>
                      <a:r>
                        <a:rPr lang="mi-NZ" sz="2000" dirty="0" err="1"/>
                        <a:t>Kin</a:t>
                      </a:r>
                      <a:r>
                        <a:rPr lang="mi-NZ" sz="2000" dirty="0"/>
                        <a:t> </a:t>
                      </a:r>
                      <a:r>
                        <a:rPr lang="mi-NZ" sz="2000" dirty="0" err="1"/>
                        <a:t>Name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 err="1"/>
                        <a:t>vocative</a:t>
                      </a:r>
                      <a:r>
                        <a:rPr lang="mi-NZ" sz="2000" dirty="0"/>
                        <a:t> </a:t>
                      </a:r>
                    </a:p>
                    <a:p>
                      <a:pPr algn="ctr"/>
                      <a:r>
                        <a:rPr lang="mi-NZ" sz="2000" dirty="0"/>
                        <a:t>e </a:t>
                      </a:r>
                      <a:r>
                        <a:rPr lang="mi-NZ" sz="2000" dirty="0" err="1"/>
                        <a:t>Kin</a:t>
                      </a:r>
                      <a:r>
                        <a:rPr lang="mi-NZ" sz="2000" dirty="0"/>
                        <a:t>/</a:t>
                      </a:r>
                      <a:r>
                        <a:rPr lang="mi-NZ" sz="2000" dirty="0" err="1"/>
                        <a:t>kin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2810760706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 dirty="0"/>
                        <a:t>KOROUA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4</a:t>
                      </a:r>
                      <a:endParaRPr lang="en-NZ" sz="2000" b="1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*</a:t>
                      </a:r>
                      <a:endParaRPr lang="en-NZ" sz="200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?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*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1408537845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 dirty="0"/>
                        <a:t>KUIA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17</a:t>
                      </a:r>
                      <a:endParaRPr lang="en-NZ" sz="2000" b="1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?</a:t>
                      </a:r>
                      <a:endParaRPr lang="en-NZ" sz="2000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?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*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8499291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KORO (109)</a:t>
                      </a:r>
                      <a:endParaRPr lang="en-NZ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11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86 (5-HON)</a:t>
                      </a:r>
                      <a:endParaRPr lang="en-NZ" sz="2000" b="1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9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3 (e Koro)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2670477373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NANNY (116)</a:t>
                      </a:r>
                      <a:endParaRPr lang="en-NZ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26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85</a:t>
                      </a:r>
                      <a:endParaRPr lang="en-NZ" sz="2000" b="1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n/a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119813940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0E6D6AD-31E4-41D9-2B19-C58CA96751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25254"/>
              </p:ext>
            </p:extLst>
          </p:nvPr>
        </p:nvGraphicFramePr>
        <p:xfrm>
          <a:off x="801984" y="4476060"/>
          <a:ext cx="10588029" cy="11398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255549">
                  <a:extLst>
                    <a:ext uri="{9D8B030D-6E8A-4147-A177-3AD203B41FA5}">
                      <a16:colId xmlns:a16="http://schemas.microsoft.com/office/drawing/2014/main" val="3915578530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1605296417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1581505515"/>
                    </a:ext>
                  </a:extLst>
                </a:gridCol>
                <a:gridCol w="2195806">
                  <a:extLst>
                    <a:ext uri="{9D8B030D-6E8A-4147-A177-3AD203B41FA5}">
                      <a16:colId xmlns:a16="http://schemas.microsoft.com/office/drawing/2014/main" val="3410282450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3758450858"/>
                    </a:ext>
                  </a:extLst>
                </a:gridCol>
              </a:tblGrid>
              <a:tr h="330616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nanny (67)</a:t>
                      </a:r>
                      <a:endParaRPr lang="en-NZ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17</a:t>
                      </a:r>
                      <a:endParaRPr lang="en-NZ" sz="2000" b="1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45</a:t>
                      </a:r>
                      <a:endParaRPr lang="en-NZ" sz="2000" b="1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5 (3-HON)</a:t>
                      </a:r>
                      <a:endParaRPr lang="en-NZ" sz="2000" b="1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n/a</a:t>
                      </a:r>
                      <a:endParaRPr lang="en-NZ" sz="2000" b="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962507365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en-US" sz="2000" b="0" dirty="0"/>
                        <a:t>nan (44)</a:t>
                      </a:r>
                      <a:endParaRPr lang="en-NZ" sz="2000" b="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9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35</a:t>
                      </a:r>
                      <a:endParaRPr lang="en-NZ" sz="2000" b="0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n/a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557134974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en-US" sz="2000" b="0" dirty="0"/>
                        <a:t>nana (5)</a:t>
                      </a:r>
                      <a:endParaRPr lang="en-NZ" sz="2000" b="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5</a:t>
                      </a:r>
                      <a:endParaRPr lang="en-NZ" sz="2000" b="0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n/a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3031965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33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lose up of words&#10;&#10;AI-generated content may be incorrect.">
            <a:extLst>
              <a:ext uri="{FF2B5EF4-FFF2-40B4-BE49-F238E27FC236}">
                <a16:creationId xmlns:a16="http://schemas.microsoft.com/office/drawing/2014/main" id="{592302D6-5D66-2AE5-84F2-CFC033744C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9600"/>
            <a:ext cx="112776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59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3C3E5D51-F8E7-4DCA-AAE7-E43895B7D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EA55F4-5EDC-55C3-F391-48AA2974F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3930305"/>
            <a:ext cx="3861960" cy="2437244"/>
          </a:xfrm>
        </p:spPr>
        <p:txBody>
          <a:bodyPr anchor="ctr">
            <a:normAutofit/>
          </a:bodyPr>
          <a:lstStyle/>
          <a:p>
            <a:r>
              <a:rPr lang="mi-NZ" sz="3600" dirty="0" err="1"/>
              <a:t>Vocative</a:t>
            </a:r>
            <a:r>
              <a:rPr lang="mi-NZ" sz="3600" dirty="0"/>
              <a:t> </a:t>
            </a:r>
            <a:r>
              <a:rPr lang="mi-NZ" sz="3600" dirty="0" err="1"/>
              <a:t>structures</a:t>
            </a:r>
            <a:r>
              <a:rPr lang="mi-NZ" sz="3600" dirty="0"/>
              <a:t> </a:t>
            </a:r>
            <a:r>
              <a:rPr lang="mi-NZ" sz="3600" dirty="0" err="1"/>
              <a:t>with</a:t>
            </a:r>
            <a:r>
              <a:rPr lang="mi-NZ" sz="3600" dirty="0"/>
              <a:t> e </a:t>
            </a:r>
            <a:r>
              <a:rPr lang="mi-NZ" sz="3600" dirty="0" err="1"/>
              <a:t>in</a:t>
            </a:r>
            <a:r>
              <a:rPr lang="mi-NZ" sz="3600" dirty="0"/>
              <a:t> </a:t>
            </a:r>
            <a:r>
              <a:rPr lang="mi-NZ" sz="3600" dirty="0" err="1"/>
              <a:t>pukapikitia</a:t>
            </a:r>
            <a:endParaRPr lang="en-NZ" sz="3600" dirty="0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35578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5DEE48-D860-4D39-711E-92B02A519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5288" y="380770"/>
            <a:ext cx="2174087" cy="281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bird on a branch&#10;&#10;AI-generated content may be incorrect.">
            <a:extLst>
              <a:ext uri="{FF2B5EF4-FFF2-40B4-BE49-F238E27FC236}">
                <a16:creationId xmlns:a16="http://schemas.microsoft.com/office/drawing/2014/main" id="{07B681FA-4321-9FC1-54B8-240F605BF9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606" y="380769"/>
            <a:ext cx="2185801" cy="2811320"/>
          </a:xfrm>
          <a:prstGeom prst="rect">
            <a:avLst/>
          </a:prstGeom>
        </p:spPr>
      </p:pic>
      <p:pic>
        <p:nvPicPr>
          <p:cNvPr id="15" name="Picture 14" descr="A person in a wheelchair with a group of people standing next to it&#10;&#10;AI-generated content may be incorrect.">
            <a:extLst>
              <a:ext uri="{FF2B5EF4-FFF2-40B4-BE49-F238E27FC236}">
                <a16:creationId xmlns:a16="http://schemas.microsoft.com/office/drawing/2014/main" id="{A3811319-19CF-095D-20FC-F392B5898B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368" y="393106"/>
            <a:ext cx="2507982" cy="2786646"/>
          </a:xfrm>
          <a:prstGeom prst="rect">
            <a:avLst/>
          </a:prstGeom>
        </p:spPr>
      </p:pic>
      <p:pic>
        <p:nvPicPr>
          <p:cNvPr id="10" name="Picture 9" descr="A couple of children wearing clothing&#10;&#10;AI-generated content may be incorrect.">
            <a:extLst>
              <a:ext uri="{FF2B5EF4-FFF2-40B4-BE49-F238E27FC236}">
                <a16:creationId xmlns:a16="http://schemas.microsoft.com/office/drawing/2014/main" id="{51FE836A-0482-231D-2687-30A4ED0281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219" y="389199"/>
            <a:ext cx="2515016" cy="2794462"/>
          </a:xfrm>
          <a:prstGeom prst="rect">
            <a:avLst/>
          </a:prstGeom>
        </p:spPr>
      </p:pic>
      <p:sp>
        <p:nvSpPr>
          <p:cNvPr id="1037" name="Rectangle 1036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635346" y="5126067"/>
            <a:ext cx="219456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5B2F26-3E48-30C9-2D34-0272A598B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2719" y="3634296"/>
            <a:ext cx="6586915" cy="3053191"/>
          </a:xfrm>
        </p:spPr>
        <p:txBody>
          <a:bodyPr anchor="ctr">
            <a:normAutofit fontScale="92500" lnSpcReduction="10000"/>
          </a:bodyPr>
          <a:lstStyle/>
          <a:p>
            <a:r>
              <a:rPr lang="en-NZ" sz="2000" dirty="0"/>
              <a:t>Haere </a:t>
            </a:r>
            <a:r>
              <a:rPr lang="en-NZ" sz="2000" dirty="0" err="1"/>
              <a:t>rā</a:t>
            </a:r>
            <a:r>
              <a:rPr lang="en-NZ" sz="2000" dirty="0"/>
              <a:t> </a:t>
            </a:r>
            <a:r>
              <a:rPr lang="en-NZ" sz="2000" b="1" dirty="0"/>
              <a:t>e Koro</a:t>
            </a:r>
            <a:r>
              <a:rPr lang="en-NZ" sz="2000" dirty="0"/>
              <a:t>, </a:t>
            </a:r>
            <a:r>
              <a:rPr lang="en-NZ" sz="2000" dirty="0" err="1"/>
              <a:t>haere</a:t>
            </a:r>
            <a:r>
              <a:rPr lang="en-NZ" sz="2000" dirty="0"/>
              <a:t> </a:t>
            </a:r>
            <a:r>
              <a:rPr lang="en-NZ" sz="2000" dirty="0" err="1"/>
              <a:t>rā</a:t>
            </a:r>
            <a:r>
              <a:rPr lang="en-NZ" sz="2000" dirty="0"/>
              <a:t>. [</a:t>
            </a:r>
            <a:r>
              <a:rPr lang="en-NZ" sz="2000" i="1" dirty="0"/>
              <a:t>Haere, 2005</a:t>
            </a:r>
            <a:r>
              <a:rPr lang="en-NZ" sz="2000" dirty="0"/>
              <a:t>]</a:t>
            </a:r>
          </a:p>
          <a:p>
            <a:r>
              <a:rPr lang="en-NZ" sz="2000" dirty="0"/>
              <a:t>After some time, the truck stopped and </a:t>
            </a:r>
            <a:r>
              <a:rPr lang="en-NZ" sz="2000" dirty="0" err="1"/>
              <a:t>Tamanui</a:t>
            </a:r>
            <a:r>
              <a:rPr lang="en-NZ" sz="2000" dirty="0"/>
              <a:t> heard voices. ‘Nau </a:t>
            </a:r>
            <a:r>
              <a:rPr lang="en-NZ" sz="2000" dirty="0" err="1"/>
              <a:t>mai</a:t>
            </a:r>
            <a:r>
              <a:rPr lang="en-NZ" sz="2000" dirty="0"/>
              <a:t>, </a:t>
            </a:r>
            <a:r>
              <a:rPr lang="en-NZ" sz="2000" dirty="0" err="1"/>
              <a:t>haere</a:t>
            </a:r>
            <a:r>
              <a:rPr lang="en-NZ" sz="2000" dirty="0"/>
              <a:t> </a:t>
            </a:r>
            <a:r>
              <a:rPr lang="en-NZ" sz="2000" dirty="0" err="1"/>
              <a:t>mai</a:t>
            </a:r>
            <a:r>
              <a:rPr lang="en-NZ" sz="2000" dirty="0"/>
              <a:t>, </a:t>
            </a:r>
            <a:r>
              <a:rPr lang="en-NZ" sz="2000" b="1" dirty="0"/>
              <a:t>e te </a:t>
            </a:r>
            <a:r>
              <a:rPr lang="en-NZ" sz="2000" b="1" dirty="0" err="1"/>
              <a:t>manu</a:t>
            </a:r>
            <a:r>
              <a:rPr lang="en-NZ" sz="2000" dirty="0"/>
              <a:t>,’ they welcomed him. [</a:t>
            </a:r>
            <a:r>
              <a:rPr lang="en-NZ" sz="2000" i="1" dirty="0" err="1"/>
              <a:t>Tamanui</a:t>
            </a:r>
            <a:r>
              <a:rPr lang="en-NZ" sz="2000" dirty="0"/>
              <a:t>, 2015]</a:t>
            </a:r>
            <a:endParaRPr lang="en-NZ" sz="2000" i="1" dirty="0"/>
          </a:p>
          <a:p>
            <a:r>
              <a:rPr lang="en-NZ" sz="2000" dirty="0"/>
              <a:t>‘Kia </a:t>
            </a:r>
            <a:r>
              <a:rPr lang="en-NZ" sz="2000" dirty="0" err="1"/>
              <a:t>ora</a:t>
            </a:r>
            <a:r>
              <a:rPr lang="en-NZ" sz="2000" dirty="0"/>
              <a:t>, </a:t>
            </a:r>
            <a:r>
              <a:rPr lang="en-NZ" sz="2000" b="1" dirty="0"/>
              <a:t>e Te Wai</a:t>
            </a:r>
            <a:r>
              <a:rPr lang="en-NZ" sz="2000" dirty="0"/>
              <a:t>! Kia </a:t>
            </a:r>
            <a:r>
              <a:rPr lang="en-NZ" sz="2000" dirty="0" err="1"/>
              <a:t>ora</a:t>
            </a:r>
            <a:r>
              <a:rPr lang="en-NZ" sz="2000" dirty="0"/>
              <a:t>, </a:t>
            </a:r>
            <a:r>
              <a:rPr lang="en-NZ" sz="2000" b="1" dirty="0"/>
              <a:t>e Tama</a:t>
            </a:r>
            <a:r>
              <a:rPr lang="en-NZ" sz="2000" dirty="0"/>
              <a:t>!’ Koro Max says, smiling too. ‘Where are you two going?’ [</a:t>
            </a:r>
            <a:r>
              <a:rPr lang="en-NZ" sz="2000" i="1" dirty="0"/>
              <a:t>Te Wai, Tama &amp; the Moon</a:t>
            </a:r>
            <a:r>
              <a:rPr lang="en-NZ" sz="2000" dirty="0"/>
              <a:t>, </a:t>
            </a:r>
            <a:r>
              <a:rPr lang="mi-NZ" sz="2000" dirty="0"/>
              <a:t>2023</a:t>
            </a:r>
            <a:r>
              <a:rPr lang="en-NZ" sz="2000" dirty="0"/>
              <a:t>]</a:t>
            </a:r>
            <a:r>
              <a:rPr lang="mi-NZ" sz="2000" i="1" dirty="0"/>
              <a:t> </a:t>
            </a:r>
            <a:endParaRPr lang="en-NZ" sz="2000" dirty="0"/>
          </a:p>
          <a:p>
            <a:r>
              <a:rPr lang="mi-NZ" sz="2000" i="1" dirty="0"/>
              <a:t> </a:t>
            </a:r>
            <a:r>
              <a:rPr lang="en-NZ" sz="2000" dirty="0"/>
              <a:t>‘</a:t>
            </a:r>
            <a:r>
              <a:rPr lang="en-NZ" sz="2000" dirty="0" err="1"/>
              <a:t>Tēnā</a:t>
            </a:r>
            <a:r>
              <a:rPr lang="en-NZ" sz="2000" dirty="0"/>
              <a:t> koutou, </a:t>
            </a:r>
            <a:r>
              <a:rPr lang="en-NZ" sz="2000" b="1" dirty="0"/>
              <a:t>e </a:t>
            </a:r>
            <a:r>
              <a:rPr lang="en-NZ" sz="2000" b="1" dirty="0" err="1"/>
              <a:t>hoa</a:t>
            </a:r>
            <a:r>
              <a:rPr lang="en-NZ" sz="2000" b="1" dirty="0"/>
              <a:t> </a:t>
            </a:r>
            <a:r>
              <a:rPr lang="en-NZ" sz="2000" b="1" dirty="0" err="1"/>
              <a:t>mā</a:t>
            </a:r>
            <a:r>
              <a:rPr lang="en-NZ" sz="2000" dirty="0"/>
              <a:t>,’ I said to everyone. // ‘</a:t>
            </a:r>
            <a:r>
              <a:rPr lang="en-NZ" sz="2000" dirty="0" err="1"/>
              <a:t>Tēnā</a:t>
            </a:r>
            <a:r>
              <a:rPr lang="en-NZ" sz="2000" dirty="0"/>
              <a:t> </a:t>
            </a:r>
            <a:r>
              <a:rPr lang="en-NZ" sz="2000" dirty="0" err="1"/>
              <a:t>koe</a:t>
            </a:r>
            <a:r>
              <a:rPr lang="en-NZ" sz="2000" dirty="0"/>
              <a:t>, </a:t>
            </a:r>
            <a:r>
              <a:rPr lang="en-NZ" sz="2000" b="1" dirty="0"/>
              <a:t>e Rangi</a:t>
            </a:r>
            <a:r>
              <a:rPr lang="en-NZ" sz="2000" dirty="0"/>
              <a:t>,’ the whole class said back to me. [</a:t>
            </a:r>
            <a:r>
              <a:rPr lang="en-NZ" sz="2000" i="1" dirty="0"/>
              <a:t>Nothing is Impossible</a:t>
            </a:r>
            <a:r>
              <a:rPr lang="en-NZ" sz="2000" dirty="0"/>
              <a:t>, </a:t>
            </a:r>
            <a:r>
              <a:rPr lang="mi-NZ" sz="2000" dirty="0"/>
              <a:t>2023</a:t>
            </a:r>
            <a:r>
              <a:rPr lang="en-NZ" sz="20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503462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12D0C3-CA7E-D820-23B6-034CEE213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6CAED0A-2A45-4C9C-BCDD-21A8A092C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D210768-24AC-85ED-4141-A226806C0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mi-NZ" sz="4800" dirty="0" err="1"/>
              <a:t>Vocative</a:t>
            </a:r>
            <a:r>
              <a:rPr lang="mi-NZ" sz="4800" dirty="0"/>
              <a:t> </a:t>
            </a:r>
            <a:r>
              <a:rPr lang="mi-NZ" sz="4800" dirty="0" err="1"/>
              <a:t>phrases</a:t>
            </a:r>
            <a:r>
              <a:rPr lang="mi-NZ" sz="4800" dirty="0"/>
              <a:t> </a:t>
            </a:r>
            <a:r>
              <a:rPr lang="mi-NZ" sz="4800" dirty="0" err="1"/>
              <a:t>with</a:t>
            </a:r>
            <a:r>
              <a:rPr lang="mi-NZ" sz="4800" dirty="0"/>
              <a:t> e </a:t>
            </a:r>
            <a:r>
              <a:rPr lang="mi-NZ" sz="4800" dirty="0" err="1"/>
              <a:t>in</a:t>
            </a:r>
            <a:r>
              <a:rPr lang="mi-NZ" sz="4800" dirty="0"/>
              <a:t> </a:t>
            </a:r>
            <a:r>
              <a:rPr lang="mi-NZ" sz="4800" dirty="0" err="1"/>
              <a:t>pukapikitia</a:t>
            </a:r>
            <a:endParaRPr lang="en-NZ" sz="4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850594-B3EC-9C57-853C-9CF222E34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4160725" cy="3598989"/>
          </a:xfrm>
        </p:spPr>
        <p:txBody>
          <a:bodyPr anchor="ctr">
            <a:normAutofit/>
          </a:bodyPr>
          <a:lstStyle/>
          <a:p>
            <a:r>
              <a:rPr lang="en-NZ" sz="2000" dirty="0"/>
              <a:t> ‘Oh, to the moon, </a:t>
            </a:r>
            <a:r>
              <a:rPr lang="en-NZ" sz="2000" b="1" dirty="0"/>
              <a:t>e Koro</a:t>
            </a:r>
            <a:r>
              <a:rPr lang="en-NZ" sz="2000" dirty="0"/>
              <a:t>,’ says Te Wai. [</a:t>
            </a:r>
            <a:r>
              <a:rPr lang="en-NZ" sz="2000" i="1" dirty="0"/>
              <a:t>Te Wai, </a:t>
            </a:r>
            <a:r>
              <a:rPr lang="en-NZ" sz="2000" dirty="0"/>
              <a:t>2023]</a:t>
            </a:r>
          </a:p>
          <a:p>
            <a:r>
              <a:rPr lang="mi-NZ" sz="2000" dirty="0"/>
              <a:t>“</a:t>
            </a:r>
            <a:r>
              <a:rPr lang="mi-NZ" sz="2000" dirty="0" err="1"/>
              <a:t>Listen</a:t>
            </a:r>
            <a:r>
              <a:rPr lang="mi-NZ" sz="2000" dirty="0"/>
              <a:t> </a:t>
            </a:r>
            <a:r>
              <a:rPr lang="mi-NZ" sz="2000" dirty="0" err="1"/>
              <a:t>carefully</a:t>
            </a:r>
            <a:r>
              <a:rPr lang="mi-NZ" sz="2000" dirty="0"/>
              <a:t>, </a:t>
            </a:r>
            <a:r>
              <a:rPr lang="mi-NZ" sz="2000" b="1" dirty="0"/>
              <a:t>e moko</a:t>
            </a:r>
            <a:r>
              <a:rPr lang="mi-NZ" sz="2000" dirty="0"/>
              <a:t>,” he </a:t>
            </a:r>
            <a:r>
              <a:rPr lang="mi-NZ" sz="2000" dirty="0" err="1"/>
              <a:t>told</a:t>
            </a:r>
            <a:r>
              <a:rPr lang="mi-NZ" sz="2000" dirty="0"/>
              <a:t> me,</a:t>
            </a:r>
            <a:r>
              <a:rPr lang="en-NZ" sz="2000" dirty="0"/>
              <a:t> </a:t>
            </a:r>
            <a:r>
              <a:rPr lang="mi-NZ" sz="2000" dirty="0"/>
              <a:t>“</a:t>
            </a:r>
            <a:r>
              <a:rPr lang="mi-NZ" sz="2000" dirty="0" err="1"/>
              <a:t>to</a:t>
            </a:r>
            <a:r>
              <a:rPr lang="mi-NZ" sz="2000" dirty="0"/>
              <a:t> </a:t>
            </a:r>
            <a:r>
              <a:rPr lang="mi-NZ" sz="2000" dirty="0" err="1"/>
              <a:t>the</a:t>
            </a:r>
            <a:r>
              <a:rPr lang="mi-NZ" sz="2000" dirty="0"/>
              <a:t> </a:t>
            </a:r>
            <a:r>
              <a:rPr lang="mi-NZ" sz="2000" dirty="0" err="1"/>
              <a:t>most</a:t>
            </a:r>
            <a:r>
              <a:rPr lang="mi-NZ" sz="2000" dirty="0"/>
              <a:t> </a:t>
            </a:r>
            <a:r>
              <a:rPr lang="mi-NZ" sz="2000" dirty="0" err="1"/>
              <a:t>important</a:t>
            </a:r>
            <a:r>
              <a:rPr lang="mi-NZ" sz="2000" dirty="0"/>
              <a:t> tikanga </a:t>
            </a:r>
            <a:r>
              <a:rPr lang="mi-NZ" sz="2000" dirty="0" err="1"/>
              <a:t>of</a:t>
            </a:r>
            <a:r>
              <a:rPr lang="mi-NZ" sz="2000" dirty="0"/>
              <a:t> </a:t>
            </a:r>
            <a:r>
              <a:rPr lang="mi-NZ" sz="2000" dirty="0" err="1"/>
              <a:t>all</a:t>
            </a:r>
            <a:r>
              <a:rPr lang="mi-NZ" sz="2000" dirty="0"/>
              <a:t>.” [</a:t>
            </a:r>
            <a:r>
              <a:rPr lang="mi-NZ" sz="2000" i="1" dirty="0" err="1"/>
              <a:t>My</a:t>
            </a:r>
            <a:r>
              <a:rPr lang="mi-NZ" sz="2000" i="1" dirty="0"/>
              <a:t> Koro</a:t>
            </a:r>
            <a:r>
              <a:rPr lang="mi-NZ" sz="2000" dirty="0"/>
              <a:t>, 2022] </a:t>
            </a:r>
          </a:p>
          <a:p>
            <a:r>
              <a:rPr lang="mi-NZ" sz="2000" dirty="0"/>
              <a:t>“</a:t>
            </a:r>
            <a:r>
              <a:rPr lang="mi-NZ" sz="2000" dirty="0" err="1"/>
              <a:t>I’m</a:t>
            </a:r>
            <a:r>
              <a:rPr lang="mi-NZ" sz="2000" dirty="0"/>
              <a:t> a </a:t>
            </a:r>
            <a:r>
              <a:rPr lang="mi-NZ" sz="2000" dirty="0" err="1"/>
              <a:t>little</a:t>
            </a:r>
            <a:r>
              <a:rPr lang="mi-NZ" sz="2000" dirty="0"/>
              <a:t> </a:t>
            </a:r>
            <a:r>
              <a:rPr lang="mi-NZ" sz="2000" dirty="0" err="1"/>
              <a:t>bit</a:t>
            </a:r>
            <a:r>
              <a:rPr lang="mi-NZ" sz="2000" dirty="0"/>
              <a:t> </a:t>
            </a:r>
            <a:r>
              <a:rPr lang="mi-NZ" sz="2000" dirty="0" err="1"/>
              <a:t>busy</a:t>
            </a:r>
            <a:r>
              <a:rPr lang="mi-NZ" sz="2000" dirty="0"/>
              <a:t>, </a:t>
            </a:r>
            <a:r>
              <a:rPr lang="mi-NZ" sz="2000" b="1" dirty="0"/>
              <a:t>e tama</a:t>
            </a:r>
            <a:r>
              <a:rPr lang="mi-NZ" sz="2000" dirty="0"/>
              <a:t>,” </a:t>
            </a:r>
            <a:r>
              <a:rPr lang="mi-NZ" sz="2000" dirty="0" err="1"/>
              <a:t>Dad</a:t>
            </a:r>
            <a:r>
              <a:rPr lang="mi-NZ" sz="2000" dirty="0"/>
              <a:t> </a:t>
            </a:r>
            <a:r>
              <a:rPr lang="mi-NZ" sz="2000" dirty="0" err="1"/>
              <a:t>said</a:t>
            </a:r>
            <a:r>
              <a:rPr lang="mi-NZ" sz="2000" dirty="0"/>
              <a:t>. [</a:t>
            </a:r>
            <a:r>
              <a:rPr lang="mi-NZ" sz="2000" i="1" dirty="0" err="1"/>
              <a:t>My</a:t>
            </a:r>
            <a:r>
              <a:rPr lang="mi-NZ" sz="2000" i="1" dirty="0"/>
              <a:t> Koro, </a:t>
            </a:r>
            <a:r>
              <a:rPr lang="mi-NZ" sz="2000" dirty="0"/>
              <a:t>2022)</a:t>
            </a:r>
            <a:endParaRPr lang="en-NZ" sz="2000" dirty="0"/>
          </a:p>
        </p:txBody>
      </p:sp>
      <p:pic>
        <p:nvPicPr>
          <p:cNvPr id="12" name="Picture 11" descr="A book cover with a moon and clouds&#10;&#10;AI-generated content may be incorrect.">
            <a:extLst>
              <a:ext uri="{FF2B5EF4-FFF2-40B4-BE49-F238E27FC236}">
                <a16:creationId xmlns:a16="http://schemas.microsoft.com/office/drawing/2014/main" id="{6CA63295-F100-0F57-4571-50AA049654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7420" b="4"/>
          <a:stretch>
            <a:fillRect/>
          </a:stretch>
        </p:blipFill>
        <p:spPr>
          <a:xfrm>
            <a:off x="5418759" y="2559047"/>
            <a:ext cx="2741805" cy="3639451"/>
          </a:xfrm>
          <a:prstGeom prst="rect">
            <a:avLst/>
          </a:prstGeom>
        </p:spPr>
      </p:pic>
      <p:pic>
        <p:nvPicPr>
          <p:cNvPr id="13" name="Picture 12" descr="A couple of children wearing clothing&#10;&#10;AI-generated content may be incorrect.">
            <a:extLst>
              <a:ext uri="{FF2B5EF4-FFF2-40B4-BE49-F238E27FC236}">
                <a16:creationId xmlns:a16="http://schemas.microsoft.com/office/drawing/2014/main" id="{43AFF92A-92D9-0982-7E9F-0466744598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7" r="75" b="4"/>
          <a:stretch>
            <a:fillRect/>
          </a:stretch>
        </p:blipFill>
        <p:spPr>
          <a:xfrm>
            <a:off x="8412616" y="2559047"/>
            <a:ext cx="2743620" cy="363945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66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1375E5-5B8F-FF1C-CC37-B97F66E9D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486" y="735106"/>
            <a:ext cx="10367101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Semantic Domain Analysis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EFFA7F-1FA5-7F05-7D99-496A7DBC2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514" y="4527924"/>
            <a:ext cx="10686073" cy="20887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SDs used in lexicography, linguistic anthropology, language contact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Some SDs are core to the experience of being human (e.g. kinship)</a:t>
            </a:r>
          </a:p>
          <a:p>
            <a:pPr algn="ctr"/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 SDs are culture-specific (e.g. beliefs and practices)</a:t>
            </a:r>
          </a:p>
        </p:txBody>
      </p:sp>
    </p:spTree>
    <p:extLst>
      <p:ext uri="{BB962C8B-B14F-4D97-AF65-F5344CB8AC3E}">
        <p14:creationId xmlns:p14="http://schemas.microsoft.com/office/powerpoint/2010/main" val="3119722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" name="Rectangle 2102">
            <a:extLst>
              <a:ext uri="{FF2B5EF4-FFF2-40B4-BE49-F238E27FC236}">
                <a16:creationId xmlns:a16="http://schemas.microsoft.com/office/drawing/2014/main" id="{2A785343-5D24-4118-A2E4-665D196F6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4" name="Picture 6" descr="Joseph, Darryn">
            <a:extLst>
              <a:ext uri="{FF2B5EF4-FFF2-40B4-BE49-F238E27FC236}">
                <a16:creationId xmlns:a16="http://schemas.microsoft.com/office/drawing/2014/main" id="{E590ABA9-11EE-EE14-0F93-4219DC6AD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6" r="6" b="8841"/>
          <a:stretch>
            <a:fillRect/>
          </a:stretch>
        </p:blipFill>
        <p:spPr bwMode="auto">
          <a:xfrm>
            <a:off x="2" y="-6235"/>
            <a:ext cx="3255403" cy="2505456"/>
          </a:xfrm>
          <a:custGeom>
            <a:avLst/>
            <a:gdLst/>
            <a:ahLst/>
            <a:cxnLst/>
            <a:rect l="l" t="t" r="r" b="b"/>
            <a:pathLst>
              <a:path w="3255403" h="2505456">
                <a:moveTo>
                  <a:pt x="0" y="0"/>
                </a:moveTo>
                <a:lnTo>
                  <a:pt x="3255403" y="0"/>
                </a:lnTo>
                <a:lnTo>
                  <a:pt x="2094477" y="2505456"/>
                </a:lnTo>
                <a:lnTo>
                  <a:pt x="0" y="250545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D8E617-7F04-BDAC-A3D4-CDBA760CF1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348"/>
          <a:stretch>
            <a:fillRect/>
          </a:stretch>
        </p:blipFill>
        <p:spPr>
          <a:xfrm>
            <a:off x="7381876" y="10"/>
            <a:ext cx="4810125" cy="2501827"/>
          </a:xfrm>
          <a:custGeom>
            <a:avLst/>
            <a:gdLst/>
            <a:ahLst/>
            <a:cxnLst/>
            <a:rect l="l" t="t" r="r" b="b"/>
            <a:pathLst>
              <a:path w="4810125" h="2501837">
                <a:moveTo>
                  <a:pt x="1159248" y="0"/>
                </a:moveTo>
                <a:lnTo>
                  <a:pt x="4810125" y="0"/>
                </a:lnTo>
                <a:lnTo>
                  <a:pt x="4810125" y="2501837"/>
                </a:lnTo>
                <a:lnTo>
                  <a:pt x="0" y="2501837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D8E3FC-0602-8AF7-1E0E-A6493D4A99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320" r="9806" b="-1"/>
          <a:stretch>
            <a:fillRect/>
          </a:stretch>
        </p:blipFill>
        <p:spPr>
          <a:xfrm>
            <a:off x="4675537" y="-6235"/>
            <a:ext cx="3677817" cy="2505456"/>
          </a:xfrm>
          <a:custGeom>
            <a:avLst/>
            <a:gdLst/>
            <a:ahLst/>
            <a:cxnLst/>
            <a:rect l="l" t="t" r="r" b="b"/>
            <a:pathLst>
              <a:path w="3677817" h="2505456">
                <a:moveTo>
                  <a:pt x="1160926" y="0"/>
                </a:moveTo>
                <a:lnTo>
                  <a:pt x="3677817" y="0"/>
                </a:lnTo>
                <a:lnTo>
                  <a:pt x="2516891" y="2505456"/>
                </a:lnTo>
                <a:lnTo>
                  <a:pt x="0" y="2505456"/>
                </a:lnTo>
                <a:close/>
              </a:path>
            </a:pathLst>
          </a:cu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F743341-24B0-F5FB-C66E-DAE6693CB05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774" r="24875"/>
          <a:stretch>
            <a:fillRect/>
          </a:stretch>
        </p:blipFill>
        <p:spPr>
          <a:xfrm>
            <a:off x="5353049" y="2660089"/>
            <a:ext cx="6838950" cy="4197911"/>
          </a:xfrm>
          <a:custGeom>
            <a:avLst/>
            <a:gdLst/>
            <a:ahLst/>
            <a:cxnLst/>
            <a:rect l="l" t="t" r="r" b="b"/>
            <a:pathLst>
              <a:path w="6838950" h="4197911">
                <a:moveTo>
                  <a:pt x="1945141" y="0"/>
                </a:moveTo>
                <a:lnTo>
                  <a:pt x="1951364" y="0"/>
                </a:lnTo>
                <a:lnTo>
                  <a:pt x="3141155" y="0"/>
                </a:lnTo>
                <a:lnTo>
                  <a:pt x="4791200" y="0"/>
                </a:lnTo>
                <a:lnTo>
                  <a:pt x="6838950" y="0"/>
                </a:lnTo>
                <a:lnTo>
                  <a:pt x="6838950" y="4197911"/>
                </a:lnTo>
                <a:lnTo>
                  <a:pt x="0" y="4197911"/>
                </a:lnTo>
                <a:close/>
              </a:path>
            </a:pathLst>
          </a:custGeom>
        </p:spPr>
      </p:pic>
      <p:sp>
        <p:nvSpPr>
          <p:cNvPr id="2105" name="Freeform 11">
            <a:extLst>
              <a:ext uri="{FF2B5EF4-FFF2-40B4-BE49-F238E27FC236}">
                <a16:creationId xmlns:a16="http://schemas.microsoft.com/office/drawing/2014/main" id="{32F4D216-10B7-4DCA-A0A1-068E9E32F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2660091"/>
            <a:ext cx="7122523" cy="4197911"/>
          </a:xfrm>
          <a:custGeom>
            <a:avLst/>
            <a:gdLst>
              <a:gd name="connsiteX0" fmla="*/ 0 w 7122523"/>
              <a:gd name="connsiteY0" fmla="*/ 4197911 h 4197911"/>
              <a:gd name="connsiteX1" fmla="*/ 7122523 w 7122523"/>
              <a:gd name="connsiteY1" fmla="*/ 4197911 h 4197911"/>
              <a:gd name="connsiteX2" fmla="*/ 5177382 w 7122523"/>
              <a:gd name="connsiteY2" fmla="*/ 0 h 4197911"/>
              <a:gd name="connsiteX3" fmla="*/ 5171159 w 7122523"/>
              <a:gd name="connsiteY3" fmla="*/ 0 h 4197911"/>
              <a:gd name="connsiteX4" fmla="*/ 3981368 w 7122523"/>
              <a:gd name="connsiteY4" fmla="*/ 0 h 4197911"/>
              <a:gd name="connsiteX5" fmla="*/ 2331323 w 7122523"/>
              <a:gd name="connsiteY5" fmla="*/ 0 h 4197911"/>
              <a:gd name="connsiteX6" fmla="*/ 0 w 7122523"/>
              <a:gd name="connsiteY6" fmla="*/ 0 h 419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2523" h="4197911">
                <a:moveTo>
                  <a:pt x="0" y="4197911"/>
                </a:moveTo>
                <a:lnTo>
                  <a:pt x="7122523" y="4197911"/>
                </a:lnTo>
                <a:lnTo>
                  <a:pt x="5177382" y="0"/>
                </a:lnTo>
                <a:lnTo>
                  <a:pt x="5171159" y="0"/>
                </a:lnTo>
                <a:lnTo>
                  <a:pt x="3981368" y="0"/>
                </a:lnTo>
                <a:lnTo>
                  <a:pt x="2331323" y="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C044AE-1618-AA09-7F52-0B3A61BEF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88" y="3098042"/>
            <a:ext cx="5308979" cy="852985"/>
          </a:xfrm>
        </p:spPr>
        <p:txBody>
          <a:bodyPr>
            <a:normAutofit fontScale="90000"/>
          </a:bodyPr>
          <a:lstStyle/>
          <a:p>
            <a:r>
              <a:rPr lang="mi-NZ" sz="2800" dirty="0" err="1">
                <a:solidFill>
                  <a:srgbClr val="FFFFFF"/>
                </a:solidFill>
              </a:rPr>
              <a:t>If</a:t>
            </a:r>
            <a:r>
              <a:rPr lang="mi-NZ" sz="2800" dirty="0">
                <a:solidFill>
                  <a:srgbClr val="FFFFFF"/>
                </a:solidFill>
              </a:rPr>
              <a:t> te reo Māori, </a:t>
            </a:r>
            <a:r>
              <a:rPr lang="mi-NZ" sz="2800" dirty="0" err="1">
                <a:solidFill>
                  <a:srgbClr val="FFFFFF"/>
                </a:solidFill>
              </a:rPr>
              <a:t>analyse</a:t>
            </a:r>
            <a:r>
              <a:rPr lang="mi-NZ" sz="2800" dirty="0">
                <a:solidFill>
                  <a:srgbClr val="FFFFFF"/>
                </a:solidFill>
              </a:rPr>
              <a:t> </a:t>
            </a:r>
            <a:r>
              <a:rPr lang="mi-NZ" sz="2800" dirty="0" err="1">
                <a:solidFill>
                  <a:srgbClr val="FFFFFF"/>
                </a:solidFill>
              </a:rPr>
              <a:t>within</a:t>
            </a:r>
            <a:r>
              <a:rPr lang="mi-NZ" sz="2800" dirty="0">
                <a:solidFill>
                  <a:srgbClr val="FFFFFF"/>
                </a:solidFill>
              </a:rPr>
              <a:t> te ao Māori!</a:t>
            </a:r>
            <a:endParaRPr lang="en-NZ" sz="2800" dirty="0">
              <a:solidFill>
                <a:srgbClr val="FFFF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DDC391-9A02-2FF5-B0FD-8F5EE943733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34" r="26138" b="-2"/>
          <a:stretch>
            <a:fillRect/>
          </a:stretch>
        </p:blipFill>
        <p:spPr>
          <a:xfrm>
            <a:off x="2268501" y="10"/>
            <a:ext cx="3393943" cy="2502833"/>
          </a:xfrm>
          <a:custGeom>
            <a:avLst/>
            <a:gdLst/>
            <a:ahLst/>
            <a:cxnLst/>
            <a:rect l="l" t="t" r="r" b="b"/>
            <a:pathLst>
              <a:path w="3393943" h="2502843">
                <a:moveTo>
                  <a:pt x="1159715" y="0"/>
                </a:moveTo>
                <a:lnTo>
                  <a:pt x="3393943" y="0"/>
                </a:lnTo>
                <a:lnTo>
                  <a:pt x="2234228" y="2502843"/>
                </a:lnTo>
                <a:lnTo>
                  <a:pt x="0" y="2502843"/>
                </a:lnTo>
                <a:close/>
              </a:path>
            </a:pathLst>
          </a:cu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0EEF40-EBE3-1E60-20AA-8E04B7470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388" y="3951027"/>
            <a:ext cx="4746863" cy="2488962"/>
          </a:xfrm>
        </p:spPr>
        <p:txBody>
          <a:bodyPr anchor="ctr">
            <a:normAutofit lnSpcReduction="10000"/>
          </a:bodyPr>
          <a:lstStyle/>
          <a:p>
            <a:r>
              <a:rPr lang="mi-NZ" sz="1800" dirty="0" err="1">
                <a:solidFill>
                  <a:srgbClr val="FFFFFF"/>
                </a:solidFill>
              </a:rPr>
              <a:t>classify</a:t>
            </a:r>
            <a:r>
              <a:rPr lang="mi-NZ" sz="1800" dirty="0">
                <a:solidFill>
                  <a:srgbClr val="FFFFFF"/>
                </a:solidFill>
              </a:rPr>
              <a:t> kupu/kīanga </a:t>
            </a:r>
            <a:r>
              <a:rPr lang="mi-NZ" sz="1800" dirty="0" err="1">
                <a:solidFill>
                  <a:srgbClr val="FFFFFF"/>
                </a:solidFill>
              </a:rPr>
              <a:t>extracted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from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the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running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text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of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all</a:t>
            </a:r>
            <a:r>
              <a:rPr lang="mi-NZ" sz="1800" dirty="0">
                <a:solidFill>
                  <a:srgbClr val="FFFFFF"/>
                </a:solidFill>
              </a:rPr>
              <a:t> 44 </a:t>
            </a:r>
            <a:r>
              <a:rPr lang="mi-NZ" sz="1800" dirty="0" err="1">
                <a:solidFill>
                  <a:srgbClr val="FFFFFF"/>
                </a:solidFill>
              </a:rPr>
              <a:t>pukapikitia</a:t>
            </a:r>
            <a:r>
              <a:rPr lang="mi-NZ" sz="1800" dirty="0">
                <a:solidFill>
                  <a:srgbClr val="FFFFFF"/>
                </a:solidFill>
              </a:rPr>
              <a:t> HUIA</a:t>
            </a:r>
          </a:p>
          <a:p>
            <a:r>
              <a:rPr lang="mi-NZ" sz="1800" dirty="0">
                <a:solidFill>
                  <a:srgbClr val="FFFFFF"/>
                </a:solidFill>
              </a:rPr>
              <a:t>Māori </a:t>
            </a:r>
            <a:r>
              <a:rPr lang="mi-NZ" sz="1800" dirty="0" err="1">
                <a:solidFill>
                  <a:srgbClr val="FFFFFF"/>
                </a:solidFill>
              </a:rPr>
              <a:t>subject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headings</a:t>
            </a:r>
            <a:r>
              <a:rPr lang="mi-NZ" sz="1800" dirty="0">
                <a:solidFill>
                  <a:srgbClr val="FFFFFF"/>
                </a:solidFill>
              </a:rPr>
              <a:t> (</a:t>
            </a:r>
            <a:r>
              <a:rPr lang="mi-NZ" sz="1800" dirty="0" err="1">
                <a:solidFill>
                  <a:srgbClr val="FFFFFF"/>
                </a:solidFill>
              </a:rPr>
              <a:t>National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Library</a:t>
            </a:r>
            <a:r>
              <a:rPr lang="mi-NZ" sz="1800" dirty="0">
                <a:solidFill>
                  <a:srgbClr val="FFFFFF"/>
                </a:solidFill>
              </a:rPr>
              <a:t>) </a:t>
            </a:r>
          </a:p>
          <a:p>
            <a:r>
              <a:rPr lang="mi-NZ" sz="1800" dirty="0">
                <a:solidFill>
                  <a:srgbClr val="FFFFFF"/>
                </a:solidFill>
              </a:rPr>
              <a:t>Māori </a:t>
            </a:r>
            <a:r>
              <a:rPr lang="mi-NZ" sz="1800" dirty="0" err="1">
                <a:solidFill>
                  <a:srgbClr val="FFFFFF"/>
                </a:solidFill>
              </a:rPr>
              <a:t>language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dictionary</a:t>
            </a:r>
            <a:r>
              <a:rPr lang="mi-NZ" sz="1800" dirty="0">
                <a:solidFill>
                  <a:srgbClr val="FFFFFF"/>
                </a:solidFill>
              </a:rPr>
              <a:t> (He Pātaka Kupu)</a:t>
            </a:r>
          </a:p>
          <a:p>
            <a:r>
              <a:rPr lang="mi-NZ" sz="1800" dirty="0">
                <a:solidFill>
                  <a:srgbClr val="FFFFFF"/>
                </a:solidFill>
              </a:rPr>
              <a:t>Māori Niupepa </a:t>
            </a:r>
            <a:r>
              <a:rPr lang="mi-NZ" sz="1800" dirty="0" err="1">
                <a:solidFill>
                  <a:srgbClr val="FFFFFF"/>
                </a:solidFill>
              </a:rPr>
              <a:t>Collection</a:t>
            </a:r>
            <a:r>
              <a:rPr lang="mi-NZ" sz="1800" dirty="0">
                <a:solidFill>
                  <a:srgbClr val="FFFFFF"/>
                </a:solidFill>
              </a:rPr>
              <a:t> for </a:t>
            </a:r>
            <a:r>
              <a:rPr lang="mi-NZ" sz="1800" dirty="0" err="1">
                <a:solidFill>
                  <a:srgbClr val="FFFFFF"/>
                </a:solidFill>
              </a:rPr>
              <a:t>historical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perspective</a:t>
            </a:r>
            <a:r>
              <a:rPr lang="mi-NZ" sz="1800" dirty="0">
                <a:solidFill>
                  <a:srgbClr val="FFFFFF"/>
                </a:solidFill>
              </a:rPr>
              <a:t> (</a:t>
            </a:r>
            <a:r>
              <a:rPr lang="mi-NZ" sz="1800" dirty="0" err="1">
                <a:solidFill>
                  <a:srgbClr val="FFFFFF"/>
                </a:solidFill>
              </a:rPr>
              <a:t>Greenstone</a:t>
            </a:r>
            <a:r>
              <a:rPr lang="mi-NZ" sz="1800" dirty="0">
                <a:solidFill>
                  <a:srgbClr val="FFFFFF"/>
                </a:solidFill>
              </a:rPr>
              <a:t>)</a:t>
            </a:r>
          </a:p>
          <a:p>
            <a:r>
              <a:rPr lang="mi-NZ" sz="1800" dirty="0">
                <a:solidFill>
                  <a:srgbClr val="FFFFFF"/>
                </a:solidFill>
              </a:rPr>
              <a:t>Māori </a:t>
            </a:r>
            <a:r>
              <a:rPr lang="mi-NZ" sz="1800" dirty="0" err="1">
                <a:solidFill>
                  <a:srgbClr val="FFFFFF"/>
                </a:solidFill>
              </a:rPr>
              <a:t>cultural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resources</a:t>
            </a:r>
            <a:r>
              <a:rPr lang="mi-NZ" sz="1800" dirty="0">
                <a:solidFill>
                  <a:srgbClr val="FFFFFF"/>
                </a:solidFill>
              </a:rPr>
              <a:t> (</a:t>
            </a:r>
            <a:r>
              <a:rPr lang="mi-NZ" sz="1800" dirty="0" err="1">
                <a:solidFill>
                  <a:srgbClr val="FFFFFF"/>
                </a:solidFill>
              </a:rPr>
              <a:t>e.g</a:t>
            </a:r>
            <a:r>
              <a:rPr lang="mi-NZ" sz="1800" dirty="0">
                <a:solidFill>
                  <a:srgbClr val="FFFFFF"/>
                </a:solidFill>
              </a:rPr>
              <a:t>. </a:t>
            </a:r>
            <a:r>
              <a:rPr lang="mi-NZ" sz="1800" dirty="0" err="1">
                <a:solidFill>
                  <a:srgbClr val="FFFFFF"/>
                </a:solidFill>
              </a:rPr>
              <a:t>Science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Learning</a:t>
            </a:r>
            <a:r>
              <a:rPr lang="mi-NZ" sz="1800" dirty="0">
                <a:solidFill>
                  <a:srgbClr val="FFFFFF"/>
                </a:solidFill>
              </a:rPr>
              <a:t> </a:t>
            </a:r>
            <a:r>
              <a:rPr lang="mi-NZ" sz="1800" dirty="0" err="1">
                <a:solidFill>
                  <a:srgbClr val="FFFFFF"/>
                </a:solidFill>
              </a:rPr>
              <a:t>Hub</a:t>
            </a:r>
            <a:r>
              <a:rPr lang="mi-NZ" sz="1800" dirty="0">
                <a:solidFill>
                  <a:srgbClr val="FFFFFF"/>
                </a:solidFill>
              </a:rPr>
              <a:t> – Tātai arorangi)</a:t>
            </a:r>
          </a:p>
        </p:txBody>
      </p:sp>
    </p:spTree>
    <p:extLst>
      <p:ext uri="{BB962C8B-B14F-4D97-AF65-F5344CB8AC3E}">
        <p14:creationId xmlns:p14="http://schemas.microsoft.com/office/powerpoint/2010/main" val="2239338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255409-5DC0-5F3E-2909-3478DD847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65" y="818984"/>
            <a:ext cx="6596245" cy="4863360"/>
          </a:xfrm>
        </p:spPr>
        <p:txBody>
          <a:bodyPr>
            <a:normAutofit/>
          </a:bodyPr>
          <a:lstStyle/>
          <a:p>
            <a:pPr algn="r"/>
            <a:r>
              <a:rPr lang="mi-NZ" sz="11500" dirty="0" err="1">
                <a:solidFill>
                  <a:srgbClr val="FFFFFF"/>
                </a:solidFill>
              </a:rPr>
              <a:t>tūmoko</a:t>
            </a:r>
            <a:br>
              <a:rPr lang="mi-NZ" sz="11500" dirty="0">
                <a:solidFill>
                  <a:srgbClr val="FFFFFF"/>
                </a:solidFill>
              </a:rPr>
            </a:br>
            <a:r>
              <a:rPr lang="mi-NZ" sz="7200" dirty="0" err="1">
                <a:solidFill>
                  <a:srgbClr val="FFFFFF"/>
                </a:solidFill>
              </a:rPr>
              <a:t>enduring</a:t>
            </a:r>
            <a:endParaRPr lang="en-NZ" sz="4800" dirty="0">
              <a:solidFill>
                <a:srgbClr val="FFFFFF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42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5AC27A6-2477-1ADA-42A8-A093E6850080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05140623"/>
              </p:ext>
            </p:extLst>
          </p:nvPr>
        </p:nvGraphicFramePr>
        <p:xfrm>
          <a:off x="629123" y="267492"/>
          <a:ext cx="10515600" cy="345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C44B8F8-9103-D4BD-6D48-F2F27B83A7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23050" y="3944026"/>
            <a:ext cx="3246430" cy="2720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390D6B-5D4B-06EB-8864-89E177DBD1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981" y="3944027"/>
            <a:ext cx="2413196" cy="2628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CC92FD-FDDA-39E7-4FD2-321A348060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34177" y="3944027"/>
            <a:ext cx="3205772" cy="2720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8371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21AF57-1E33-2E4E-B20F-7A8EEBA37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oup of people smiling&#10;&#10;AI-generated content may be incorrect.">
            <a:extLst>
              <a:ext uri="{FF2B5EF4-FFF2-40B4-BE49-F238E27FC236}">
                <a16:creationId xmlns:a16="http://schemas.microsoft.com/office/drawing/2014/main" id="{62151EF3-F13C-0D9B-CB81-2B1205BAC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2" y="457200"/>
            <a:ext cx="10566395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55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CF9347-A323-74D8-A773-4E7F28229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0C7274-7F12-8767-D602-41B4C806E0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9E395E4-136D-91CF-A793-D3B25B723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676A6FA-FB59-6633-B722-3487B0A19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BF7186-B4A6-A0EB-2DB9-050A136339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70CFDAB-026F-5161-4FF1-27654D3B0A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0DBC5336-23C6-34B7-449E-52B241486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DCF1419-02C2-2978-7E5D-8518EF0340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9085A69-F636-055D-4081-B9E69AF3497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49353884"/>
              </p:ext>
            </p:extLst>
          </p:nvPr>
        </p:nvGraphicFramePr>
        <p:xfrm>
          <a:off x="838200" y="998876"/>
          <a:ext cx="10515600" cy="330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15" descr="A book cover with a moon and clouds&#10;&#10;AI-generated content may be incorrect.">
            <a:extLst>
              <a:ext uri="{FF2B5EF4-FFF2-40B4-BE49-F238E27FC236}">
                <a16:creationId xmlns:a16="http://schemas.microsoft.com/office/drawing/2014/main" id="{5AAD5FEE-6AC6-8B3A-058A-85DD950750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205" y="4153165"/>
            <a:ext cx="1382395" cy="1555073"/>
          </a:xfrm>
          <a:prstGeom prst="rect">
            <a:avLst/>
          </a:prstGeom>
        </p:spPr>
      </p:pic>
      <p:pic>
        <p:nvPicPr>
          <p:cNvPr id="20" name="Picture 19" descr="A book cover with a child in a yellow kayak&#10;&#10;AI-generated content may be incorrect.">
            <a:extLst>
              <a:ext uri="{FF2B5EF4-FFF2-40B4-BE49-F238E27FC236}">
                <a16:creationId xmlns:a16="http://schemas.microsoft.com/office/drawing/2014/main" id="{0E3B74F4-2C15-AF69-C916-3B69A86BA5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266" y="4153165"/>
            <a:ext cx="1382449" cy="1555072"/>
          </a:xfrm>
          <a:prstGeom prst="rect">
            <a:avLst/>
          </a:prstGeom>
        </p:spPr>
      </p:pic>
      <p:pic>
        <p:nvPicPr>
          <p:cNvPr id="24" name="Picture 23" descr="A poster of a person holding a light bulb&#10;&#10;AI-generated content may be incorrect.">
            <a:extLst>
              <a:ext uri="{FF2B5EF4-FFF2-40B4-BE49-F238E27FC236}">
                <a16:creationId xmlns:a16="http://schemas.microsoft.com/office/drawing/2014/main" id="{E078FB68-B685-BE11-D36F-50005647F6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344" y="4153165"/>
            <a:ext cx="1411219" cy="1555072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B253458-B2D6-139D-8C05-C30288525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984723"/>
              </p:ext>
            </p:extLst>
          </p:nvPr>
        </p:nvGraphicFramePr>
        <p:xfrm>
          <a:off x="5399314" y="5900396"/>
          <a:ext cx="6468616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68616">
                  <a:extLst>
                    <a:ext uri="{9D8B030D-6E8A-4147-A177-3AD203B41FA5}">
                      <a16:colId xmlns:a16="http://schemas.microsoft.com/office/drawing/2014/main" val="3254092073"/>
                    </a:ext>
                  </a:extLst>
                </a:gridCol>
              </a:tblGrid>
              <a:tr h="637363">
                <a:tc>
                  <a:txBody>
                    <a:bodyPr/>
                    <a:lstStyle/>
                    <a:p>
                      <a:pPr algn="l"/>
                      <a:r>
                        <a:rPr lang="mi-NZ" sz="3600" dirty="0">
                          <a:solidFill>
                            <a:srgbClr val="C00000"/>
                          </a:solidFill>
                        </a:rPr>
                        <a:t>2008          2022         2024      2021</a:t>
                      </a:r>
                      <a:endParaRPr lang="en-NZ" sz="36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0168626"/>
                  </a:ext>
                </a:extLst>
              </a:tr>
            </a:tbl>
          </a:graphicData>
        </a:graphic>
      </p:graphicFrame>
      <p:pic>
        <p:nvPicPr>
          <p:cNvPr id="2050" name="Picture 2" descr="The seven stars of Matariki">
            <a:extLst>
              <a:ext uri="{FF2B5EF4-FFF2-40B4-BE49-F238E27FC236}">
                <a16:creationId xmlns:a16="http://schemas.microsoft.com/office/drawing/2014/main" id="{B09EE9F1-E6D6-2E32-CAE4-71D8F7AEE9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" t="16765" r="3809" b="16765"/>
          <a:stretch>
            <a:fillRect/>
          </a:stretch>
        </p:blipFill>
        <p:spPr bwMode="auto">
          <a:xfrm>
            <a:off x="4917405" y="4153165"/>
            <a:ext cx="2176134" cy="155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629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water with waves and rocks&#10;&#10;AI-generated content may be incorrect.">
            <a:extLst>
              <a:ext uri="{FF2B5EF4-FFF2-40B4-BE49-F238E27FC236}">
                <a16:creationId xmlns:a16="http://schemas.microsoft.com/office/drawing/2014/main" id="{D03A1678-C3E8-C031-EF5E-049CCAA63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68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Title 19">
            <a:extLst>
              <a:ext uri="{FF2B5EF4-FFF2-40B4-BE49-F238E27FC236}">
                <a16:creationId xmlns:a16="http://schemas.microsoft.com/office/drawing/2014/main" id="{A73B4D15-F4D8-E2D7-B77C-7BB61CAA01B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7750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</a:t>
            </a:r>
            <a:r>
              <a:rPr lang="mi-NZ" dirty="0" err="1">
                <a:solidFill>
                  <a:schemeClr val="bg1">
                    <a:lumMod val="85000"/>
                  </a:schemeClr>
                </a:solidFill>
              </a:rPr>
              <a:t>ūmoko</a:t>
            </a:r>
            <a:endParaRPr lang="en-NZ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Title 19">
            <a:extLst>
              <a:ext uri="{FF2B5EF4-FFF2-40B4-BE49-F238E27FC236}">
                <a16:creationId xmlns:a16="http://schemas.microsoft.com/office/drawing/2014/main" id="{3BB46219-ACC7-1F20-BF74-4C9BDA8D5A79}"/>
              </a:ext>
            </a:extLst>
          </p:cNvPr>
          <p:cNvSpPr txBox="1">
            <a:spLocks/>
          </p:cNvSpPr>
          <p:nvPr/>
        </p:nvSpPr>
        <p:spPr>
          <a:xfrm>
            <a:off x="3086505" y="1094871"/>
            <a:ext cx="1629632" cy="7750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atua</a:t>
            </a:r>
            <a:endParaRPr lang="en-NZ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Title 19">
            <a:extLst>
              <a:ext uri="{FF2B5EF4-FFF2-40B4-BE49-F238E27FC236}">
                <a16:creationId xmlns:a16="http://schemas.microsoft.com/office/drawing/2014/main" id="{7BDCA60D-E7C3-240F-826F-B048DBF33648}"/>
              </a:ext>
            </a:extLst>
          </p:cNvPr>
          <p:cNvSpPr txBox="1">
            <a:spLocks/>
          </p:cNvSpPr>
          <p:nvPr/>
        </p:nvSpPr>
        <p:spPr>
          <a:xfrm>
            <a:off x="7046887" y="1170620"/>
            <a:ext cx="3713920" cy="7750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atua-</a:t>
            </a:r>
            <a:r>
              <a:rPr lang="mi-NZ" dirty="0">
                <a:solidFill>
                  <a:schemeClr val="bg1">
                    <a:lumMod val="85000"/>
                  </a:schemeClr>
                </a:solidFill>
              </a:rPr>
              <a:t>ā-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iwi</a:t>
            </a:r>
            <a:endParaRPr lang="en-NZ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D080F08-E2D0-29C2-AC4D-A6BDC1615E64}"/>
              </a:ext>
            </a:extLst>
          </p:cNvPr>
          <p:cNvSpPr/>
          <p:nvPr/>
        </p:nvSpPr>
        <p:spPr>
          <a:xfrm>
            <a:off x="1523522" y="2256770"/>
            <a:ext cx="2046515" cy="6858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mi-NZ" sz="3200" dirty="0">
                <a:solidFill>
                  <a:schemeClr val="bg1">
                    <a:lumMod val="85000"/>
                  </a:schemeClr>
                </a:solidFill>
              </a:rPr>
              <a:t>Ranginui</a:t>
            </a:r>
            <a:endParaRPr lang="en-NZ" sz="3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3CC5CDE-54CB-F4C3-7F45-0DB67B20F757}"/>
              </a:ext>
            </a:extLst>
          </p:cNvPr>
          <p:cNvSpPr/>
          <p:nvPr/>
        </p:nvSpPr>
        <p:spPr>
          <a:xfrm>
            <a:off x="4087916" y="2256770"/>
            <a:ext cx="2803552" cy="6858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mi-NZ" sz="3200" dirty="0" err="1">
                <a:solidFill>
                  <a:schemeClr val="bg1">
                    <a:lumMod val="85000"/>
                  </a:schemeClr>
                </a:solidFill>
              </a:rPr>
              <a:t>Papatūānuku</a:t>
            </a:r>
            <a:endParaRPr lang="en-NZ" sz="3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DE6B8A5-D0F7-CFEC-1468-74B15E5439C9}"/>
              </a:ext>
            </a:extLst>
          </p:cNvPr>
          <p:cNvSpPr/>
          <p:nvPr/>
        </p:nvSpPr>
        <p:spPr>
          <a:xfrm>
            <a:off x="-46906" y="4428669"/>
            <a:ext cx="2416628" cy="6858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mi-NZ" sz="2400" dirty="0" err="1">
                <a:solidFill>
                  <a:schemeClr val="bg1">
                    <a:lumMod val="95000"/>
                  </a:schemeClr>
                </a:solidFill>
              </a:rPr>
              <a:t>Urutengangana</a:t>
            </a:r>
            <a:endParaRPr lang="en-NZ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F5A171-B6DD-3328-2EA1-C14EC6BFD04F}"/>
              </a:ext>
            </a:extLst>
          </p:cNvPr>
          <p:cNvSpPr/>
          <p:nvPr/>
        </p:nvSpPr>
        <p:spPr>
          <a:xfrm>
            <a:off x="2186807" y="4413448"/>
            <a:ext cx="1799395" cy="6858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mi-NZ" sz="2400" dirty="0">
                <a:solidFill>
                  <a:schemeClr val="bg1">
                    <a:lumMod val="95000"/>
                  </a:schemeClr>
                </a:solidFill>
              </a:rPr>
              <a:t>Rūaumoko</a:t>
            </a:r>
            <a:endParaRPr lang="en-NZ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6523C2C-2E37-AFFA-B6BB-30B0973DAC18}"/>
              </a:ext>
            </a:extLst>
          </p:cNvPr>
          <p:cNvSpPr/>
          <p:nvPr/>
        </p:nvSpPr>
        <p:spPr>
          <a:xfrm>
            <a:off x="3668307" y="4398227"/>
            <a:ext cx="2803552" cy="6858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mi-NZ" sz="4800" dirty="0">
                <a:solidFill>
                  <a:schemeClr val="bg1">
                    <a:lumMod val="95000"/>
                  </a:schemeClr>
                </a:solidFill>
              </a:rPr>
              <a:t>Tangaroa</a:t>
            </a:r>
            <a:endParaRPr lang="en-NZ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F22E313-7B56-2587-0C87-1C4E837B47E2}"/>
              </a:ext>
            </a:extLst>
          </p:cNvPr>
          <p:cNvSpPr/>
          <p:nvPr/>
        </p:nvSpPr>
        <p:spPr>
          <a:xfrm>
            <a:off x="6287086" y="4428669"/>
            <a:ext cx="1116849" cy="6858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mi-NZ" sz="2400" dirty="0">
                <a:solidFill>
                  <a:schemeClr val="bg1">
                    <a:lumMod val="95000"/>
                  </a:schemeClr>
                </a:solidFill>
              </a:rPr>
              <a:t>Tāne</a:t>
            </a:r>
            <a:endParaRPr lang="en-NZ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A9A00FC-7C1E-8E59-6686-9F0555A7696D}"/>
              </a:ext>
            </a:extLst>
          </p:cNvPr>
          <p:cNvSpPr/>
          <p:nvPr/>
        </p:nvSpPr>
        <p:spPr>
          <a:xfrm>
            <a:off x="7251124" y="4428669"/>
            <a:ext cx="3713919" cy="6858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mi-NZ" sz="2400" dirty="0" err="1">
                <a:solidFill>
                  <a:schemeClr val="bg1">
                    <a:lumMod val="95000"/>
                  </a:schemeClr>
                </a:solidFill>
              </a:rPr>
              <a:t>Hinepūkohurangi</a:t>
            </a:r>
            <a:endParaRPr lang="mi-NZ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7A3FDFC-05F9-56BC-F4EE-35269B0792A6}"/>
              </a:ext>
            </a:extLst>
          </p:cNvPr>
          <p:cNvSpPr/>
          <p:nvPr/>
        </p:nvSpPr>
        <p:spPr>
          <a:xfrm>
            <a:off x="4133912" y="5628113"/>
            <a:ext cx="1872342" cy="6858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mi-NZ" sz="2400" dirty="0">
                <a:solidFill>
                  <a:schemeClr val="bg1">
                    <a:lumMod val="95000"/>
                  </a:schemeClr>
                </a:solidFill>
              </a:rPr>
              <a:t>Hinemoana</a:t>
            </a:r>
            <a:endParaRPr lang="en-NZ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C4EEC0A-0555-CE79-E052-AAAC327E741C}"/>
              </a:ext>
            </a:extLst>
          </p:cNvPr>
          <p:cNvCxnSpPr/>
          <p:nvPr/>
        </p:nvCxnSpPr>
        <p:spPr>
          <a:xfrm flipH="1">
            <a:off x="1128889" y="2942570"/>
            <a:ext cx="2539418" cy="1640719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AF7048-13F4-452C-125B-EB21E2FD400F}"/>
              </a:ext>
            </a:extLst>
          </p:cNvPr>
          <p:cNvCxnSpPr>
            <a:cxnSpLocks/>
          </p:cNvCxnSpPr>
          <p:nvPr/>
        </p:nvCxnSpPr>
        <p:spPr>
          <a:xfrm flipH="1">
            <a:off x="3086505" y="2942570"/>
            <a:ext cx="581802" cy="1486099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23DF53-AC78-A07C-1FB1-77D1C508A7C7}"/>
              </a:ext>
            </a:extLst>
          </p:cNvPr>
          <p:cNvCxnSpPr>
            <a:cxnSpLocks/>
          </p:cNvCxnSpPr>
          <p:nvPr/>
        </p:nvCxnSpPr>
        <p:spPr>
          <a:xfrm>
            <a:off x="3668307" y="2942570"/>
            <a:ext cx="1355249" cy="1455657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4655B29-316F-43EA-E33E-AA33DF0B94D1}"/>
              </a:ext>
            </a:extLst>
          </p:cNvPr>
          <p:cNvCxnSpPr>
            <a:cxnSpLocks/>
          </p:cNvCxnSpPr>
          <p:nvPr/>
        </p:nvCxnSpPr>
        <p:spPr>
          <a:xfrm>
            <a:off x="3668307" y="2942570"/>
            <a:ext cx="3138893" cy="1640719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A5A2A7F-13D6-9F58-71D0-0C8905654370}"/>
              </a:ext>
            </a:extLst>
          </p:cNvPr>
          <p:cNvCxnSpPr>
            <a:cxnSpLocks/>
          </p:cNvCxnSpPr>
          <p:nvPr/>
        </p:nvCxnSpPr>
        <p:spPr>
          <a:xfrm>
            <a:off x="5023556" y="5226756"/>
            <a:ext cx="0" cy="536373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144EB39-3729-9779-A04A-ECAD819F0539}"/>
              </a:ext>
            </a:extLst>
          </p:cNvPr>
          <p:cNvCxnSpPr>
            <a:cxnSpLocks/>
          </p:cNvCxnSpPr>
          <p:nvPr/>
        </p:nvCxnSpPr>
        <p:spPr>
          <a:xfrm>
            <a:off x="8903847" y="1869924"/>
            <a:ext cx="0" cy="2609946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CEB95A6-5D10-9244-E845-0835C209ACC6}"/>
              </a:ext>
            </a:extLst>
          </p:cNvPr>
          <p:cNvCxnSpPr>
            <a:cxnSpLocks/>
          </p:cNvCxnSpPr>
          <p:nvPr/>
        </p:nvCxnSpPr>
        <p:spPr>
          <a:xfrm flipH="1">
            <a:off x="3084981" y="1700083"/>
            <a:ext cx="681014" cy="621244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D0A0930-EE53-E0AD-BCAC-A8F28DE5A85D}"/>
              </a:ext>
            </a:extLst>
          </p:cNvPr>
          <p:cNvCxnSpPr>
            <a:cxnSpLocks/>
          </p:cNvCxnSpPr>
          <p:nvPr/>
        </p:nvCxnSpPr>
        <p:spPr>
          <a:xfrm>
            <a:off x="3754124" y="1714091"/>
            <a:ext cx="618364" cy="574853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795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4067E0-B2F4-4B21-C824-259B6DCAD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2" name="Rectangle 61">
            <a:extLst>
              <a:ext uri="{FF2B5EF4-FFF2-40B4-BE49-F238E27FC236}">
                <a16:creationId xmlns:a16="http://schemas.microsoft.com/office/drawing/2014/main" id="{C700CD00-DF3E-4660-A6EC-A18C3B7F9E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19797B-22DF-50AF-5712-B59BE79F8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00804"/>
            <a:ext cx="4391024" cy="1745138"/>
          </a:xfrm>
        </p:spPr>
        <p:txBody>
          <a:bodyPr anchor="t">
            <a:normAutofit/>
          </a:bodyPr>
          <a:lstStyle/>
          <a:p>
            <a:r>
              <a:rPr lang="mi-NZ" sz="4000" dirty="0" err="1">
                <a:solidFill>
                  <a:schemeClr val="bg1"/>
                </a:solidFill>
              </a:rPr>
              <a:t>tūmoko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br>
              <a:rPr lang="mi-NZ" sz="4000" dirty="0">
                <a:solidFill>
                  <a:schemeClr val="bg1"/>
                </a:solidFill>
              </a:rPr>
            </a:br>
            <a:r>
              <a:rPr lang="mi-NZ" sz="4000" dirty="0">
                <a:solidFill>
                  <a:schemeClr val="bg1"/>
                </a:solidFill>
              </a:rPr>
              <a:t>whetū</a:t>
            </a:r>
            <a:endParaRPr lang="en-NZ" sz="4000" dirty="0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9B241EA-9FE5-D71C-E579-5960EB4DD56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9625" b="-2"/>
          <a:stretch>
            <a:fillRect/>
          </a:stretch>
        </p:blipFill>
        <p:spPr>
          <a:xfrm>
            <a:off x="6191245" y="2"/>
            <a:ext cx="6000750" cy="3418853"/>
          </a:xfrm>
          <a:custGeom>
            <a:avLst/>
            <a:gdLst/>
            <a:ahLst/>
            <a:cxnLst/>
            <a:rect l="l" t="t" r="r" b="b"/>
            <a:pathLst>
              <a:path w="6000750" h="3418853">
                <a:moveTo>
                  <a:pt x="0" y="0"/>
                </a:moveTo>
                <a:lnTo>
                  <a:pt x="6000750" y="0"/>
                </a:lnTo>
                <a:lnTo>
                  <a:pt x="6000750" y="227978"/>
                </a:lnTo>
                <a:lnTo>
                  <a:pt x="6000750" y="2065168"/>
                </a:lnTo>
                <a:lnTo>
                  <a:pt x="6000750" y="3342653"/>
                </a:lnTo>
                <a:lnTo>
                  <a:pt x="3248025" y="3418853"/>
                </a:lnTo>
                <a:lnTo>
                  <a:pt x="0" y="3210852"/>
                </a:lnTo>
                <a:close/>
              </a:path>
            </a:pathLst>
          </a:custGeom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F9AB5DBD-0A57-4DBC-B49F-205E268F1F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59818"/>
            <a:ext cx="12192000" cy="757168"/>
            <a:chOff x="0" y="2959818"/>
            <a:chExt cx="12192000" cy="757168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1DE7FF6-DA62-40A9-8F5D-F82D3020F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D38D133-BB29-4B7D-AFB2-7D132F45AD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4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9C444-3FB3-53AB-2FC6-31D4D1882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4354" y="4197093"/>
            <a:ext cx="5408023" cy="2479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2400" dirty="0" err="1">
                <a:solidFill>
                  <a:schemeClr val="bg1">
                    <a:alpha val="80000"/>
                  </a:schemeClr>
                </a:solidFill>
              </a:rPr>
              <a:t>kāhui</a:t>
            </a:r>
            <a:r>
              <a:rPr lang="en-NZ" sz="24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NZ" sz="2400" dirty="0" err="1">
                <a:solidFill>
                  <a:schemeClr val="bg1">
                    <a:alpha val="80000"/>
                  </a:schemeClr>
                </a:solidFill>
              </a:rPr>
              <a:t>whetū</a:t>
            </a:r>
            <a:r>
              <a:rPr lang="en-NZ" sz="2400" dirty="0">
                <a:solidFill>
                  <a:schemeClr val="bg1">
                    <a:alpha val="80000"/>
                  </a:schemeClr>
                </a:solidFill>
              </a:rPr>
              <a:t>: </a:t>
            </a:r>
            <a:r>
              <a:rPr lang="en-NZ" sz="2400" dirty="0" err="1">
                <a:solidFill>
                  <a:schemeClr val="bg1">
                    <a:alpha val="80000"/>
                  </a:schemeClr>
                </a:solidFill>
              </a:rPr>
              <a:t>Matariki</a:t>
            </a:r>
            <a:r>
              <a:rPr lang="en-NZ" sz="2400" dirty="0">
                <a:solidFill>
                  <a:schemeClr val="bg1">
                    <a:alpha val="80000"/>
                  </a:schemeClr>
                </a:solidFill>
              </a:rPr>
              <a:t>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NZ" sz="2400" dirty="0">
                <a:solidFill>
                  <a:schemeClr val="bg1">
                    <a:alpha val="80000"/>
                  </a:schemeClr>
                </a:solidFill>
              </a:rPr>
              <a:t>[</a:t>
            </a:r>
            <a:r>
              <a:rPr lang="en-NZ" sz="2400" dirty="0" err="1">
                <a:solidFill>
                  <a:schemeClr val="bg1">
                    <a:alpha val="80000"/>
                  </a:schemeClr>
                </a:solidFill>
              </a:rPr>
              <a:t>Ngā</a:t>
            </a:r>
            <a:r>
              <a:rPr lang="en-NZ" sz="24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NZ" sz="2400" dirty="0" err="1">
                <a:solidFill>
                  <a:schemeClr val="bg1">
                    <a:alpha val="80000"/>
                  </a:schemeClr>
                </a:solidFill>
              </a:rPr>
              <a:t>mata</a:t>
            </a:r>
            <a:r>
              <a:rPr lang="en-NZ" sz="2400" dirty="0">
                <a:solidFill>
                  <a:schemeClr val="bg1">
                    <a:alpha val="80000"/>
                  </a:schemeClr>
                </a:solidFill>
              </a:rPr>
              <a:t> o te ariki o </a:t>
            </a:r>
            <a:r>
              <a:rPr lang="en-NZ" sz="2400" dirty="0" err="1">
                <a:solidFill>
                  <a:schemeClr val="bg1">
                    <a:alpha val="80000"/>
                  </a:schemeClr>
                </a:solidFill>
              </a:rPr>
              <a:t>Tāwhirimātea</a:t>
            </a:r>
            <a:r>
              <a:rPr lang="en-NZ" sz="2400" dirty="0">
                <a:solidFill>
                  <a:schemeClr val="bg1">
                    <a:alpha val="80000"/>
                  </a:schemeClr>
                </a:solidFill>
              </a:rPr>
              <a:t>]</a:t>
            </a:r>
          </a:p>
          <a:p>
            <a:pPr lvl="1"/>
            <a:r>
              <a:rPr lang="mi-NZ" dirty="0" err="1">
                <a:solidFill>
                  <a:schemeClr val="bg1">
                    <a:alpha val="80000"/>
                  </a:schemeClr>
                </a:solidFill>
              </a:rPr>
              <a:t>Waitī</a:t>
            </a:r>
            <a:endParaRPr lang="mi-NZ" dirty="0">
              <a:solidFill>
                <a:schemeClr val="bg1">
                  <a:alpha val="80000"/>
                </a:schemeClr>
              </a:solidFill>
            </a:endParaRPr>
          </a:p>
          <a:p>
            <a:pPr lvl="1"/>
            <a:r>
              <a:rPr lang="mi-NZ" dirty="0" err="1">
                <a:solidFill>
                  <a:schemeClr val="bg1">
                    <a:alpha val="80000"/>
                  </a:schemeClr>
                </a:solidFill>
              </a:rPr>
              <a:t>Waitā</a:t>
            </a:r>
            <a:endParaRPr lang="mi-NZ" dirty="0">
              <a:solidFill>
                <a:schemeClr val="bg1">
                  <a:alpha val="80000"/>
                </a:schemeClr>
              </a:solidFill>
            </a:endParaRPr>
          </a:p>
          <a:p>
            <a:pPr lvl="1"/>
            <a:r>
              <a:rPr lang="mi-NZ" dirty="0">
                <a:solidFill>
                  <a:schemeClr val="bg1">
                    <a:alpha val="80000"/>
                  </a:schemeClr>
                </a:solidFill>
              </a:rPr>
              <a:t>Pōhutukawa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8D0F156-98B7-C163-F880-945591AE8855}"/>
              </a:ext>
            </a:extLst>
          </p:cNvPr>
          <p:cNvSpPr txBox="1">
            <a:spLocks/>
          </p:cNvSpPr>
          <p:nvPr/>
        </p:nvSpPr>
        <p:spPr>
          <a:xfrm>
            <a:off x="6067424" y="5193327"/>
            <a:ext cx="3558176" cy="1561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mi-NZ" dirty="0">
                <a:solidFill>
                  <a:schemeClr val="bg1">
                    <a:alpha val="80000"/>
                  </a:schemeClr>
                </a:solidFill>
              </a:rPr>
              <a:t>Tupu-ā-rangi</a:t>
            </a:r>
          </a:p>
          <a:p>
            <a:pPr lvl="1"/>
            <a:r>
              <a:rPr lang="mi-NZ" dirty="0">
                <a:solidFill>
                  <a:schemeClr val="bg1">
                    <a:alpha val="80000"/>
                  </a:schemeClr>
                </a:solidFill>
              </a:rPr>
              <a:t>Tupu-ā-nuku</a:t>
            </a:r>
          </a:p>
          <a:p>
            <a:pPr lvl="1"/>
            <a:r>
              <a:rPr lang="mi-NZ" dirty="0">
                <a:solidFill>
                  <a:schemeClr val="bg1">
                    <a:alpha val="80000"/>
                  </a:schemeClr>
                </a:solidFill>
              </a:rPr>
              <a:t>Waipuna-ā-rangi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D3ECBD-375E-BE91-9B33-969A128534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255" y="87933"/>
            <a:ext cx="4632913" cy="295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07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EE482E-BCC5-DA78-3713-AA98083AE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08BC803E-13F3-4DAB-B17C-BEB0076164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9D85F1B-3302-4DB9-81B1-038ADCE4D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1999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5A3651-0BCB-1B8F-0F81-8ABFD0806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915" y="3874590"/>
            <a:ext cx="4390586" cy="2094640"/>
          </a:xfrm>
        </p:spPr>
        <p:txBody>
          <a:bodyPr>
            <a:normAutofit/>
          </a:bodyPr>
          <a:lstStyle/>
          <a:p>
            <a:r>
              <a:rPr lang="mi-NZ">
                <a:solidFill>
                  <a:schemeClr val="tx1">
                    <a:lumMod val="85000"/>
                    <a:lumOff val="15000"/>
                  </a:schemeClr>
                </a:solidFill>
              </a:rPr>
              <a:t>tūmoko in HUIA’s translingual pukapikitia</a:t>
            </a:r>
            <a:endParaRPr lang="en-NZ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Picture 2" descr="A water with waves and rocks&#10;&#10;AI-generated content may be incorrect.">
            <a:extLst>
              <a:ext uri="{FF2B5EF4-FFF2-40B4-BE49-F238E27FC236}">
                <a16:creationId xmlns:a16="http://schemas.microsoft.com/office/drawing/2014/main" id="{06D7C184-0EE8-2AE4-5C72-6E7B43A56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13"/>
          <a:stretch>
            <a:fillRect/>
          </a:stretch>
        </p:blipFill>
        <p:spPr>
          <a:xfrm>
            <a:off x="20" y="10"/>
            <a:ext cx="6095980" cy="3175906"/>
          </a:xfrm>
          <a:custGeom>
            <a:avLst/>
            <a:gdLst/>
            <a:ahLst/>
            <a:cxnLst/>
            <a:rect l="l" t="t" r="r" b="b"/>
            <a:pathLst>
              <a:path w="6096000" h="3175916">
                <a:moveTo>
                  <a:pt x="0" y="0"/>
                </a:moveTo>
                <a:lnTo>
                  <a:pt x="6096000" y="0"/>
                </a:lnTo>
                <a:lnTo>
                  <a:pt x="6096000" y="3175916"/>
                </a:lnTo>
                <a:lnTo>
                  <a:pt x="6074953" y="3168556"/>
                </a:lnTo>
                <a:cubicBezTo>
                  <a:pt x="6065180" y="3165138"/>
                  <a:pt x="6054705" y="3162334"/>
                  <a:pt x="6041425" y="3161984"/>
                </a:cubicBezTo>
                <a:lnTo>
                  <a:pt x="5978335" y="3173176"/>
                </a:lnTo>
                <a:cubicBezTo>
                  <a:pt x="5953369" y="3176890"/>
                  <a:pt x="5845857" y="3169112"/>
                  <a:pt x="5827638" y="3169738"/>
                </a:cubicBezTo>
                <a:cubicBezTo>
                  <a:pt x="5821882" y="3178743"/>
                  <a:pt x="5799256" y="3174685"/>
                  <a:pt x="5761310" y="3170760"/>
                </a:cubicBezTo>
                <a:cubicBezTo>
                  <a:pt x="5731057" y="3170684"/>
                  <a:pt x="5713719" y="3171961"/>
                  <a:pt x="5696588" y="3173023"/>
                </a:cubicBezTo>
                <a:lnTo>
                  <a:pt x="5682596" y="3173661"/>
                </a:lnTo>
                <a:lnTo>
                  <a:pt x="5575844" y="3148218"/>
                </a:lnTo>
                <a:cubicBezTo>
                  <a:pt x="5455823" y="3136706"/>
                  <a:pt x="5377668" y="3144388"/>
                  <a:pt x="5287401" y="3135195"/>
                </a:cubicBezTo>
                <a:cubicBezTo>
                  <a:pt x="5197135" y="3126002"/>
                  <a:pt x="5202548" y="3115782"/>
                  <a:pt x="5034243" y="3093057"/>
                </a:cubicBezTo>
                <a:cubicBezTo>
                  <a:pt x="4879585" y="3031690"/>
                  <a:pt x="4724928" y="3048859"/>
                  <a:pt x="4570270" y="3026761"/>
                </a:cubicBezTo>
                <a:cubicBezTo>
                  <a:pt x="4488718" y="3050631"/>
                  <a:pt x="4344263" y="2990436"/>
                  <a:pt x="4232462" y="2981221"/>
                </a:cubicBezTo>
                <a:cubicBezTo>
                  <a:pt x="4120662" y="2972005"/>
                  <a:pt x="3986179" y="2970108"/>
                  <a:pt x="3899469" y="2971466"/>
                </a:cubicBezTo>
                <a:cubicBezTo>
                  <a:pt x="3892272" y="2982518"/>
                  <a:pt x="3768985" y="2995342"/>
                  <a:pt x="3710933" y="2958642"/>
                </a:cubicBezTo>
                <a:cubicBezTo>
                  <a:pt x="3583105" y="2956402"/>
                  <a:pt x="3623640" y="2964712"/>
                  <a:pt x="3495164" y="2941478"/>
                </a:cubicBezTo>
                <a:cubicBezTo>
                  <a:pt x="3419432" y="2942273"/>
                  <a:pt x="3339383" y="2952386"/>
                  <a:pt x="3282944" y="2951628"/>
                </a:cubicBezTo>
                <a:cubicBezTo>
                  <a:pt x="3281769" y="2953455"/>
                  <a:pt x="3129759" y="2929645"/>
                  <a:pt x="3085959" y="2922940"/>
                </a:cubicBezTo>
                <a:cubicBezTo>
                  <a:pt x="3042159" y="2916235"/>
                  <a:pt x="3054740" y="2920103"/>
                  <a:pt x="3020146" y="2911397"/>
                </a:cubicBezTo>
                <a:cubicBezTo>
                  <a:pt x="2871334" y="2883584"/>
                  <a:pt x="2762563" y="2883465"/>
                  <a:pt x="2653542" y="2876899"/>
                </a:cubicBezTo>
                <a:cubicBezTo>
                  <a:pt x="2533423" y="2872448"/>
                  <a:pt x="2683271" y="2915174"/>
                  <a:pt x="2510424" y="2888407"/>
                </a:cubicBezTo>
                <a:cubicBezTo>
                  <a:pt x="2506340" y="2898923"/>
                  <a:pt x="2449170" y="2888049"/>
                  <a:pt x="2412523" y="2882673"/>
                </a:cubicBezTo>
                <a:cubicBezTo>
                  <a:pt x="2355021" y="2881306"/>
                  <a:pt x="2382991" y="2891314"/>
                  <a:pt x="2308292" y="2874695"/>
                </a:cubicBezTo>
                <a:lnTo>
                  <a:pt x="2233764" y="2908195"/>
                </a:lnTo>
                <a:cubicBezTo>
                  <a:pt x="2234416" y="2903929"/>
                  <a:pt x="2112578" y="2949704"/>
                  <a:pt x="2089169" y="2948983"/>
                </a:cubicBezTo>
                <a:lnTo>
                  <a:pt x="1901626" y="2945454"/>
                </a:lnTo>
                <a:cubicBezTo>
                  <a:pt x="1851336" y="2959106"/>
                  <a:pt x="1870664" y="2971169"/>
                  <a:pt x="1825089" y="2978820"/>
                </a:cubicBezTo>
                <a:cubicBezTo>
                  <a:pt x="1779514" y="2986471"/>
                  <a:pt x="1746268" y="2976574"/>
                  <a:pt x="1628175" y="2991359"/>
                </a:cubicBezTo>
                <a:cubicBezTo>
                  <a:pt x="1580792" y="3002760"/>
                  <a:pt x="1459893" y="2977867"/>
                  <a:pt x="1367439" y="2991184"/>
                </a:cubicBezTo>
                <a:cubicBezTo>
                  <a:pt x="1369407" y="3003218"/>
                  <a:pt x="1303810" y="3002393"/>
                  <a:pt x="1260431" y="2993313"/>
                </a:cubicBezTo>
                <a:lnTo>
                  <a:pt x="1131986" y="3017812"/>
                </a:lnTo>
                <a:cubicBezTo>
                  <a:pt x="1134074" y="3034431"/>
                  <a:pt x="1115111" y="3023292"/>
                  <a:pt x="1062297" y="3034267"/>
                </a:cubicBezTo>
                <a:cubicBezTo>
                  <a:pt x="1046148" y="3044857"/>
                  <a:pt x="1019464" y="3043729"/>
                  <a:pt x="979009" y="3052795"/>
                </a:cubicBezTo>
                <a:cubicBezTo>
                  <a:pt x="963885" y="3062784"/>
                  <a:pt x="844270" y="3032960"/>
                  <a:pt x="809514" y="3039765"/>
                </a:cubicBezTo>
                <a:cubicBezTo>
                  <a:pt x="773761" y="3042869"/>
                  <a:pt x="775984" y="3025792"/>
                  <a:pt x="686053" y="3027101"/>
                </a:cubicBezTo>
                <a:cubicBezTo>
                  <a:pt x="600190" y="3024844"/>
                  <a:pt x="595882" y="3019147"/>
                  <a:pt x="504370" y="3015625"/>
                </a:cubicBezTo>
                <a:cubicBezTo>
                  <a:pt x="442615" y="3013617"/>
                  <a:pt x="455531" y="3005845"/>
                  <a:pt x="421644" y="3004997"/>
                </a:cubicBezTo>
                <a:cubicBezTo>
                  <a:pt x="377193" y="3017912"/>
                  <a:pt x="307611" y="2981496"/>
                  <a:pt x="274973" y="2996304"/>
                </a:cubicBezTo>
                <a:lnTo>
                  <a:pt x="116340" y="2982098"/>
                </a:lnTo>
                <a:lnTo>
                  <a:pt x="35300" y="2993836"/>
                </a:lnTo>
                <a:cubicBezTo>
                  <a:pt x="29001" y="2994370"/>
                  <a:pt x="18688" y="2993580"/>
                  <a:pt x="6479" y="2992085"/>
                </a:cubicBezTo>
                <a:lnTo>
                  <a:pt x="0" y="2991123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A2BEAB-8ABF-8C30-10D4-056277713E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0880" b="-3"/>
          <a:stretch>
            <a:fillRect/>
          </a:stretch>
        </p:blipFill>
        <p:spPr>
          <a:xfrm>
            <a:off x="6096000" y="10"/>
            <a:ext cx="6096000" cy="3182262"/>
          </a:xfrm>
          <a:custGeom>
            <a:avLst/>
            <a:gdLst/>
            <a:ahLst/>
            <a:cxnLst/>
            <a:rect l="l" t="t" r="r" b="b"/>
            <a:pathLst>
              <a:path w="6096000" h="3182272">
                <a:moveTo>
                  <a:pt x="0" y="0"/>
                </a:moveTo>
                <a:lnTo>
                  <a:pt x="6096000" y="0"/>
                </a:lnTo>
                <a:lnTo>
                  <a:pt x="6096000" y="2977881"/>
                </a:lnTo>
                <a:lnTo>
                  <a:pt x="6089100" y="2979305"/>
                </a:lnTo>
                <a:cubicBezTo>
                  <a:pt x="6033641" y="2989882"/>
                  <a:pt x="5988719" y="2996128"/>
                  <a:pt x="5963104" y="2993636"/>
                </a:cubicBezTo>
                <a:cubicBezTo>
                  <a:pt x="5792949" y="3029182"/>
                  <a:pt x="5730547" y="3002240"/>
                  <a:pt x="5622676" y="2993454"/>
                </a:cubicBezTo>
                <a:cubicBezTo>
                  <a:pt x="5358705" y="2975083"/>
                  <a:pt x="5242862" y="2994654"/>
                  <a:pt x="5115732" y="2989671"/>
                </a:cubicBezTo>
                <a:cubicBezTo>
                  <a:pt x="4988602" y="2984687"/>
                  <a:pt x="5029567" y="2975639"/>
                  <a:pt x="4859897" y="2963549"/>
                </a:cubicBezTo>
                <a:lnTo>
                  <a:pt x="4391870" y="2926580"/>
                </a:lnTo>
                <a:cubicBezTo>
                  <a:pt x="4327296" y="2956949"/>
                  <a:pt x="4071930" y="2902434"/>
                  <a:pt x="4051327" y="2902384"/>
                </a:cubicBezTo>
                <a:cubicBezTo>
                  <a:pt x="3968352" y="2908170"/>
                  <a:pt x="3882315" y="2886803"/>
                  <a:pt x="3767876" y="2899218"/>
                </a:cubicBezTo>
                <a:cubicBezTo>
                  <a:pt x="3761563" y="2910695"/>
                  <a:pt x="3759706" y="2886579"/>
                  <a:pt x="3607318" y="2887826"/>
                </a:cubicBezTo>
                <a:cubicBezTo>
                  <a:pt x="3517854" y="2911862"/>
                  <a:pt x="3239059" y="2908898"/>
                  <a:pt x="3200813" y="2916134"/>
                </a:cubicBezTo>
                <a:cubicBezTo>
                  <a:pt x="3125330" y="2921689"/>
                  <a:pt x="3104585" y="2900825"/>
                  <a:pt x="3048226" y="2903616"/>
                </a:cubicBezTo>
                <a:cubicBezTo>
                  <a:pt x="3047198" y="2905512"/>
                  <a:pt x="2972947" y="2922104"/>
                  <a:pt x="2930185" y="2925795"/>
                </a:cubicBezTo>
                <a:cubicBezTo>
                  <a:pt x="2887423" y="2929486"/>
                  <a:pt x="2826842" y="2932273"/>
                  <a:pt x="2791651" y="2925762"/>
                </a:cubicBezTo>
                <a:cubicBezTo>
                  <a:pt x="2641026" y="2907373"/>
                  <a:pt x="2577392" y="2897262"/>
                  <a:pt x="2468125" y="2897565"/>
                </a:cubicBezTo>
                <a:cubicBezTo>
                  <a:pt x="2347953" y="2900676"/>
                  <a:pt x="2483169" y="2941985"/>
                  <a:pt x="2308652" y="2926146"/>
                </a:cubicBezTo>
                <a:cubicBezTo>
                  <a:pt x="2305401" y="2936895"/>
                  <a:pt x="2265130" y="2921533"/>
                  <a:pt x="2228153" y="2918475"/>
                </a:cubicBezTo>
                <a:cubicBezTo>
                  <a:pt x="2170686" y="2920724"/>
                  <a:pt x="2206286" y="2945386"/>
                  <a:pt x="2130469" y="2933502"/>
                </a:cubicBezTo>
                <a:lnTo>
                  <a:pt x="2051835" y="2955169"/>
                </a:lnTo>
                <a:cubicBezTo>
                  <a:pt x="2052153" y="2950872"/>
                  <a:pt x="1934201" y="3004193"/>
                  <a:pt x="1910793" y="3004946"/>
                </a:cubicBezTo>
                <a:lnTo>
                  <a:pt x="1758332" y="3027886"/>
                </a:lnTo>
                <a:cubicBezTo>
                  <a:pt x="1709235" y="3044665"/>
                  <a:pt x="1700383" y="3043257"/>
                  <a:pt x="1649704" y="3051307"/>
                </a:cubicBezTo>
                <a:cubicBezTo>
                  <a:pt x="1599024" y="3059359"/>
                  <a:pt x="1520412" y="3098900"/>
                  <a:pt x="1454257" y="3076192"/>
                </a:cubicBezTo>
                <a:cubicBezTo>
                  <a:pt x="1407884" y="3090545"/>
                  <a:pt x="1414359" y="3062092"/>
                  <a:pt x="1323176" y="3081187"/>
                </a:cubicBezTo>
                <a:cubicBezTo>
                  <a:pt x="1269270" y="3084300"/>
                  <a:pt x="1246499" y="3082073"/>
                  <a:pt x="1231798" y="3083652"/>
                </a:cubicBezTo>
                <a:lnTo>
                  <a:pt x="1128386" y="3096270"/>
                </a:lnTo>
                <a:lnTo>
                  <a:pt x="1087572" y="3101257"/>
                </a:lnTo>
                <a:lnTo>
                  <a:pt x="1075937" y="3104255"/>
                </a:lnTo>
                <a:lnTo>
                  <a:pt x="992872" y="3105385"/>
                </a:lnTo>
                <a:cubicBezTo>
                  <a:pt x="955021" y="3105296"/>
                  <a:pt x="904630" y="3125038"/>
                  <a:pt x="891882" y="3122691"/>
                </a:cubicBezTo>
                <a:cubicBezTo>
                  <a:pt x="784087" y="3112356"/>
                  <a:pt x="829281" y="3133000"/>
                  <a:pt x="715888" y="3127380"/>
                </a:cubicBezTo>
                <a:cubicBezTo>
                  <a:pt x="637116" y="3116268"/>
                  <a:pt x="537472" y="3131012"/>
                  <a:pt x="399964" y="3152096"/>
                </a:cubicBezTo>
                <a:lnTo>
                  <a:pt x="310170" y="3146040"/>
                </a:lnTo>
                <a:lnTo>
                  <a:pt x="251771" y="3165636"/>
                </a:lnTo>
                <a:cubicBezTo>
                  <a:pt x="208442" y="3181313"/>
                  <a:pt x="136178" y="3149360"/>
                  <a:pt x="104780" y="3166182"/>
                </a:cubicBezTo>
                <a:cubicBezTo>
                  <a:pt x="55782" y="3185117"/>
                  <a:pt x="29223" y="3184417"/>
                  <a:pt x="8274" y="3178809"/>
                </a:cubicBezTo>
                <a:lnTo>
                  <a:pt x="0" y="3175916"/>
                </a:lnTo>
                <a:close/>
              </a:path>
            </a:pathLst>
          </a:custGeom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D551789-8841-7C11-2F57-40D60563B1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204720"/>
              </p:ext>
            </p:extLst>
          </p:nvPr>
        </p:nvGraphicFramePr>
        <p:xfrm>
          <a:off x="5745707" y="3493826"/>
          <a:ext cx="5813948" cy="2994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59258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F7795B-7A31-9DD6-CE95-C215C2D9F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A2C330-58BE-0BE3-7DDD-D31B0EA7A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mi-NZ" sz="5400" dirty="0" err="1"/>
              <a:t>tūmoko</a:t>
            </a:r>
            <a:r>
              <a:rPr lang="mi-NZ" sz="5400" dirty="0"/>
              <a:t>  tangata</a:t>
            </a:r>
            <a:endParaRPr lang="en-NZ" sz="5400" dirty="0"/>
          </a:p>
        </p:txBody>
      </p:sp>
      <p:sp>
        <p:nvSpPr>
          <p:cNvPr id="48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sX0" fmla="*/ 0 w 3255095"/>
              <a:gd name="csY0" fmla="*/ 0 h 18288"/>
              <a:gd name="csX1" fmla="*/ 618468 w 3255095"/>
              <a:gd name="csY1" fmla="*/ 0 h 18288"/>
              <a:gd name="csX2" fmla="*/ 1269487 w 3255095"/>
              <a:gd name="csY2" fmla="*/ 0 h 18288"/>
              <a:gd name="csX3" fmla="*/ 1953057 w 3255095"/>
              <a:gd name="csY3" fmla="*/ 0 h 18288"/>
              <a:gd name="csX4" fmla="*/ 2636627 w 3255095"/>
              <a:gd name="csY4" fmla="*/ 0 h 18288"/>
              <a:gd name="csX5" fmla="*/ 3255095 w 3255095"/>
              <a:gd name="csY5" fmla="*/ 0 h 18288"/>
              <a:gd name="csX6" fmla="*/ 3255095 w 3255095"/>
              <a:gd name="csY6" fmla="*/ 18288 h 18288"/>
              <a:gd name="csX7" fmla="*/ 2538974 w 3255095"/>
              <a:gd name="csY7" fmla="*/ 18288 h 18288"/>
              <a:gd name="csX8" fmla="*/ 1822853 w 3255095"/>
              <a:gd name="csY8" fmla="*/ 18288 h 18288"/>
              <a:gd name="csX9" fmla="*/ 1171834 w 3255095"/>
              <a:gd name="csY9" fmla="*/ 18288 h 18288"/>
              <a:gd name="csX10" fmla="*/ 0 w 3255095"/>
              <a:gd name="csY10" fmla="*/ 18288 h 18288"/>
              <a:gd name="csX11" fmla="*/ 0 w 3255095"/>
              <a:gd name="csY11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90044-9E38-1DD5-71F0-EF2E815DC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mi-NZ" sz="2200" u="sng" dirty="0"/>
              <a:t>ingoa mātāwaka</a:t>
            </a:r>
            <a:r>
              <a:rPr lang="mi-NZ" sz="2200" dirty="0"/>
              <a:t> – Māori</a:t>
            </a:r>
          </a:p>
          <a:p>
            <a:r>
              <a:rPr lang="mi-NZ" sz="2200" u="sng" dirty="0"/>
              <a:t>ingoa iwi</a:t>
            </a:r>
            <a:r>
              <a:rPr lang="mi-NZ" sz="2200" dirty="0"/>
              <a:t> – Tūwharetoa</a:t>
            </a:r>
          </a:p>
          <a:p>
            <a:r>
              <a:rPr lang="mi-NZ" sz="2200" u="sng" dirty="0"/>
              <a:t>ingoa tupuna</a:t>
            </a:r>
            <a:r>
              <a:rPr lang="mi-NZ" sz="2200" dirty="0"/>
              <a:t> – Tūtānekai</a:t>
            </a:r>
          </a:p>
          <a:p>
            <a:r>
              <a:rPr lang="mi-NZ" sz="2200" u="sng" dirty="0"/>
              <a:t>ingoa tangata</a:t>
            </a:r>
            <a:r>
              <a:rPr lang="mi-NZ" sz="2200" dirty="0"/>
              <a:t> – Marama</a:t>
            </a:r>
          </a:p>
          <a:p>
            <a:r>
              <a:rPr lang="mi-NZ" sz="2200" u="sng" dirty="0"/>
              <a:t>ingoa </a:t>
            </a:r>
            <a:r>
              <a:rPr lang="mi-NZ" sz="2200" u="sng" dirty="0" err="1"/>
              <a:t>kiripuaki</a:t>
            </a:r>
            <a:r>
              <a:rPr lang="mi-NZ" sz="2200" u="sng" dirty="0"/>
              <a:t> </a:t>
            </a:r>
            <a:r>
              <a:rPr lang="mi-NZ" sz="2200" dirty="0"/>
              <a:t>– </a:t>
            </a:r>
            <a:r>
              <a:rPr lang="mi-NZ" sz="2200" dirty="0" err="1"/>
              <a:t>Riwia</a:t>
            </a:r>
            <a:endParaRPr lang="mi-NZ" sz="2200" dirty="0"/>
          </a:p>
          <a:p>
            <a:r>
              <a:rPr lang="mi-NZ" sz="2200" u="sng" dirty="0" err="1"/>
              <a:t>tūingoa</a:t>
            </a:r>
            <a:r>
              <a:rPr lang="mi-NZ" sz="2200" u="sng" dirty="0"/>
              <a:t> whānau </a:t>
            </a:r>
            <a:r>
              <a:rPr lang="mi-NZ" sz="2200" dirty="0"/>
              <a:t>- Māmā</a:t>
            </a:r>
          </a:p>
          <a:p>
            <a:pPr lvl="1"/>
            <a:endParaRPr lang="en-NZ" sz="2200" dirty="0"/>
          </a:p>
        </p:txBody>
      </p:sp>
      <p:pic>
        <p:nvPicPr>
          <p:cNvPr id="9" name="Picture 8" descr="A close up of words&#10;&#10;AI-generated content may be incorrect.">
            <a:extLst>
              <a:ext uri="{FF2B5EF4-FFF2-40B4-BE49-F238E27FC236}">
                <a16:creationId xmlns:a16="http://schemas.microsoft.com/office/drawing/2014/main" id="{F1593997-5AC3-8297-9D21-E64A6B48E2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1703070"/>
            <a:ext cx="6903720" cy="345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55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8ECE14-63EB-8A9A-FA19-941554155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51C1C-AE4B-E87C-B872-FDE331214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tūmoko in HUIA’s translingual pukapikitia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29F033A-E06E-DC4F-C007-F6C4947C22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2866369"/>
              </p:ext>
            </p:extLst>
          </p:nvPr>
        </p:nvGraphicFramePr>
        <p:xfrm>
          <a:off x="4905052" y="750440"/>
          <a:ext cx="6666833" cy="524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051867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5B82AA-98F8-764A-EFE2-B9C06E451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mi-NZ" sz="5400" dirty="0" err="1"/>
              <a:t>tūmoko</a:t>
            </a:r>
            <a:r>
              <a:rPr lang="mi-NZ" sz="5400"/>
              <a:t>  </a:t>
            </a:r>
            <a:r>
              <a:rPr lang="mi-NZ" sz="5400" dirty="0" err="1"/>
              <a:t>tapawāhi</a:t>
            </a:r>
            <a:endParaRPr lang="en-NZ" sz="5400" dirty="0"/>
          </a:p>
        </p:txBody>
      </p:sp>
      <p:sp>
        <p:nvSpPr>
          <p:cNvPr id="4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sX0" fmla="*/ 0 w 3255095"/>
              <a:gd name="csY0" fmla="*/ 0 h 18288"/>
              <a:gd name="csX1" fmla="*/ 618468 w 3255095"/>
              <a:gd name="csY1" fmla="*/ 0 h 18288"/>
              <a:gd name="csX2" fmla="*/ 1269487 w 3255095"/>
              <a:gd name="csY2" fmla="*/ 0 h 18288"/>
              <a:gd name="csX3" fmla="*/ 1953057 w 3255095"/>
              <a:gd name="csY3" fmla="*/ 0 h 18288"/>
              <a:gd name="csX4" fmla="*/ 2636627 w 3255095"/>
              <a:gd name="csY4" fmla="*/ 0 h 18288"/>
              <a:gd name="csX5" fmla="*/ 3255095 w 3255095"/>
              <a:gd name="csY5" fmla="*/ 0 h 18288"/>
              <a:gd name="csX6" fmla="*/ 3255095 w 3255095"/>
              <a:gd name="csY6" fmla="*/ 18288 h 18288"/>
              <a:gd name="csX7" fmla="*/ 2538974 w 3255095"/>
              <a:gd name="csY7" fmla="*/ 18288 h 18288"/>
              <a:gd name="csX8" fmla="*/ 1822853 w 3255095"/>
              <a:gd name="csY8" fmla="*/ 18288 h 18288"/>
              <a:gd name="csX9" fmla="*/ 1171834 w 3255095"/>
              <a:gd name="csY9" fmla="*/ 18288 h 18288"/>
              <a:gd name="csX10" fmla="*/ 0 w 3255095"/>
              <a:gd name="csY10" fmla="*/ 18288 h 18288"/>
              <a:gd name="csX11" fmla="*/ 0 w 3255095"/>
              <a:gd name="csY11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2F955-CCA2-0B23-D6D4-AFA98A631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803097"/>
          </a:xfrm>
        </p:spPr>
        <p:txBody>
          <a:bodyPr anchor="t">
            <a:normAutofit fontScale="85000" lnSpcReduction="10000"/>
          </a:bodyPr>
          <a:lstStyle/>
          <a:p>
            <a:r>
              <a:rPr lang="mi-NZ" sz="2400" u="sng" dirty="0"/>
              <a:t>whenua</a:t>
            </a:r>
            <a:r>
              <a:rPr lang="mi-NZ" sz="2400" dirty="0"/>
              <a:t> – Aotearoa</a:t>
            </a:r>
          </a:p>
          <a:p>
            <a:r>
              <a:rPr lang="mi-NZ" sz="2400" u="sng" dirty="0"/>
              <a:t>motu</a:t>
            </a:r>
            <a:r>
              <a:rPr lang="mi-NZ" sz="2400" dirty="0"/>
              <a:t> – Mokoia</a:t>
            </a:r>
          </a:p>
          <a:p>
            <a:r>
              <a:rPr lang="mi-NZ" sz="2400" u="sng" dirty="0"/>
              <a:t>maunga-tupuna</a:t>
            </a:r>
            <a:r>
              <a:rPr lang="mi-NZ" sz="2400" dirty="0"/>
              <a:t> – Taranaki</a:t>
            </a:r>
          </a:p>
          <a:p>
            <a:r>
              <a:rPr lang="mi-NZ" sz="2400" u="sng" dirty="0"/>
              <a:t>puke</a:t>
            </a:r>
            <a:r>
              <a:rPr lang="mi-NZ" sz="2400" dirty="0"/>
              <a:t> – Maunga-tai-Kapua</a:t>
            </a:r>
          </a:p>
          <a:p>
            <a:r>
              <a:rPr lang="mi-NZ" sz="2400" u="sng" dirty="0"/>
              <a:t>moana</a:t>
            </a:r>
            <a:r>
              <a:rPr lang="mi-NZ" sz="2400" dirty="0"/>
              <a:t> – Hauraki</a:t>
            </a:r>
          </a:p>
          <a:p>
            <a:r>
              <a:rPr lang="mi-NZ" sz="2400" u="sng" dirty="0"/>
              <a:t>roto</a:t>
            </a:r>
            <a:r>
              <a:rPr lang="mi-NZ" sz="2400" dirty="0"/>
              <a:t> – Rotorua</a:t>
            </a:r>
          </a:p>
          <a:p>
            <a:r>
              <a:rPr lang="mi-NZ" sz="2400" u="sng" dirty="0"/>
              <a:t>awa</a:t>
            </a:r>
            <a:r>
              <a:rPr lang="mi-NZ" sz="2400" dirty="0"/>
              <a:t> – </a:t>
            </a:r>
            <a:r>
              <a:rPr lang="mi-NZ" sz="2400" dirty="0" err="1"/>
              <a:t>Rangitikei</a:t>
            </a:r>
            <a:endParaRPr lang="mi-NZ" sz="2400" dirty="0"/>
          </a:p>
          <a:p>
            <a:r>
              <a:rPr lang="mi-NZ" sz="2400" u="sng" dirty="0"/>
              <a:t>ngahere</a:t>
            </a:r>
            <a:r>
              <a:rPr lang="mi-NZ" sz="2400" dirty="0"/>
              <a:t> – Te Urewera</a:t>
            </a:r>
          </a:p>
          <a:p>
            <a:r>
              <a:rPr lang="mi-NZ" sz="2400" u="sng" dirty="0"/>
              <a:t>papa kāinga </a:t>
            </a:r>
            <a:r>
              <a:rPr lang="mi-NZ" sz="2400" dirty="0"/>
              <a:t>– Parihaka</a:t>
            </a:r>
          </a:p>
          <a:p>
            <a:r>
              <a:rPr lang="mi-NZ" sz="2400" u="sng" dirty="0"/>
              <a:t>wāhi</a:t>
            </a:r>
            <a:r>
              <a:rPr lang="mi-NZ" sz="2400" dirty="0"/>
              <a:t> – Ōhope </a:t>
            </a:r>
          </a:p>
          <a:p>
            <a:pPr lvl="1"/>
            <a:endParaRPr lang="en-NZ" sz="2000" dirty="0"/>
          </a:p>
        </p:txBody>
      </p:sp>
      <p:pic>
        <p:nvPicPr>
          <p:cNvPr id="23" name="Picture 22" descr="A close up of words&#10;&#10;AI-generated content may be incorrect.">
            <a:extLst>
              <a:ext uri="{FF2B5EF4-FFF2-40B4-BE49-F238E27FC236}">
                <a16:creationId xmlns:a16="http://schemas.microsoft.com/office/drawing/2014/main" id="{D7DA19D8-9F66-0712-EE9A-11D8B9CD5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651" y="1512738"/>
            <a:ext cx="6903720" cy="3451860"/>
          </a:xfrm>
          <a:prstGeom prst="rect">
            <a:avLst/>
          </a:prstGeom>
        </p:spPr>
      </p:pic>
      <p:pic>
        <p:nvPicPr>
          <p:cNvPr id="5" name="Graphic 4" descr="Mountains with solid fill">
            <a:extLst>
              <a:ext uri="{FF2B5EF4-FFF2-40B4-BE49-F238E27FC236}">
                <a16:creationId xmlns:a16="http://schemas.microsoft.com/office/drawing/2014/main" id="{1FCC409F-A91E-E46B-8FC5-4B8325D953B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60501" y="5603243"/>
            <a:ext cx="1194648" cy="1194648"/>
          </a:xfrm>
          <a:prstGeom prst="rect">
            <a:avLst/>
          </a:prstGeom>
        </p:spPr>
      </p:pic>
      <p:pic>
        <p:nvPicPr>
          <p:cNvPr id="7" name="Graphic 6" descr="Rolling hills with solid fill">
            <a:extLst>
              <a:ext uri="{FF2B5EF4-FFF2-40B4-BE49-F238E27FC236}">
                <a16:creationId xmlns:a16="http://schemas.microsoft.com/office/drawing/2014/main" id="{0D2432FD-1C8A-5DE1-0EF7-6D99A6F77FE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0685" y="5699823"/>
            <a:ext cx="914400" cy="914400"/>
          </a:xfrm>
          <a:prstGeom prst="rect">
            <a:avLst/>
          </a:prstGeom>
        </p:spPr>
      </p:pic>
      <p:pic>
        <p:nvPicPr>
          <p:cNvPr id="9" name="Graphic 8" descr="Home with solid fill">
            <a:extLst>
              <a:ext uri="{FF2B5EF4-FFF2-40B4-BE49-F238E27FC236}">
                <a16:creationId xmlns:a16="http://schemas.microsoft.com/office/drawing/2014/main" id="{CF87D7BA-161A-1373-92B9-35C33EDBD74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83263" y="5743367"/>
            <a:ext cx="914400" cy="914400"/>
          </a:xfrm>
          <a:prstGeom prst="rect">
            <a:avLst/>
          </a:prstGeom>
        </p:spPr>
      </p:pic>
      <p:pic>
        <p:nvPicPr>
          <p:cNvPr id="11" name="Graphic 10" descr="Highway scene with solid fill">
            <a:extLst>
              <a:ext uri="{FF2B5EF4-FFF2-40B4-BE49-F238E27FC236}">
                <a16:creationId xmlns:a16="http://schemas.microsoft.com/office/drawing/2014/main" id="{1907C998-E149-DA9D-7F9E-8321D09D27C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82907" y="5721595"/>
            <a:ext cx="914400" cy="914400"/>
          </a:xfrm>
          <a:prstGeom prst="rect">
            <a:avLst/>
          </a:prstGeom>
        </p:spPr>
      </p:pic>
      <p:pic>
        <p:nvPicPr>
          <p:cNvPr id="13" name="Graphic 12" descr="Forest scene with solid fill">
            <a:extLst>
              <a:ext uri="{FF2B5EF4-FFF2-40B4-BE49-F238E27FC236}">
                <a16:creationId xmlns:a16="http://schemas.microsoft.com/office/drawing/2014/main" id="{B3DF8DA2-43D0-ACEE-0037-A7E531D4D09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85129" y="5732481"/>
            <a:ext cx="914400" cy="914400"/>
          </a:xfrm>
          <a:prstGeom prst="rect">
            <a:avLst/>
          </a:prstGeom>
        </p:spPr>
      </p:pic>
      <p:pic>
        <p:nvPicPr>
          <p:cNvPr id="15" name="Graphic 14" descr="Tropical scene with solid fill">
            <a:extLst>
              <a:ext uri="{FF2B5EF4-FFF2-40B4-BE49-F238E27FC236}">
                <a16:creationId xmlns:a16="http://schemas.microsoft.com/office/drawing/2014/main" id="{AFD238C3-F196-6CEB-A98C-5CEBAAE27BE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21709" y="5771734"/>
            <a:ext cx="914400" cy="914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F6C34B-ED12-0E4A-C34F-3EB262F1C4D1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75000"/>
          </a:blip>
          <a:stretch>
            <a:fillRect/>
          </a:stretch>
        </p:blipFill>
        <p:spPr>
          <a:xfrm>
            <a:off x="4472371" y="4897928"/>
            <a:ext cx="1392615" cy="189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31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C067EB-958D-4022-2405-6EE0D3649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tūmoko in HUIA’s translingual pukapikitia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069FA11-21BC-7046-8EA5-34EB6C3DCA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247848"/>
              </p:ext>
            </p:extLst>
          </p:nvPr>
        </p:nvGraphicFramePr>
        <p:xfrm>
          <a:off x="4905052" y="750440"/>
          <a:ext cx="6666833" cy="524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530035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11EA7E-01F5-B6B0-7DAB-57C9579A8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368E2A-ADC4-C01A-F3C5-33E40AF12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Kupu/k</a:t>
            </a:r>
            <a:r>
              <a:rPr lang="mi-NZ" sz="4000">
                <a:solidFill>
                  <a:srgbClr val="FFFFFF"/>
                </a:solidFill>
              </a:rPr>
              <a:t>īanga in HUIA’s translingual pukapikitia</a:t>
            </a:r>
            <a:endParaRPr lang="en-NZ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E39411A-BD35-ED75-414B-C763E19B51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1142570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79976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737B9-FE2B-7218-1C0B-95ED63BBB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4805"/>
          </a:xfrm>
        </p:spPr>
        <p:txBody>
          <a:bodyPr/>
          <a:lstStyle/>
          <a:p>
            <a:r>
              <a:rPr lang="mi-NZ" dirty="0" err="1"/>
              <a:t>HUIA’s</a:t>
            </a:r>
            <a:r>
              <a:rPr lang="mi-NZ" dirty="0"/>
              <a:t> </a:t>
            </a:r>
            <a:r>
              <a:rPr lang="mi-NZ" dirty="0" err="1"/>
              <a:t>Translingual</a:t>
            </a:r>
            <a:r>
              <a:rPr lang="mi-NZ" dirty="0"/>
              <a:t> </a:t>
            </a:r>
            <a:r>
              <a:rPr lang="mi-NZ" dirty="0" err="1"/>
              <a:t>Pukapikitia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CA986-E457-1131-E619-547295F9C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9930"/>
            <a:ext cx="10515600" cy="539294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Young, </a:t>
            </a: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Hepora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(1995)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Hinemoa &amp; T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ūtānekai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Te Arawa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(Kerry Gemmill, Illus.)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Tamehana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Esther. (1995).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Roimata’s cloak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(James Molnar, Illus.)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Publishers.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Tamehana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Esther. (1997)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sandman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(Kerry Gemmill, Illus.)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Huia Publishers.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Clarke, Mere. (1997). </a:t>
            </a:r>
            <a:r>
              <a:rPr lang="en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Whirikoki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his seal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(Manu Smith, Illus.)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Publishers.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Mataira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Katerina. (1998).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Rangi and his dinosaurs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(Ali Teo, Illus.)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Publishers.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Reedy, Mokena </a:t>
            </a: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Potae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(2000).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Timo and the kingfish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(Elton Gregory, Illus.). Huia Publishers. 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Tawhara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Merito. (2000)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p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ūriri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(Nikki Slade-Robinson, Illus.)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Tipene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(2001).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Taming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Taniwha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Henry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Campbell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Ihimaera, Witi. (2002).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little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kowhai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Henry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Campbell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Gabel, </a:t>
            </a: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Ngāreta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(2003).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 hogwash, Sweet Pea!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(Ali Teo &amp; Astrid Jensen, Illus., Hanna Rainforth, Trans.)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Drewery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Melanie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(2004).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Koro’s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medicine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Sabrina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Malcolm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Tipene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(2005).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Haere: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farewell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Jack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farewell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Huhana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Smith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Kapai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Tommy. (2006). </a:t>
            </a:r>
            <a:r>
              <a:rPr lang="en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Cuzzies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the rainbow’s end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(Mike Henry, Illus.). Huia Publishers.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Kapai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Tommy. (2006). </a:t>
            </a:r>
            <a:r>
              <a:rPr lang="en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Cuzzies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 the </a:t>
            </a:r>
            <a:r>
              <a:rPr lang="en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Motuhoa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shark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(Mike Henry, Illus.). Huia Publishers.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Rainforth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Hannah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(2006).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Barnaby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Bennett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Ali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Teo,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Drewery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Melanie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(2007).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grumble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rumble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mumbler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Loudmouth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Productions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Rolleston-Cummins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Toni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(2008).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seven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Matariki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Nikki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Slade-Robinson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49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6BD4DA-1AC9-4FDC-9AA7-A1E3A4980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769159"/>
          </a:xfrm>
        </p:spPr>
        <p:txBody>
          <a:bodyPr anchor="b">
            <a:normAutofit/>
          </a:bodyPr>
          <a:lstStyle/>
          <a:p>
            <a:pPr algn="r"/>
            <a:br>
              <a:rPr lang="mi-NZ" sz="3100" dirty="0">
                <a:solidFill>
                  <a:srgbClr val="FFFFFF"/>
                </a:solidFill>
              </a:rPr>
            </a:br>
            <a:r>
              <a:rPr lang="mi-NZ" sz="3100" dirty="0" err="1">
                <a:solidFill>
                  <a:srgbClr val="FFFFFF"/>
                </a:solidFill>
              </a:rPr>
              <a:t>How</a:t>
            </a:r>
            <a:r>
              <a:rPr lang="mi-NZ" sz="3100" dirty="0">
                <a:solidFill>
                  <a:srgbClr val="FFFFFF"/>
                </a:solidFill>
              </a:rPr>
              <a:t> </a:t>
            </a:r>
            <a:r>
              <a:rPr lang="mi-NZ" sz="3100" dirty="0" err="1">
                <a:solidFill>
                  <a:srgbClr val="FFFFFF"/>
                </a:solidFill>
              </a:rPr>
              <a:t>do</a:t>
            </a:r>
            <a:r>
              <a:rPr lang="mi-NZ" sz="3100" dirty="0">
                <a:solidFill>
                  <a:srgbClr val="FFFFFF"/>
                </a:solidFill>
              </a:rPr>
              <a:t> </a:t>
            </a:r>
            <a:r>
              <a:rPr lang="mi-NZ" sz="3100" dirty="0" err="1">
                <a:solidFill>
                  <a:srgbClr val="FFFFFF"/>
                </a:solidFill>
              </a:rPr>
              <a:t>HUIA’s</a:t>
            </a:r>
            <a:r>
              <a:rPr lang="mi-NZ" sz="3100" dirty="0">
                <a:solidFill>
                  <a:srgbClr val="FFFFFF"/>
                </a:solidFill>
              </a:rPr>
              <a:t> </a:t>
            </a:r>
            <a:r>
              <a:rPr lang="mi-NZ" sz="3100" dirty="0" err="1">
                <a:solidFill>
                  <a:srgbClr val="FFFFFF"/>
                </a:solidFill>
              </a:rPr>
              <a:t>translingual</a:t>
            </a:r>
            <a:r>
              <a:rPr lang="mi-NZ" sz="3100" dirty="0">
                <a:solidFill>
                  <a:srgbClr val="FFFFFF"/>
                </a:solidFill>
              </a:rPr>
              <a:t> TRADE picturebooks </a:t>
            </a:r>
            <a:r>
              <a:rPr lang="mi-NZ" sz="3100" dirty="0" err="1">
                <a:solidFill>
                  <a:srgbClr val="FFFFFF"/>
                </a:solidFill>
              </a:rPr>
              <a:t>contribute</a:t>
            </a:r>
            <a:r>
              <a:rPr lang="mi-NZ" sz="3100" dirty="0">
                <a:solidFill>
                  <a:srgbClr val="FFFFFF"/>
                </a:solidFill>
              </a:rPr>
              <a:t> </a:t>
            </a:r>
            <a:r>
              <a:rPr lang="mi-NZ" sz="3100" dirty="0" err="1">
                <a:solidFill>
                  <a:srgbClr val="FFFFFF"/>
                </a:solidFill>
              </a:rPr>
              <a:t>to</a:t>
            </a:r>
            <a:r>
              <a:rPr lang="mi-NZ" sz="3100" dirty="0">
                <a:solidFill>
                  <a:srgbClr val="FFFFFF"/>
                </a:solidFill>
              </a:rPr>
              <a:t> </a:t>
            </a:r>
            <a:r>
              <a:rPr lang="mi-NZ" sz="3100" dirty="0" err="1">
                <a:solidFill>
                  <a:srgbClr val="FFFFFF"/>
                </a:solidFill>
              </a:rPr>
              <a:t>the</a:t>
            </a:r>
            <a:r>
              <a:rPr lang="mi-NZ" sz="3100" dirty="0">
                <a:solidFill>
                  <a:srgbClr val="FFFFFF"/>
                </a:solidFill>
              </a:rPr>
              <a:t> </a:t>
            </a:r>
            <a:r>
              <a:rPr lang="mi-NZ" sz="3100" dirty="0" err="1">
                <a:solidFill>
                  <a:srgbClr val="FFFFFF"/>
                </a:solidFill>
              </a:rPr>
              <a:t>reclamation</a:t>
            </a:r>
            <a:r>
              <a:rPr lang="mi-NZ" sz="3100" dirty="0">
                <a:solidFill>
                  <a:srgbClr val="FFFFFF"/>
                </a:solidFill>
              </a:rPr>
              <a:t> </a:t>
            </a:r>
            <a:r>
              <a:rPr lang="mi-NZ" sz="3100" dirty="0" err="1">
                <a:solidFill>
                  <a:srgbClr val="FFFFFF"/>
                </a:solidFill>
              </a:rPr>
              <a:t>of</a:t>
            </a:r>
            <a:r>
              <a:rPr lang="mi-NZ" sz="3100" dirty="0">
                <a:solidFill>
                  <a:srgbClr val="FFFFFF"/>
                </a:solidFill>
              </a:rPr>
              <a:t> te reo Māori?</a:t>
            </a:r>
            <a:br>
              <a:rPr lang="mi-NZ" sz="3100" dirty="0">
                <a:solidFill>
                  <a:srgbClr val="FFFFFF"/>
                </a:solidFill>
              </a:rPr>
            </a:br>
            <a:br>
              <a:rPr lang="mi-NZ" sz="3100" dirty="0">
                <a:solidFill>
                  <a:srgbClr val="FFFFFF"/>
                </a:solidFill>
              </a:rPr>
            </a:br>
            <a:r>
              <a:rPr lang="mi-NZ" sz="3100" dirty="0">
                <a:solidFill>
                  <a:srgbClr val="FFFFFF"/>
                </a:solidFill>
              </a:rPr>
              <a:t>1995 - 2024</a:t>
            </a:r>
            <a:endParaRPr lang="en-NZ" sz="31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988BF-D87B-34AF-0554-672ECB915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288026"/>
            <a:ext cx="5537200" cy="4907501"/>
          </a:xfrm>
        </p:spPr>
        <p:txBody>
          <a:bodyPr anchor="ctr">
            <a:normAutofit/>
          </a:bodyPr>
          <a:lstStyle/>
          <a:p>
            <a:r>
              <a:rPr lang="mi-NZ" sz="2200" b="1" dirty="0" err="1"/>
              <a:t>Data</a:t>
            </a:r>
            <a:r>
              <a:rPr lang="mi-NZ" sz="2200" b="1" dirty="0"/>
              <a:t>: </a:t>
            </a:r>
          </a:p>
          <a:p>
            <a:pPr lvl="1"/>
            <a:r>
              <a:rPr lang="mi-NZ" sz="1900" dirty="0"/>
              <a:t>kupu/kīanga Māori (Māori </a:t>
            </a:r>
            <a:r>
              <a:rPr lang="mi-NZ" sz="1900" dirty="0" err="1"/>
              <a:t>words</a:t>
            </a:r>
            <a:r>
              <a:rPr lang="mi-NZ" sz="1900" dirty="0"/>
              <a:t> &amp; </a:t>
            </a:r>
            <a:r>
              <a:rPr lang="mi-NZ" sz="1900" dirty="0" err="1"/>
              <a:t>phrases</a:t>
            </a:r>
            <a:r>
              <a:rPr lang="mi-NZ" sz="1900" dirty="0"/>
              <a:t>)</a:t>
            </a:r>
          </a:p>
          <a:p>
            <a:r>
              <a:rPr lang="mi-NZ" sz="2200" b="1" dirty="0" err="1"/>
              <a:t>Questions</a:t>
            </a:r>
            <a:r>
              <a:rPr lang="mi-NZ" sz="2200" b="1" dirty="0"/>
              <a:t>: </a:t>
            </a:r>
          </a:p>
          <a:p>
            <a:pPr lvl="1"/>
            <a:r>
              <a:rPr lang="mi-NZ" sz="1900" dirty="0" err="1"/>
              <a:t>What</a:t>
            </a:r>
            <a:r>
              <a:rPr lang="mi-NZ" sz="1900" dirty="0"/>
              <a:t> </a:t>
            </a:r>
            <a:r>
              <a:rPr lang="mi-NZ" sz="1900" dirty="0" err="1"/>
              <a:t>semantic</a:t>
            </a:r>
            <a:r>
              <a:rPr lang="mi-NZ" sz="1900" dirty="0"/>
              <a:t> </a:t>
            </a:r>
            <a:r>
              <a:rPr lang="mi-NZ" sz="1900" dirty="0" err="1"/>
              <a:t>domains</a:t>
            </a:r>
            <a:r>
              <a:rPr lang="mi-NZ" sz="1900" dirty="0"/>
              <a:t> are </a:t>
            </a:r>
            <a:r>
              <a:rPr lang="mi-NZ" sz="1900" dirty="0" err="1"/>
              <a:t>represented</a:t>
            </a:r>
            <a:r>
              <a:rPr lang="mi-NZ" sz="1900" dirty="0"/>
              <a:t> </a:t>
            </a:r>
            <a:r>
              <a:rPr lang="mi-NZ" sz="1900" dirty="0" err="1"/>
              <a:t>in</a:t>
            </a:r>
            <a:r>
              <a:rPr lang="mi-NZ" sz="1900" dirty="0"/>
              <a:t> </a:t>
            </a:r>
            <a:r>
              <a:rPr lang="mi-NZ" sz="1900" dirty="0" err="1"/>
              <a:t>the</a:t>
            </a:r>
            <a:r>
              <a:rPr lang="mi-NZ" sz="1900" dirty="0"/>
              <a:t> kupu and kīanga </a:t>
            </a:r>
            <a:r>
              <a:rPr lang="mi-NZ" sz="1900" dirty="0" err="1"/>
              <a:t>of</a:t>
            </a:r>
            <a:r>
              <a:rPr lang="mi-NZ" sz="1900" dirty="0"/>
              <a:t> </a:t>
            </a:r>
            <a:r>
              <a:rPr lang="mi-NZ" sz="1900" dirty="0" err="1"/>
              <a:t>translingual</a:t>
            </a:r>
            <a:r>
              <a:rPr lang="mi-NZ" sz="1900" dirty="0"/>
              <a:t> picturebooks?</a:t>
            </a:r>
          </a:p>
          <a:p>
            <a:pPr lvl="1"/>
            <a:r>
              <a:rPr lang="mi-NZ" sz="1900" dirty="0" err="1"/>
              <a:t>When</a:t>
            </a:r>
            <a:r>
              <a:rPr lang="mi-NZ" sz="1900" dirty="0"/>
              <a:t> </a:t>
            </a:r>
            <a:r>
              <a:rPr lang="mi-NZ" sz="1900" dirty="0" err="1"/>
              <a:t>did</a:t>
            </a:r>
            <a:r>
              <a:rPr lang="mi-NZ" sz="1900" dirty="0"/>
              <a:t> </a:t>
            </a:r>
            <a:r>
              <a:rPr lang="mi-NZ" sz="1900" dirty="0" err="1"/>
              <a:t>these</a:t>
            </a:r>
            <a:r>
              <a:rPr lang="mi-NZ" sz="1900" dirty="0"/>
              <a:t> </a:t>
            </a:r>
            <a:r>
              <a:rPr lang="mi-NZ" sz="1900" dirty="0" err="1"/>
              <a:t>semantic</a:t>
            </a:r>
            <a:r>
              <a:rPr lang="mi-NZ" sz="1900" dirty="0"/>
              <a:t> </a:t>
            </a:r>
            <a:r>
              <a:rPr lang="mi-NZ" sz="1900" dirty="0" err="1"/>
              <a:t>domains</a:t>
            </a:r>
            <a:r>
              <a:rPr lang="mi-NZ" sz="1900" dirty="0"/>
              <a:t> </a:t>
            </a:r>
            <a:r>
              <a:rPr lang="mi-NZ" sz="1900" dirty="0" err="1"/>
              <a:t>first</a:t>
            </a:r>
            <a:r>
              <a:rPr lang="mi-NZ" sz="1900" dirty="0"/>
              <a:t> </a:t>
            </a:r>
            <a:r>
              <a:rPr lang="mi-NZ" sz="1900" dirty="0" err="1"/>
              <a:t>occur</a:t>
            </a:r>
            <a:r>
              <a:rPr lang="mi-NZ" sz="1900" dirty="0"/>
              <a:t>? Are </a:t>
            </a:r>
            <a:r>
              <a:rPr lang="mi-NZ" sz="1900" dirty="0" err="1"/>
              <a:t>they</a:t>
            </a:r>
            <a:r>
              <a:rPr lang="mi-NZ" sz="1900" dirty="0"/>
              <a:t> </a:t>
            </a:r>
            <a:r>
              <a:rPr lang="mi-NZ" sz="1900" dirty="0" err="1"/>
              <a:t>enduring</a:t>
            </a:r>
            <a:r>
              <a:rPr lang="mi-NZ" sz="1900" dirty="0"/>
              <a:t>, </a:t>
            </a:r>
            <a:r>
              <a:rPr lang="mi-NZ" sz="1900" dirty="0" err="1"/>
              <a:t>transient</a:t>
            </a:r>
            <a:r>
              <a:rPr lang="mi-NZ" sz="1900" dirty="0"/>
              <a:t> or </a:t>
            </a:r>
            <a:r>
              <a:rPr lang="mi-NZ" sz="1900" dirty="0" err="1"/>
              <a:t>emergent</a:t>
            </a:r>
            <a:r>
              <a:rPr lang="mi-NZ" sz="1900" dirty="0"/>
              <a:t>?</a:t>
            </a:r>
          </a:p>
          <a:p>
            <a:r>
              <a:rPr lang="mi-NZ" sz="2600" b="1" dirty="0" err="1"/>
              <a:t>Approach</a:t>
            </a:r>
            <a:r>
              <a:rPr lang="mi-NZ" sz="2600" b="1" dirty="0"/>
              <a:t>:</a:t>
            </a:r>
            <a:r>
              <a:rPr lang="mi-NZ" sz="2300" b="1" dirty="0"/>
              <a:t> </a:t>
            </a:r>
          </a:p>
          <a:p>
            <a:pPr lvl="1"/>
            <a:r>
              <a:rPr lang="mi-NZ" sz="1900" dirty="0" err="1"/>
              <a:t>treatment</a:t>
            </a:r>
            <a:r>
              <a:rPr lang="mi-NZ" sz="1900" dirty="0"/>
              <a:t> </a:t>
            </a:r>
            <a:r>
              <a:rPr lang="mi-NZ" sz="1900" dirty="0" err="1"/>
              <a:t>of</a:t>
            </a:r>
            <a:r>
              <a:rPr lang="mi-NZ" sz="1900" dirty="0"/>
              <a:t> kupu/kīanga </a:t>
            </a:r>
            <a:r>
              <a:rPr lang="mi-NZ" sz="1900" dirty="0" err="1"/>
              <a:t>as</a:t>
            </a:r>
            <a:r>
              <a:rPr lang="mi-NZ" sz="1900" dirty="0"/>
              <a:t> </a:t>
            </a:r>
            <a:r>
              <a:rPr lang="mi-NZ" sz="1900" dirty="0" err="1"/>
              <a:t>instances</a:t>
            </a:r>
            <a:r>
              <a:rPr lang="mi-NZ" sz="1900" dirty="0"/>
              <a:t> </a:t>
            </a:r>
            <a:r>
              <a:rPr lang="mi-NZ" sz="1900" dirty="0" err="1"/>
              <a:t>of</a:t>
            </a:r>
            <a:r>
              <a:rPr lang="mi-NZ" sz="1900" dirty="0"/>
              <a:t> te reo Māori</a:t>
            </a:r>
          </a:p>
          <a:p>
            <a:pPr lvl="1"/>
            <a:r>
              <a:rPr lang="mi-NZ" sz="1900" dirty="0" err="1"/>
              <a:t>semantic</a:t>
            </a:r>
            <a:r>
              <a:rPr lang="mi-NZ" sz="1900" dirty="0"/>
              <a:t> </a:t>
            </a:r>
            <a:r>
              <a:rPr lang="mi-NZ" sz="1900" dirty="0" err="1"/>
              <a:t>domain</a:t>
            </a:r>
            <a:r>
              <a:rPr lang="mi-NZ" sz="1900" dirty="0"/>
              <a:t> </a:t>
            </a:r>
            <a:r>
              <a:rPr lang="mi-NZ" sz="1900" dirty="0" err="1"/>
              <a:t>analysis</a:t>
            </a:r>
            <a:r>
              <a:rPr lang="mi-NZ" sz="1900" dirty="0"/>
              <a:t> </a:t>
            </a:r>
            <a:r>
              <a:rPr lang="mi-NZ" sz="1900" dirty="0" err="1"/>
              <a:t>guided</a:t>
            </a:r>
            <a:r>
              <a:rPr lang="mi-NZ" sz="1900" dirty="0"/>
              <a:t> </a:t>
            </a:r>
            <a:r>
              <a:rPr lang="mi-NZ" sz="1900" dirty="0" err="1"/>
              <a:t>by</a:t>
            </a:r>
            <a:r>
              <a:rPr lang="mi-NZ" sz="1900" dirty="0"/>
              <a:t> Māori (</a:t>
            </a:r>
            <a:r>
              <a:rPr lang="mi-NZ" sz="1900" dirty="0" err="1"/>
              <a:t>Polynesian</a:t>
            </a:r>
            <a:r>
              <a:rPr lang="mi-NZ" sz="1900" dirty="0"/>
              <a:t>/</a:t>
            </a:r>
            <a:r>
              <a:rPr lang="mi-NZ" sz="1900" dirty="0" err="1"/>
              <a:t>Oceanic</a:t>
            </a:r>
            <a:r>
              <a:rPr lang="mi-NZ" sz="1900" dirty="0"/>
              <a:t>) </a:t>
            </a:r>
            <a:r>
              <a:rPr lang="mi-NZ" sz="1900" dirty="0" err="1"/>
              <a:t>cultural</a:t>
            </a:r>
            <a:r>
              <a:rPr lang="mi-NZ" sz="1900" dirty="0"/>
              <a:t> </a:t>
            </a:r>
            <a:r>
              <a:rPr lang="mi-NZ" sz="1900" dirty="0" err="1"/>
              <a:t>categories</a:t>
            </a:r>
            <a:endParaRPr lang="en-NZ" sz="1900" dirty="0"/>
          </a:p>
          <a:p>
            <a:endParaRPr lang="mi-NZ" sz="1900" b="1" dirty="0"/>
          </a:p>
        </p:txBody>
      </p:sp>
    </p:spTree>
    <p:extLst>
      <p:ext uri="{BB962C8B-B14F-4D97-AF65-F5344CB8AC3E}">
        <p14:creationId xmlns:p14="http://schemas.microsoft.com/office/powerpoint/2010/main" val="20377609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665B5-F6CB-B239-3FD2-5E15B190F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41954-B9B3-1318-7F72-BF1A1B6E2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4805"/>
          </a:xfrm>
        </p:spPr>
        <p:txBody>
          <a:bodyPr/>
          <a:lstStyle/>
          <a:p>
            <a:r>
              <a:rPr lang="mi-NZ" dirty="0" err="1"/>
              <a:t>HUIA’s</a:t>
            </a:r>
            <a:r>
              <a:rPr lang="mi-NZ" dirty="0"/>
              <a:t> </a:t>
            </a:r>
            <a:r>
              <a:rPr lang="mi-NZ" dirty="0" err="1"/>
              <a:t>Translingual</a:t>
            </a:r>
            <a:r>
              <a:rPr lang="mi-NZ" dirty="0"/>
              <a:t> </a:t>
            </a:r>
            <a:r>
              <a:rPr lang="mi-NZ" dirty="0" err="1"/>
              <a:t>Pukapikitia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AAA43-A7C0-4197-CDD7-67B8E18CB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9930"/>
            <a:ext cx="10515600" cy="539294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Waiariki, Kerehi. (2009).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Where’s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Koro’s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[Kei hea taku pōtae?]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Brian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Gunson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Original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published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1998)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Szekely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Chris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(2011).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Rāhui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Malcolm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Ross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Beck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Jennifer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(2012).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November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Lindy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Fisher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Reedy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Mokena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Potae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(2012).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Timo and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kingfish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Jim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Byrt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Szekely, Chris. (2013).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Swim: The story of Hinemoa and </a:t>
            </a:r>
            <a:r>
              <a:rPr lang="en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Tūtānekai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(Andrew Burdan, Illus.)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Publishers.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Cotter, Sacha. (2014).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Keys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(Josh Morgan, Illus.). Huia Publishers.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Beyer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Rebecca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Linley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Wellington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(2015).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Tamanui: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brave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kōkako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Taranaki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Andrew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Burdan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Grace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Patricia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(2015).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Haka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Andrew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Burdan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Cotter, Sacha. (2016).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marble maker 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(Josh Morgan, Illus.).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Goddard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Ripeka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Takotowai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(2016).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Tuna and Hiriwa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Kimberly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Tethera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Andrews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Hemi, Maxine. (2016).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Bell Rings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(Andrew Burdan, Illus.). Huia Publishers.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Cotter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Sacha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(2018).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bomb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Josh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Morgan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Goddard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Ripeka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Takotowai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(2016).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Tuna and Hiriwa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Kimberly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Tethera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Andrews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Hemi, Maxine. (2016).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Bell Rings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(Andrew Burdan, Illus.). Huia Publishers.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Cotter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Sacha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(2018).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bomb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Josh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Morgan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Kurahau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(2019).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smelly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giant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Laya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Mutton-Rogers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037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1C204-8C2A-776D-EE85-41FD2BC57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4B481-3547-4490-500F-DFF4B7761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4805"/>
          </a:xfrm>
        </p:spPr>
        <p:txBody>
          <a:bodyPr/>
          <a:lstStyle/>
          <a:p>
            <a:r>
              <a:rPr lang="mi-NZ" dirty="0" err="1"/>
              <a:t>HUIA’s</a:t>
            </a:r>
            <a:r>
              <a:rPr lang="mi-NZ" dirty="0"/>
              <a:t> </a:t>
            </a:r>
            <a:r>
              <a:rPr lang="mi-NZ" dirty="0" err="1"/>
              <a:t>Translingual</a:t>
            </a:r>
            <a:r>
              <a:rPr lang="mi-NZ" dirty="0"/>
              <a:t> </a:t>
            </a:r>
            <a:r>
              <a:rPr lang="mi-NZ" dirty="0" err="1"/>
              <a:t>Pukapikitia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D510E-D06B-4841-0798-C35A6804D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9930"/>
            <a:ext cx="10515600" cy="507703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(2019).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Santa’s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worst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Christmas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(Te Aho-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White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Isobel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Matuku,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Steph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(2021)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eight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gifts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 Wheke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Laya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Mutton-Rogers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Tahau-Hodges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Pania. (2021).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greatest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haka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festival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Hemi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Morehouse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Beck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Jennifer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(2022).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mum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queen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road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Allen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Stirling, Amiria. (2022). 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cats of </a:t>
            </a:r>
            <a:r>
              <a:rPr lang="en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Pāia</a:t>
            </a:r>
            <a:r>
              <a:rPr lang="en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Street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(Sarah </a:t>
            </a:r>
            <a:r>
              <a:rPr lang="en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Klingworth</a:t>
            </a:r>
            <a:r>
              <a:rPr lang="en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Illus.). Huia Publishers.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Brianne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(2022).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Koro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became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Hemi-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Morehouse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Cotter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Sacha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(2023).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Dazzlehands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Josh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Morgan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Smith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Linda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Tuhiwai. (2023).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little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voice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Isobel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 Aho-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White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Smith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Linda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Tuhiwai. (2023).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don’t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Wednesdays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Isobel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 Aho-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White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Smith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Linda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Tuhiwai. (2023).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Nothing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impossible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Isobel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 Aho-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White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Smith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Linda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Tuhiwai. (2023).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Riwia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gazer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Isobel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 Aho-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White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Smith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Linda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Tuhiwai. (2023). 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 Wai, Tama and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moon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Isobel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 Aho-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White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Cleft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Zealand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Manatōpū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Riwha o Aotearoa &amp;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(2024)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Hunt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Whistle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Cleft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Adventure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Scott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Pearson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Lisa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Carrington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(2024).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Lisa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Carrington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chases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champion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Scott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Pearson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Matuku,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Steph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(2024).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Dream</a:t>
            </a:r>
            <a:r>
              <a:rPr lang="mi-NZ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i-NZ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Factory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Zak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Ātea,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Huia </a:t>
            </a:r>
            <a:r>
              <a:rPr lang="mi-NZ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mi-N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N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3213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C18C749-11B9-0C62-1572-191DC57AA4BD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0788440"/>
              </p:ext>
            </p:extLst>
          </p:nvPr>
        </p:nvGraphicFramePr>
        <p:xfrm>
          <a:off x="427567" y="285261"/>
          <a:ext cx="11336866" cy="5891803"/>
        </p:xfrm>
        <a:graphic>
          <a:graphicData uri="http://schemas.openxmlformats.org/drawingml/2006/table">
            <a:tbl>
              <a:tblPr firstRow="1" firstCol="1" bandRow="1"/>
              <a:tblGrid>
                <a:gridCol w="1864240">
                  <a:extLst>
                    <a:ext uri="{9D8B030D-6E8A-4147-A177-3AD203B41FA5}">
                      <a16:colId xmlns:a16="http://schemas.microsoft.com/office/drawing/2014/main" val="1167756746"/>
                    </a:ext>
                  </a:extLst>
                </a:gridCol>
                <a:gridCol w="1931264">
                  <a:extLst>
                    <a:ext uri="{9D8B030D-6E8A-4147-A177-3AD203B41FA5}">
                      <a16:colId xmlns:a16="http://schemas.microsoft.com/office/drawing/2014/main" val="4253850562"/>
                    </a:ext>
                  </a:extLst>
                </a:gridCol>
                <a:gridCol w="1931264">
                  <a:extLst>
                    <a:ext uri="{9D8B030D-6E8A-4147-A177-3AD203B41FA5}">
                      <a16:colId xmlns:a16="http://schemas.microsoft.com/office/drawing/2014/main" val="1579309286"/>
                    </a:ext>
                  </a:extLst>
                </a:gridCol>
                <a:gridCol w="1931264">
                  <a:extLst>
                    <a:ext uri="{9D8B030D-6E8A-4147-A177-3AD203B41FA5}">
                      <a16:colId xmlns:a16="http://schemas.microsoft.com/office/drawing/2014/main" val="1154825818"/>
                    </a:ext>
                  </a:extLst>
                </a:gridCol>
                <a:gridCol w="1869204">
                  <a:extLst>
                    <a:ext uri="{9D8B030D-6E8A-4147-A177-3AD203B41FA5}">
                      <a16:colId xmlns:a16="http://schemas.microsoft.com/office/drawing/2014/main" val="1035514012"/>
                    </a:ext>
                  </a:extLst>
                </a:gridCol>
                <a:gridCol w="1809630">
                  <a:extLst>
                    <a:ext uri="{9D8B030D-6E8A-4147-A177-3AD203B41FA5}">
                      <a16:colId xmlns:a16="http://schemas.microsoft.com/office/drawing/2014/main" val="517552967"/>
                    </a:ext>
                  </a:extLst>
                </a:gridCol>
              </a:tblGrid>
              <a:tr h="787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 dirty="0" err="1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Deverson</a:t>
                      </a: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 (1984)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Bellett 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(1995) 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Macalister (2006)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de Bres </a:t>
                      </a:r>
                      <a:endParaRPr lang="en-NZ" sz="2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(2006)</a:t>
                      </a:r>
                      <a:endParaRPr lang="en-NZ" sz="2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Hay et al. (2008)</a:t>
                      </a:r>
                      <a:endParaRPr lang="en-NZ" sz="2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Grant </a:t>
                      </a:r>
                      <a:endParaRPr lang="en-NZ" sz="2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(2012)</a:t>
                      </a:r>
                      <a:endParaRPr lang="en-NZ" sz="2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142441"/>
                  </a:ext>
                </a:extLst>
              </a:tr>
              <a:tr h="4148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Flora &amp; Fauna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Flora &amp; Fauna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Flora &amp; Fauna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Flora &amp; Fauna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Flora &amp; Fauna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Flora &amp; Fauna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3719628"/>
                  </a:ext>
                </a:extLst>
              </a:tr>
              <a:tr h="4148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Kinship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Relationships 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Kinship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Genealogy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877169"/>
                  </a:ext>
                </a:extLst>
              </a:tr>
              <a:tr h="1054866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Māori Society</a:t>
                      </a:r>
                    </a:p>
                  </a:txBody>
                  <a:tcPr marL="61267" marR="61267" marT="0" marB="0" anchor="ctr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Concepts peculiar to Māori society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Social    Culture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General M</a:t>
                      </a:r>
                      <a:r>
                        <a:rPr lang="mi-NZ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āori lexical items</a:t>
                      </a:r>
                      <a:endParaRPr lang="en-NZ" sz="2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 anchor="ctr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Māori society and cultural practices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 anchor="ctr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Māori Concepts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 anchor="ctr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29177"/>
                  </a:ext>
                </a:extLst>
              </a:tr>
              <a:tr h="690664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Material Culture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1267" marR="61267" marT="0" marB="0" anchor="ctr"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732259"/>
                  </a:ext>
                </a:extLst>
              </a:tr>
              <a:tr h="38931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Mythology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Other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2118108"/>
                  </a:ext>
                </a:extLst>
              </a:tr>
              <a:tr h="35992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Religion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4076526"/>
                  </a:ext>
                </a:extLst>
              </a:tr>
              <a:tr h="3404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b="1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Phrases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Greetings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545308"/>
                  </a:ext>
                </a:extLst>
              </a:tr>
              <a:tr h="7198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b="1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Proper nouns – place names</a:t>
                      </a:r>
                      <a:endParaRPr lang="en-NZ" sz="2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Place names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Toponyms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306993"/>
                  </a:ext>
                </a:extLst>
              </a:tr>
              <a:tr h="7195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b="1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Proper nouns – personal names</a:t>
                      </a:r>
                      <a:endParaRPr lang="en-NZ" sz="2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Proper nouns – personal names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</a:t>
                      </a:r>
                      <a:endParaRPr lang="en-NZ" sz="2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267" marR="61267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117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775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F30F52-3BE7-8473-3ADC-1CB2FEAA8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pPr>
              <a:defRPr b="0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NZ" sz="4000" dirty="0">
                <a:solidFill>
                  <a:srgbClr val="FFFFFF"/>
                </a:solidFill>
              </a:rPr>
              <a:t>HUIA’s TRADE Picturebooks</a:t>
            </a:r>
            <a:br>
              <a:rPr lang="en-NZ" sz="4000" dirty="0">
                <a:solidFill>
                  <a:srgbClr val="FFFFFF"/>
                </a:solidFill>
              </a:rPr>
            </a:br>
            <a:r>
              <a:rPr lang="en-NZ" sz="4000" dirty="0">
                <a:solidFill>
                  <a:srgbClr val="FFFFFF"/>
                </a:solidFill>
              </a:rPr>
              <a:t>1995 – 2024 (n=44)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24FA633-AA31-7EC1-4E29-21046784F5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614975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912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3E1944-2B2D-4B07-9962-8FDFA09F2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Analysis Basics</a:t>
            </a:r>
            <a:endParaRPr lang="en-NZ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024BF-7C6F-6958-5165-FBBD2D49D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979920"/>
          </a:xfrm>
        </p:spPr>
        <p:txBody>
          <a:bodyPr anchor="ctr">
            <a:normAutofit/>
          </a:bodyPr>
          <a:lstStyle/>
          <a:p>
            <a:r>
              <a:rPr lang="mi-NZ" sz="2400" dirty="0" err="1"/>
              <a:t>Data</a:t>
            </a:r>
            <a:r>
              <a:rPr lang="mi-NZ" sz="2400" dirty="0"/>
              <a:t> for </a:t>
            </a:r>
            <a:r>
              <a:rPr lang="mi-NZ" sz="2400" dirty="0" err="1"/>
              <a:t>inclusion</a:t>
            </a:r>
            <a:endParaRPr lang="mi-NZ" sz="2400" dirty="0"/>
          </a:p>
          <a:p>
            <a:pPr lvl="1"/>
            <a:r>
              <a:rPr lang="mi-NZ" sz="2000" dirty="0" err="1"/>
              <a:t>front</a:t>
            </a:r>
            <a:r>
              <a:rPr lang="mi-NZ" sz="2000" dirty="0"/>
              <a:t> </a:t>
            </a:r>
            <a:r>
              <a:rPr lang="mi-NZ" sz="2000" dirty="0" err="1"/>
              <a:t>page</a:t>
            </a:r>
            <a:r>
              <a:rPr lang="mi-NZ" sz="2000" dirty="0"/>
              <a:t>, </a:t>
            </a:r>
            <a:r>
              <a:rPr lang="mi-NZ" sz="2000" dirty="0" err="1"/>
              <a:t>running</a:t>
            </a:r>
            <a:r>
              <a:rPr lang="mi-NZ" sz="2000" dirty="0"/>
              <a:t> </a:t>
            </a:r>
            <a:r>
              <a:rPr lang="mi-NZ" sz="2000" dirty="0" err="1"/>
              <a:t>text</a:t>
            </a:r>
            <a:r>
              <a:rPr lang="mi-NZ" sz="2000" dirty="0"/>
              <a:t>, </a:t>
            </a:r>
            <a:r>
              <a:rPr lang="mi-NZ" sz="2000" dirty="0" err="1"/>
              <a:t>back</a:t>
            </a:r>
            <a:r>
              <a:rPr lang="mi-NZ" sz="2000" dirty="0"/>
              <a:t> </a:t>
            </a:r>
            <a:r>
              <a:rPr lang="mi-NZ" sz="2000" dirty="0" err="1"/>
              <a:t>cover</a:t>
            </a:r>
            <a:r>
              <a:rPr lang="mi-NZ" sz="2000" dirty="0"/>
              <a:t>, </a:t>
            </a:r>
            <a:r>
              <a:rPr lang="mi-NZ" sz="2000" dirty="0" err="1"/>
              <a:t>including</a:t>
            </a:r>
            <a:r>
              <a:rPr lang="mi-NZ" sz="2000" dirty="0"/>
              <a:t> </a:t>
            </a:r>
            <a:r>
              <a:rPr lang="mi-NZ" sz="2000" dirty="0" err="1"/>
              <a:t>glossary</a:t>
            </a:r>
            <a:endParaRPr lang="mi-NZ" sz="2000" dirty="0"/>
          </a:p>
          <a:p>
            <a:r>
              <a:rPr lang="mi-NZ" sz="2400" dirty="0" err="1"/>
              <a:t>Single</a:t>
            </a:r>
            <a:r>
              <a:rPr lang="mi-NZ" sz="2400" dirty="0"/>
              <a:t> </a:t>
            </a:r>
            <a:r>
              <a:rPr lang="mi-NZ" sz="2400" dirty="0" err="1"/>
              <a:t>concepts</a:t>
            </a:r>
            <a:endParaRPr lang="mi-NZ" sz="2400" dirty="0"/>
          </a:p>
          <a:p>
            <a:pPr lvl="1"/>
            <a:r>
              <a:rPr lang="mi-NZ" sz="2000" dirty="0" err="1"/>
              <a:t>clipping</a:t>
            </a:r>
            <a:r>
              <a:rPr lang="mi-NZ" sz="2000" dirty="0"/>
              <a:t>: mokopuna &amp; moko; Te Whiti o Rongomai &amp; Te Whiti</a:t>
            </a:r>
          </a:p>
          <a:p>
            <a:pPr lvl="1"/>
            <a:r>
              <a:rPr lang="mi-NZ" sz="2000" dirty="0" err="1"/>
              <a:t>dialectal</a:t>
            </a:r>
            <a:r>
              <a:rPr lang="mi-NZ" sz="2000" dirty="0"/>
              <a:t> </a:t>
            </a:r>
            <a:r>
              <a:rPr lang="mi-NZ" sz="2000" dirty="0" err="1"/>
              <a:t>variation</a:t>
            </a:r>
            <a:r>
              <a:rPr lang="mi-NZ" sz="2000" dirty="0"/>
              <a:t>: tīrairaka &amp; tīwaiwaka</a:t>
            </a:r>
          </a:p>
          <a:p>
            <a:pPr lvl="1"/>
            <a:r>
              <a:rPr lang="mi-NZ" sz="2000" dirty="0" err="1"/>
              <a:t>typographic</a:t>
            </a:r>
            <a:r>
              <a:rPr lang="mi-NZ" sz="2000" dirty="0"/>
              <a:t> </a:t>
            </a:r>
            <a:r>
              <a:rPr lang="mi-NZ" sz="2000" dirty="0" err="1"/>
              <a:t>variation</a:t>
            </a:r>
            <a:r>
              <a:rPr lang="mi-NZ" sz="2000" dirty="0"/>
              <a:t>: Māia &amp; </a:t>
            </a:r>
            <a:r>
              <a:rPr lang="mi-NZ" sz="2000" dirty="0" err="1"/>
              <a:t>Maia</a:t>
            </a:r>
            <a:r>
              <a:rPr lang="mi-NZ" sz="2000" dirty="0"/>
              <a:t>, Tupu-ā-rangi &amp; </a:t>
            </a:r>
            <a:r>
              <a:rPr lang="mi-NZ" sz="2000" dirty="0" err="1"/>
              <a:t>Tupuarangi</a:t>
            </a:r>
            <a:endParaRPr lang="mi-NZ" sz="2000" dirty="0"/>
          </a:p>
          <a:p>
            <a:r>
              <a:rPr lang="mi-NZ" sz="2400" dirty="0" err="1"/>
              <a:t>Separate</a:t>
            </a:r>
            <a:r>
              <a:rPr lang="mi-NZ" sz="2400" dirty="0"/>
              <a:t> </a:t>
            </a:r>
            <a:r>
              <a:rPr lang="mi-NZ" sz="2400" dirty="0" err="1"/>
              <a:t>concepts</a:t>
            </a:r>
            <a:endParaRPr lang="mi-NZ" sz="2400" dirty="0"/>
          </a:p>
          <a:p>
            <a:pPr lvl="1"/>
            <a:r>
              <a:rPr lang="mi-NZ" sz="2000" dirty="0"/>
              <a:t>Marama (a </a:t>
            </a:r>
            <a:r>
              <a:rPr lang="mi-NZ" sz="2000" dirty="0" err="1"/>
              <a:t>character’s</a:t>
            </a:r>
            <a:r>
              <a:rPr lang="mi-NZ" sz="2000" dirty="0"/>
              <a:t> </a:t>
            </a:r>
            <a:r>
              <a:rPr lang="mi-NZ" sz="2000" dirty="0" err="1"/>
              <a:t>name</a:t>
            </a:r>
            <a:r>
              <a:rPr lang="mi-NZ" sz="2000" dirty="0"/>
              <a:t>) </a:t>
            </a:r>
            <a:r>
              <a:rPr lang="mi-NZ" sz="2000" dirty="0" err="1"/>
              <a:t>vs</a:t>
            </a:r>
            <a:r>
              <a:rPr lang="mi-NZ" sz="2000" dirty="0"/>
              <a:t>. marama (</a:t>
            </a:r>
            <a:r>
              <a:rPr lang="mi-NZ" sz="2000" dirty="0" err="1"/>
              <a:t>moon</a:t>
            </a:r>
            <a:r>
              <a:rPr lang="mi-NZ" sz="2000" dirty="0"/>
              <a:t>) </a:t>
            </a:r>
          </a:p>
          <a:p>
            <a:pPr lvl="1"/>
            <a:r>
              <a:rPr lang="mi-NZ" sz="2000" dirty="0"/>
              <a:t>Tama (a </a:t>
            </a:r>
            <a:r>
              <a:rPr lang="mi-NZ" sz="2000" dirty="0" err="1"/>
              <a:t>character’s</a:t>
            </a:r>
            <a:r>
              <a:rPr lang="mi-NZ" sz="2000" dirty="0"/>
              <a:t> </a:t>
            </a:r>
            <a:r>
              <a:rPr lang="mi-NZ" sz="2000" dirty="0" err="1"/>
              <a:t>name</a:t>
            </a:r>
            <a:r>
              <a:rPr lang="mi-NZ" sz="2000" dirty="0"/>
              <a:t>) </a:t>
            </a:r>
            <a:r>
              <a:rPr lang="mi-NZ" sz="2000" dirty="0" err="1"/>
              <a:t>vs</a:t>
            </a:r>
            <a:r>
              <a:rPr lang="mi-NZ" sz="2000" dirty="0"/>
              <a:t>. tama (</a:t>
            </a:r>
            <a:r>
              <a:rPr lang="mi-NZ" sz="2000" dirty="0" err="1"/>
              <a:t>younger</a:t>
            </a:r>
            <a:r>
              <a:rPr lang="mi-NZ" sz="2000" dirty="0"/>
              <a:t> </a:t>
            </a:r>
            <a:r>
              <a:rPr lang="mi-NZ" sz="2000" dirty="0" err="1"/>
              <a:t>male</a:t>
            </a:r>
            <a:r>
              <a:rPr lang="mi-NZ" sz="2000" dirty="0"/>
              <a:t>)</a:t>
            </a:r>
          </a:p>
          <a:p>
            <a:r>
              <a:rPr lang="mi-NZ" sz="2400" dirty="0" err="1"/>
              <a:t>Kin</a:t>
            </a:r>
            <a:r>
              <a:rPr lang="mi-NZ" sz="2400" dirty="0"/>
              <a:t> </a:t>
            </a:r>
            <a:r>
              <a:rPr lang="mi-NZ" sz="2400" dirty="0" err="1"/>
              <a:t>terms</a:t>
            </a:r>
            <a:r>
              <a:rPr lang="mi-NZ" sz="2400" dirty="0"/>
              <a:t> ...</a:t>
            </a:r>
          </a:p>
          <a:p>
            <a:pPr lvl="1"/>
            <a:endParaRPr lang="mi-NZ" dirty="0"/>
          </a:p>
          <a:p>
            <a:endParaRPr lang="mi-NZ" sz="2000" dirty="0"/>
          </a:p>
        </p:txBody>
      </p:sp>
    </p:spTree>
    <p:extLst>
      <p:ext uri="{BB962C8B-B14F-4D97-AF65-F5344CB8AC3E}">
        <p14:creationId xmlns:p14="http://schemas.microsoft.com/office/powerpoint/2010/main" val="3676001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AACEA5-2B6A-871A-16AE-4F9D6E437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NZ" sz="4000">
                <a:solidFill>
                  <a:srgbClr val="FFFFFF"/>
                </a:solidFill>
              </a:rPr>
              <a:t>Kin Terms in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EF2B5-E985-A59F-D42A-03FA508CC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891970"/>
            <a:ext cx="9724031" cy="4671492"/>
          </a:xfrm>
        </p:spPr>
        <p:txBody>
          <a:bodyPr anchor="ctr"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sz="2400" dirty="0"/>
              <a:t>used as a common noun</a:t>
            </a:r>
          </a:p>
          <a:p>
            <a:pPr lvl="1"/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To get to her </a:t>
            </a:r>
            <a:r>
              <a:rPr lang="en-NZ" b="1" dirty="0">
                <a:solidFill>
                  <a:schemeClr val="accent1">
                    <a:lumMod val="75000"/>
                  </a:schemeClr>
                </a:solidFill>
              </a:rPr>
              <a:t>kuia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’s house... [</a:t>
            </a:r>
            <a:r>
              <a:rPr lang="en-NZ" i="1" dirty="0">
                <a:solidFill>
                  <a:schemeClr val="accent1">
                    <a:lumMod val="75000"/>
                  </a:schemeClr>
                </a:solidFill>
              </a:rPr>
              <a:t>Roimata’s Cloak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dirty="0"/>
              <a:t>used to NAME an individual in a kin relationship</a:t>
            </a:r>
          </a:p>
          <a:p>
            <a:pPr lvl="1"/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‘</a:t>
            </a:r>
            <a:r>
              <a:rPr lang="en-NZ" b="1" dirty="0" err="1">
                <a:solidFill>
                  <a:schemeClr val="accent1">
                    <a:lumMod val="75000"/>
                  </a:schemeClr>
                </a:solidFill>
              </a:rPr>
              <a:t>Tuakana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, can you please come with me?’ [</a:t>
            </a:r>
            <a:r>
              <a:rPr lang="en-NZ" i="1" dirty="0">
                <a:solidFill>
                  <a:schemeClr val="accent1">
                    <a:lumMod val="75000"/>
                  </a:schemeClr>
                </a:solidFill>
              </a:rPr>
              <a:t>How my Koro became a Star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dirty="0"/>
              <a:t>used in a NAME phrase for an individual in a kin relationship [MĀO/ENG]</a:t>
            </a:r>
          </a:p>
          <a:p>
            <a:pPr lvl="1"/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They cried, talked, and sang to </a:t>
            </a:r>
            <a:r>
              <a:rPr lang="en-NZ" b="1" dirty="0">
                <a:solidFill>
                  <a:schemeClr val="accent1">
                    <a:lumMod val="75000"/>
                  </a:schemeClr>
                </a:solidFill>
              </a:rPr>
              <a:t>Koro Jack 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NZ" i="1" dirty="0">
                <a:solidFill>
                  <a:schemeClr val="accent1">
                    <a:lumMod val="75000"/>
                  </a:schemeClr>
                </a:solidFill>
              </a:rPr>
              <a:t>Haere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dirty="0"/>
              <a:t>used in a vocative phrase [M</a:t>
            </a:r>
            <a:r>
              <a:rPr lang="mi-NZ" sz="2400" dirty="0"/>
              <a:t>ĀO]</a:t>
            </a:r>
            <a:endParaRPr lang="en-NZ" sz="2400" dirty="0"/>
          </a:p>
          <a:p>
            <a:pPr lvl="1"/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‘Oh, to the moon, </a:t>
            </a:r>
            <a:r>
              <a:rPr lang="en-NZ" b="1" dirty="0">
                <a:solidFill>
                  <a:schemeClr val="accent1">
                    <a:lumMod val="75000"/>
                  </a:schemeClr>
                </a:solidFill>
              </a:rPr>
              <a:t>e Koro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,’ says Te Wai.</a:t>
            </a:r>
            <a:r>
              <a:rPr lang="en-NZ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NZ" i="1" dirty="0">
                <a:solidFill>
                  <a:schemeClr val="accent1">
                    <a:lumMod val="75000"/>
                  </a:schemeClr>
                </a:solidFill>
              </a:rPr>
              <a:t>Te Wai, Tama and the Moon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] 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dirty="0"/>
              <a:t>used as an honorific</a:t>
            </a:r>
          </a:p>
          <a:p>
            <a:pPr lvl="1"/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I am back with the other doctor – </a:t>
            </a:r>
            <a:r>
              <a:rPr lang="en-NZ" b="1" dirty="0" err="1">
                <a:solidFill>
                  <a:schemeClr val="accent1">
                    <a:lumMod val="75000"/>
                  </a:schemeClr>
                </a:solidFill>
              </a:rPr>
              <a:t>Whaea</a:t>
            </a:r>
            <a:r>
              <a:rPr lang="en-NZ" b="1" dirty="0">
                <a:solidFill>
                  <a:schemeClr val="accent1">
                    <a:lumMod val="75000"/>
                  </a:schemeClr>
                </a:solidFill>
              </a:rPr>
              <a:t> Tui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. [</a:t>
            </a:r>
            <a:r>
              <a:rPr lang="en-NZ" i="1" dirty="0">
                <a:solidFill>
                  <a:schemeClr val="accent1">
                    <a:lumMod val="75000"/>
                  </a:schemeClr>
                </a:solidFill>
              </a:rPr>
              <a:t>I am a little voice</a:t>
            </a:r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6799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C6141A-624F-BE28-7E37-45875BC28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mi-NZ" sz="4000">
                <a:solidFill>
                  <a:srgbClr val="FFFFFF"/>
                </a:solidFill>
              </a:rPr>
              <a:t>KIN CONCEPTS</a:t>
            </a:r>
            <a:endParaRPr lang="en-NZ" sz="4000">
              <a:solidFill>
                <a:srgbClr val="FFFFFF"/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B996CBF-2A70-03C4-E1F0-B347AFC934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182337"/>
              </p:ext>
            </p:extLst>
          </p:nvPr>
        </p:nvGraphicFramePr>
        <p:xfrm>
          <a:off x="801985" y="1784692"/>
          <a:ext cx="10588029" cy="48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549">
                  <a:extLst>
                    <a:ext uri="{9D8B030D-6E8A-4147-A177-3AD203B41FA5}">
                      <a16:colId xmlns:a16="http://schemas.microsoft.com/office/drawing/2014/main" val="1577950262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3042281196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1242379961"/>
                    </a:ext>
                  </a:extLst>
                </a:gridCol>
                <a:gridCol w="2195806">
                  <a:extLst>
                    <a:ext uri="{9D8B030D-6E8A-4147-A177-3AD203B41FA5}">
                      <a16:colId xmlns:a16="http://schemas.microsoft.com/office/drawing/2014/main" val="997956466"/>
                    </a:ext>
                  </a:extLst>
                </a:gridCol>
                <a:gridCol w="2045558">
                  <a:extLst>
                    <a:ext uri="{9D8B030D-6E8A-4147-A177-3AD203B41FA5}">
                      <a16:colId xmlns:a16="http://schemas.microsoft.com/office/drawing/2014/main" val="2307245806"/>
                    </a:ext>
                  </a:extLst>
                </a:gridCol>
              </a:tblGrid>
              <a:tr h="556036">
                <a:tc>
                  <a:txBody>
                    <a:bodyPr/>
                    <a:lstStyle/>
                    <a:p>
                      <a:r>
                        <a:rPr lang="mi-NZ" sz="2000" dirty="0"/>
                        <a:t>CONCEPT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 err="1"/>
                        <a:t>to</a:t>
                      </a:r>
                      <a:r>
                        <a:rPr lang="mi-NZ" sz="2000" dirty="0"/>
                        <a:t> </a:t>
                      </a:r>
                      <a:r>
                        <a:rPr lang="mi-NZ" sz="2000" dirty="0" err="1"/>
                        <a:t>categorize</a:t>
                      </a:r>
                      <a:endParaRPr lang="mi-NZ" sz="2000" dirty="0"/>
                    </a:p>
                    <a:p>
                      <a:pPr algn="ctr"/>
                      <a:r>
                        <a:rPr lang="mi-NZ" sz="2000" dirty="0" err="1"/>
                        <a:t>kin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 err="1"/>
                        <a:t>to</a:t>
                      </a:r>
                      <a:r>
                        <a:rPr lang="mi-NZ" sz="2000" dirty="0"/>
                        <a:t> </a:t>
                      </a:r>
                      <a:r>
                        <a:rPr lang="mi-NZ" sz="2000" dirty="0" err="1"/>
                        <a:t>name</a:t>
                      </a:r>
                      <a:endParaRPr lang="mi-NZ" sz="2000" dirty="0"/>
                    </a:p>
                    <a:p>
                      <a:pPr algn="ctr"/>
                      <a:r>
                        <a:rPr lang="mi-NZ" sz="2000" dirty="0" err="1"/>
                        <a:t>Kin</a:t>
                      </a:r>
                      <a:endParaRPr lang="en-NZ" sz="2000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 err="1"/>
                        <a:t>to</a:t>
                      </a:r>
                      <a:r>
                        <a:rPr lang="mi-NZ" sz="2000" dirty="0"/>
                        <a:t> </a:t>
                      </a:r>
                      <a:r>
                        <a:rPr lang="mi-NZ" sz="2000" dirty="0" err="1"/>
                        <a:t>name</a:t>
                      </a:r>
                      <a:endParaRPr lang="mi-NZ" sz="2000" dirty="0"/>
                    </a:p>
                    <a:p>
                      <a:pPr algn="ctr"/>
                      <a:r>
                        <a:rPr lang="mi-NZ" sz="2000" dirty="0" err="1"/>
                        <a:t>Kin</a:t>
                      </a:r>
                      <a:r>
                        <a:rPr lang="mi-NZ" sz="2000" dirty="0"/>
                        <a:t> </a:t>
                      </a:r>
                      <a:r>
                        <a:rPr lang="mi-NZ" sz="2000" dirty="0" err="1"/>
                        <a:t>Name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 err="1"/>
                        <a:t>vocative</a:t>
                      </a:r>
                      <a:r>
                        <a:rPr lang="mi-NZ" sz="2000" dirty="0"/>
                        <a:t> </a:t>
                      </a:r>
                    </a:p>
                    <a:p>
                      <a:pPr algn="ctr"/>
                      <a:r>
                        <a:rPr lang="mi-NZ" sz="2000" dirty="0"/>
                        <a:t>e </a:t>
                      </a:r>
                      <a:r>
                        <a:rPr lang="mi-NZ" sz="2000" dirty="0" err="1"/>
                        <a:t>Kin</a:t>
                      </a:r>
                      <a:r>
                        <a:rPr lang="mi-NZ" sz="2000" dirty="0"/>
                        <a:t>/</a:t>
                      </a:r>
                      <a:r>
                        <a:rPr lang="mi-NZ" sz="2000" dirty="0" err="1"/>
                        <a:t>kin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2810760706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/>
                        <a:t>KOROUA</a:t>
                      </a:r>
                      <a:endParaRPr lang="en-NZ" sz="200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4</a:t>
                      </a:r>
                      <a:endParaRPr lang="en-NZ" sz="2000" b="1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*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1408537845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 dirty="0"/>
                        <a:t>KUIA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17</a:t>
                      </a:r>
                      <a:endParaRPr lang="en-NZ" sz="2000" b="1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* [e kui]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8499291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KORO</a:t>
                      </a:r>
                      <a:endParaRPr lang="en-NZ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11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86 (5-HON)</a:t>
                      </a:r>
                      <a:endParaRPr lang="en-NZ" sz="2000" b="1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9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3 (e Koro)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1462171033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MĀMĀ</a:t>
                      </a:r>
                      <a:endParaRPr lang="en-NZ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23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47</a:t>
                      </a:r>
                      <a:endParaRPr lang="en-NZ" sz="2000" b="1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*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1198139409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PĀPĀ</a:t>
                      </a:r>
                      <a:endParaRPr lang="en-NZ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13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50</a:t>
                      </a:r>
                      <a:endParaRPr lang="en-NZ" sz="2000" b="1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*</a:t>
                      </a:r>
                      <a:endParaRPr lang="en-NZ" sz="200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2624210740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/>
                        <a:t>WHAEA</a:t>
                      </a:r>
                      <a:endParaRPr lang="en-NZ" sz="200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2 (2-HON)</a:t>
                      </a:r>
                      <a:endParaRPr lang="en-NZ" sz="200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11 (11-HON)</a:t>
                      </a:r>
                      <a:endParaRPr lang="en-NZ" sz="2000" b="1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*</a:t>
                      </a:r>
                      <a:endParaRPr lang="en-NZ" sz="200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3017075415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/>
                        <a:t>MATUA</a:t>
                      </a:r>
                      <a:endParaRPr lang="en-NZ" sz="200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b="1" dirty="0"/>
                        <a:t>9 (9-HON)</a:t>
                      </a:r>
                      <a:endParaRPr lang="en-NZ" sz="2000" b="1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*</a:t>
                      </a:r>
                      <a:endParaRPr lang="en-NZ" sz="200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1300879744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 dirty="0"/>
                        <a:t>TUAKANA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1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1</a:t>
                      </a:r>
                      <a:endParaRPr lang="en-NZ" sz="200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*</a:t>
                      </a:r>
                      <a:endParaRPr lang="en-NZ" sz="200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1850203045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/>
                        <a:t>TUAHINE</a:t>
                      </a:r>
                      <a:endParaRPr lang="en-NZ" sz="200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1</a:t>
                      </a:r>
                      <a:endParaRPr lang="en-NZ" sz="200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*</a:t>
                      </a:r>
                      <a:endParaRPr lang="en-NZ" sz="200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3291343997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/>
                        <a:t>TAMA</a:t>
                      </a:r>
                      <a:endParaRPr lang="en-NZ" sz="200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2</a:t>
                      </a:r>
                      <a:endParaRPr lang="en-NZ" sz="200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*</a:t>
                      </a:r>
                      <a:endParaRPr lang="en-NZ" sz="200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4 (e tama)</a:t>
                      </a:r>
                      <a:endParaRPr lang="en-NZ" sz="200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3803075220"/>
                  </a:ext>
                </a:extLst>
              </a:tr>
              <a:tr h="330616">
                <a:tc>
                  <a:txBody>
                    <a:bodyPr/>
                    <a:lstStyle/>
                    <a:p>
                      <a:r>
                        <a:rPr lang="mi-NZ" sz="2000"/>
                        <a:t>MOKOPUNA</a:t>
                      </a:r>
                      <a:endParaRPr lang="en-NZ" sz="200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3</a:t>
                      </a:r>
                      <a:endParaRPr lang="en-NZ" sz="2000" dirty="0"/>
                    </a:p>
                  </a:txBody>
                  <a:tcPr marL="75140" marR="75140" marT="37570" marB="37570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/>
                        <a:t>1</a:t>
                      </a:r>
                      <a:endParaRPr lang="en-NZ" sz="2000"/>
                    </a:p>
                  </a:txBody>
                  <a:tcPr marL="75140" marR="75140" marT="37570" marB="3757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*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i-NZ" sz="2000" dirty="0"/>
                        <a:t>1 (e moko)</a:t>
                      </a:r>
                      <a:endParaRPr lang="en-NZ" sz="2000" dirty="0"/>
                    </a:p>
                  </a:txBody>
                  <a:tcPr marL="75140" marR="75140" marT="37570" marB="37570"/>
                </a:tc>
                <a:extLst>
                  <a:ext uri="{0D108BD9-81ED-4DB2-BD59-A6C34878D82A}">
                    <a16:rowId xmlns:a16="http://schemas.microsoft.com/office/drawing/2014/main" val="1211663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2645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lose up of words&#10;&#10;AI-generated content may be incorrect.">
            <a:extLst>
              <a:ext uri="{FF2B5EF4-FFF2-40B4-BE49-F238E27FC236}">
                <a16:creationId xmlns:a16="http://schemas.microsoft.com/office/drawing/2014/main" id="{59ACB5E9-2970-F172-C5BD-D3BD944D5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9600"/>
            <a:ext cx="112776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728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22CA72-2A63-428F-B586-37BA5AB6D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2F8E7E-B823-558A-DA28-4C726054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4495568"/>
            <a:ext cx="3861960" cy="1905232"/>
          </a:xfrm>
        </p:spPr>
        <p:txBody>
          <a:bodyPr anchor="ctr">
            <a:normAutofit/>
          </a:bodyPr>
          <a:lstStyle/>
          <a:p>
            <a:r>
              <a:rPr lang="mi-NZ" sz="3200" dirty="0"/>
              <a:t>KORO, KOROUA &amp; KUIA</a:t>
            </a:r>
            <a:endParaRPr lang="en-NZ" sz="3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3AB3A7-0F4F-2F99-CEE0-D34EC3F13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760" y="352480"/>
            <a:ext cx="3487493" cy="3426462"/>
          </a:xfrm>
          <a:prstGeom prst="rect">
            <a:avLst/>
          </a:prstGeom>
        </p:spPr>
      </p:pic>
      <p:pic>
        <p:nvPicPr>
          <p:cNvPr id="12" name="Picture 11" descr="A person and a dog sitting on a blanket by a campfire&#10;&#10;AI-generated content may be incorrect.">
            <a:extLst>
              <a:ext uri="{FF2B5EF4-FFF2-40B4-BE49-F238E27FC236}">
                <a16:creationId xmlns:a16="http://schemas.microsoft.com/office/drawing/2014/main" id="{21188645-AAEF-663A-810B-CD64816065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4" r="41208" b="22748"/>
          <a:stretch>
            <a:fillRect/>
          </a:stretch>
        </p:blipFill>
        <p:spPr>
          <a:xfrm>
            <a:off x="1001245" y="352480"/>
            <a:ext cx="4579050" cy="342646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D4B23A6-EB17-1756-BED1-D73E7CB38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2719" y="4495568"/>
            <a:ext cx="6876881" cy="1905232"/>
          </a:xfrm>
        </p:spPr>
        <p:txBody>
          <a:bodyPr anchor="ctr">
            <a:normAutofit/>
          </a:bodyPr>
          <a:lstStyle/>
          <a:p>
            <a:r>
              <a:rPr lang="en-US" sz="2400" dirty="0"/>
              <a:t>KORO concept (1998–2024) n=109</a:t>
            </a:r>
            <a:endParaRPr lang="en-US" sz="2400" dirty="0">
              <a:highlight>
                <a:srgbClr val="FFFF00"/>
              </a:highlight>
            </a:endParaRPr>
          </a:p>
          <a:p>
            <a:r>
              <a:rPr lang="en-US" sz="2400" dirty="0"/>
              <a:t>KOROUA concept (2008 &amp; 2023) n=4 common</a:t>
            </a:r>
          </a:p>
          <a:p>
            <a:r>
              <a:rPr lang="en-US" sz="2400" dirty="0"/>
              <a:t>KUIA concept (1995 &amp; 1998) n=17 common</a:t>
            </a:r>
            <a:endParaRPr lang="en-US" sz="2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48381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220f5dc3-9452-48e5-9b4f-888df42f7a2d}" enabled="0" method="" siteId="{220f5dc3-9452-48e5-9b4f-888df42f7a2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4220</TotalTime>
  <Words>2414</Words>
  <Application>Microsoft Office PowerPoint</Application>
  <PresentationFormat>Widescreen</PresentationFormat>
  <Paragraphs>355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Aptos</vt:lpstr>
      <vt:lpstr>Aptos Display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 How do HUIA’s translingual TRADE picturebooks contribute to the reclamation of te reo Māori?  1995 - 2024</vt:lpstr>
      <vt:lpstr>HUIA’s TRADE Picturebooks 1995 – 2024 (n=44)</vt:lpstr>
      <vt:lpstr>Analysis Basics</vt:lpstr>
      <vt:lpstr>Kin Terms in Context</vt:lpstr>
      <vt:lpstr>KIN CONCEPTS</vt:lpstr>
      <vt:lpstr>PowerPoint Presentation</vt:lpstr>
      <vt:lpstr>KORO, KOROUA &amp; KUIA</vt:lpstr>
      <vt:lpstr>NANNY &amp; KORO (KOROUA)</vt:lpstr>
      <vt:lpstr>Nanny in the broader context of Aotearoa picturebooks</vt:lpstr>
      <vt:lpstr>KIN CONCEPTS</vt:lpstr>
      <vt:lpstr>PowerPoint Presentation</vt:lpstr>
      <vt:lpstr>Vocative structures with e in pukapikitia</vt:lpstr>
      <vt:lpstr>Vocative phrases with e in pukapikitia</vt:lpstr>
      <vt:lpstr>Semantic Domain Analysis</vt:lpstr>
      <vt:lpstr>If te reo Māori, analyse within te ao Māori!</vt:lpstr>
      <vt:lpstr>tūmoko enduring</vt:lpstr>
      <vt:lpstr>PowerPoint Presentation</vt:lpstr>
      <vt:lpstr>PowerPoint Presentation</vt:lpstr>
      <vt:lpstr>PowerPoint Presentation</vt:lpstr>
      <vt:lpstr>tūmoko  whetū</vt:lpstr>
      <vt:lpstr>tūmoko in HUIA’s translingual pukapikitia</vt:lpstr>
      <vt:lpstr>tūmoko  tangata</vt:lpstr>
      <vt:lpstr>tūmoko in HUIA’s translingual pukapikitia</vt:lpstr>
      <vt:lpstr>tūmoko  tapawāhi</vt:lpstr>
      <vt:lpstr>tūmoko in HUIA’s translingual pukapikitia</vt:lpstr>
      <vt:lpstr>Kupu/kīanga in HUIA’s translingual pukapikitia</vt:lpstr>
      <vt:lpstr>HUIA’s Translingual Pukapikitia</vt:lpstr>
      <vt:lpstr>HUIA’s Translingual Pukapikitia</vt:lpstr>
      <vt:lpstr>HUIA’s Translingual Pukapikitia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Julie Barbour</dc:creator>
  <cp:lastModifiedBy>Julie Barbour</cp:lastModifiedBy>
  <cp:revision>5</cp:revision>
  <dcterms:created xsi:type="dcterms:W3CDTF">2025-10-13T05:18:19Z</dcterms:created>
  <dcterms:modified xsi:type="dcterms:W3CDTF">2026-06-20T23:45:13Z</dcterms:modified>
</cp:coreProperties>
</file>