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69"/>
  </p:notesMasterIdLst>
  <p:sldIdLst>
    <p:sldId id="256" r:id="rId2"/>
    <p:sldId id="384" r:id="rId3"/>
    <p:sldId id="341" r:id="rId4"/>
    <p:sldId id="347" r:id="rId5"/>
    <p:sldId id="359" r:id="rId6"/>
    <p:sldId id="364" r:id="rId7"/>
    <p:sldId id="346" r:id="rId8"/>
    <p:sldId id="304" r:id="rId9"/>
    <p:sldId id="353" r:id="rId10"/>
    <p:sldId id="344" r:id="rId11"/>
    <p:sldId id="368" r:id="rId12"/>
    <p:sldId id="351" r:id="rId13"/>
    <p:sldId id="349" r:id="rId14"/>
    <p:sldId id="371" r:id="rId15"/>
    <p:sldId id="369" r:id="rId16"/>
    <p:sldId id="370" r:id="rId17"/>
    <p:sldId id="352" r:id="rId18"/>
    <p:sldId id="354" r:id="rId19"/>
    <p:sldId id="355" r:id="rId20"/>
    <p:sldId id="366" r:id="rId21"/>
    <p:sldId id="372" r:id="rId22"/>
    <p:sldId id="356" r:id="rId23"/>
    <p:sldId id="357" r:id="rId24"/>
    <p:sldId id="358" r:id="rId25"/>
    <p:sldId id="365" r:id="rId26"/>
    <p:sldId id="367" r:id="rId27"/>
    <p:sldId id="360" r:id="rId28"/>
    <p:sldId id="388" r:id="rId29"/>
    <p:sldId id="361" r:id="rId30"/>
    <p:sldId id="362" r:id="rId31"/>
    <p:sldId id="272" r:id="rId32"/>
    <p:sldId id="373" r:id="rId33"/>
    <p:sldId id="401" r:id="rId34"/>
    <p:sldId id="374" r:id="rId35"/>
    <p:sldId id="380" r:id="rId36"/>
    <p:sldId id="396" r:id="rId37"/>
    <p:sldId id="398" r:id="rId38"/>
    <p:sldId id="399" r:id="rId39"/>
    <p:sldId id="389" r:id="rId40"/>
    <p:sldId id="391" r:id="rId41"/>
    <p:sldId id="258" r:id="rId42"/>
    <p:sldId id="393" r:id="rId43"/>
    <p:sldId id="394" r:id="rId44"/>
    <p:sldId id="395" r:id="rId45"/>
    <p:sldId id="278" r:id="rId46"/>
    <p:sldId id="375" r:id="rId47"/>
    <p:sldId id="262" r:id="rId48"/>
    <p:sldId id="403" r:id="rId49"/>
    <p:sldId id="404" r:id="rId50"/>
    <p:sldId id="402" r:id="rId51"/>
    <p:sldId id="376" r:id="rId52"/>
    <p:sldId id="377" r:id="rId53"/>
    <p:sldId id="379" r:id="rId54"/>
    <p:sldId id="378" r:id="rId55"/>
    <p:sldId id="386" r:id="rId56"/>
    <p:sldId id="387" r:id="rId57"/>
    <p:sldId id="383" r:id="rId58"/>
    <p:sldId id="317" r:id="rId59"/>
    <p:sldId id="290" r:id="rId60"/>
    <p:sldId id="323" r:id="rId61"/>
    <p:sldId id="320" r:id="rId62"/>
    <p:sldId id="324" r:id="rId63"/>
    <p:sldId id="327" r:id="rId64"/>
    <p:sldId id="381" r:id="rId65"/>
    <p:sldId id="400" r:id="rId66"/>
    <p:sldId id="332" r:id="rId67"/>
    <p:sldId id="339" r:id="rId6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513E44"/>
    <a:srgbClr val="FCE5D7"/>
    <a:srgbClr val="F5EFED"/>
    <a:srgbClr val="EFF6F6"/>
    <a:srgbClr val="BFBA6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31348" autoAdjust="0"/>
    <p:restoredTop sz="39130"/>
  </p:normalViewPr>
  <p:slideViewPr>
    <p:cSldViewPr snapToGrid="0">
      <p:cViewPr varScale="1">
        <p:scale>
          <a:sx n="37" d="100"/>
          <a:sy n="37" d="100"/>
        </p:scale>
        <p:origin x="2352" y="19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theme" Target="theme/theme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71"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688F5CC-F95D-4749-B5FD-73D059736D70}" type="datetimeFigureOut">
              <a:rPr lang="en-GB" smtClean="0"/>
              <a:t>01/05/2026</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4690E3D-06F8-1D47-80A2-602763DB6A67}" type="slidenum">
              <a:rPr lang="en-GB" smtClean="0"/>
              <a:t>‹#›</a:t>
            </a:fld>
            <a:endParaRPr lang="en-GB"/>
          </a:p>
        </p:txBody>
      </p:sp>
    </p:spTree>
    <p:extLst>
      <p:ext uri="{BB962C8B-B14F-4D97-AF65-F5344CB8AC3E}">
        <p14:creationId xmlns:p14="http://schemas.microsoft.com/office/powerpoint/2010/main" val="387626781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34690E3D-06F8-1D47-80A2-602763DB6A67}" type="slidenum">
              <a:rPr lang="en-GB" smtClean="0"/>
              <a:t>1</a:t>
            </a:fld>
            <a:endParaRPr lang="en-GB"/>
          </a:p>
        </p:txBody>
      </p:sp>
    </p:spTree>
    <p:extLst>
      <p:ext uri="{BB962C8B-B14F-4D97-AF65-F5344CB8AC3E}">
        <p14:creationId xmlns:p14="http://schemas.microsoft.com/office/powerpoint/2010/main" val="265643786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A51F036-6DA2-5A5D-F65B-C03E389F7BE0}"/>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5A3F260B-773B-9549-7349-6A43C3E82187}"/>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85C77448-FADC-1E22-AFF0-89EEA0A7A2BE}"/>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37474950-6035-9CE9-67EF-B7EFCC71A058}"/>
              </a:ext>
            </a:extLst>
          </p:cNvPr>
          <p:cNvSpPr>
            <a:spLocks noGrp="1"/>
          </p:cNvSpPr>
          <p:nvPr>
            <p:ph type="sldNum" sz="quarter" idx="5"/>
          </p:nvPr>
        </p:nvSpPr>
        <p:spPr/>
        <p:txBody>
          <a:bodyPr/>
          <a:lstStyle/>
          <a:p>
            <a:fld id="{34690E3D-06F8-1D47-80A2-602763DB6A67}" type="slidenum">
              <a:rPr lang="en-GB" smtClean="0"/>
              <a:t>10</a:t>
            </a:fld>
            <a:endParaRPr lang="en-GB"/>
          </a:p>
        </p:txBody>
      </p:sp>
    </p:spTree>
    <p:extLst>
      <p:ext uri="{BB962C8B-B14F-4D97-AF65-F5344CB8AC3E}">
        <p14:creationId xmlns:p14="http://schemas.microsoft.com/office/powerpoint/2010/main" val="356899026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EE06F8B-BEC5-70E4-6C37-5BD28C116EC4}"/>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10896B2C-4E4C-4749-68CF-BB2431B1EFBD}"/>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AC27BD20-BC4F-6507-3D03-35617A10F554}"/>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AEF72534-6810-824A-178F-CFF2E674DA9F}"/>
              </a:ext>
            </a:extLst>
          </p:cNvPr>
          <p:cNvSpPr>
            <a:spLocks noGrp="1"/>
          </p:cNvSpPr>
          <p:nvPr>
            <p:ph type="sldNum" sz="quarter" idx="5"/>
          </p:nvPr>
        </p:nvSpPr>
        <p:spPr/>
        <p:txBody>
          <a:bodyPr/>
          <a:lstStyle/>
          <a:p>
            <a:fld id="{34690E3D-06F8-1D47-80A2-602763DB6A67}" type="slidenum">
              <a:rPr lang="en-GB" smtClean="0"/>
              <a:t>11</a:t>
            </a:fld>
            <a:endParaRPr lang="en-GB"/>
          </a:p>
        </p:txBody>
      </p:sp>
    </p:spTree>
    <p:extLst>
      <p:ext uri="{BB962C8B-B14F-4D97-AF65-F5344CB8AC3E}">
        <p14:creationId xmlns:p14="http://schemas.microsoft.com/office/powerpoint/2010/main" val="232208585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BD3C7E5-4000-4CEA-770C-F7B3DE7899CB}"/>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92CD35E1-508F-AC25-3DE4-1042B4171C63}"/>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7978BAA9-7BF4-7524-F853-E677826CE315}"/>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B7F42739-BE34-1899-5966-EE403EF44160}"/>
              </a:ext>
            </a:extLst>
          </p:cNvPr>
          <p:cNvSpPr>
            <a:spLocks noGrp="1"/>
          </p:cNvSpPr>
          <p:nvPr>
            <p:ph type="sldNum" sz="quarter" idx="5"/>
          </p:nvPr>
        </p:nvSpPr>
        <p:spPr/>
        <p:txBody>
          <a:bodyPr/>
          <a:lstStyle/>
          <a:p>
            <a:fld id="{34690E3D-06F8-1D47-80A2-602763DB6A67}" type="slidenum">
              <a:rPr lang="en-GB" smtClean="0"/>
              <a:t>12</a:t>
            </a:fld>
            <a:endParaRPr lang="en-GB"/>
          </a:p>
        </p:txBody>
      </p:sp>
    </p:spTree>
    <p:extLst>
      <p:ext uri="{BB962C8B-B14F-4D97-AF65-F5344CB8AC3E}">
        <p14:creationId xmlns:p14="http://schemas.microsoft.com/office/powerpoint/2010/main" val="413747632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34690E3D-06F8-1D47-80A2-602763DB6A67}" type="slidenum">
              <a:rPr lang="en-GB" smtClean="0"/>
              <a:t>14</a:t>
            </a:fld>
            <a:endParaRPr lang="en-GB"/>
          </a:p>
        </p:txBody>
      </p:sp>
    </p:spTree>
    <p:extLst>
      <p:ext uri="{BB962C8B-B14F-4D97-AF65-F5344CB8AC3E}">
        <p14:creationId xmlns:p14="http://schemas.microsoft.com/office/powerpoint/2010/main" val="372224606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87775E2-ED97-0715-A268-B3AB98406061}"/>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4F31168A-4DBC-41A9-AC1E-4AD4E3E6DE7B}"/>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58036687-E376-9BB4-5EE1-2725A3B68ACC}"/>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A4902F54-092C-B03D-DE6D-E978A4AB9B81}"/>
              </a:ext>
            </a:extLst>
          </p:cNvPr>
          <p:cNvSpPr>
            <a:spLocks noGrp="1"/>
          </p:cNvSpPr>
          <p:nvPr>
            <p:ph type="sldNum" sz="quarter" idx="5"/>
          </p:nvPr>
        </p:nvSpPr>
        <p:spPr/>
        <p:txBody>
          <a:bodyPr/>
          <a:lstStyle/>
          <a:p>
            <a:fld id="{34690E3D-06F8-1D47-80A2-602763DB6A67}" type="slidenum">
              <a:rPr lang="en-GB" smtClean="0"/>
              <a:t>15</a:t>
            </a:fld>
            <a:endParaRPr lang="en-GB"/>
          </a:p>
        </p:txBody>
      </p:sp>
    </p:spTree>
    <p:extLst>
      <p:ext uri="{BB962C8B-B14F-4D97-AF65-F5344CB8AC3E}">
        <p14:creationId xmlns:p14="http://schemas.microsoft.com/office/powerpoint/2010/main" val="38946372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34690E3D-06F8-1D47-80A2-602763DB6A67}" type="slidenum">
              <a:rPr lang="en-GB" smtClean="0"/>
              <a:t>16</a:t>
            </a:fld>
            <a:endParaRPr lang="en-GB"/>
          </a:p>
        </p:txBody>
      </p:sp>
    </p:spTree>
    <p:extLst>
      <p:ext uri="{BB962C8B-B14F-4D97-AF65-F5344CB8AC3E}">
        <p14:creationId xmlns:p14="http://schemas.microsoft.com/office/powerpoint/2010/main" val="113314747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31AC0DE-1C0C-CD39-8DFD-0A05219182A5}"/>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902F260-395E-C0E0-4741-456201B8BD7F}"/>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3A7536E8-C06F-A1C3-06D6-6260D21E49A1}"/>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36CE5B95-4DC5-7F1F-2335-10D7C793A2DB}"/>
              </a:ext>
            </a:extLst>
          </p:cNvPr>
          <p:cNvSpPr>
            <a:spLocks noGrp="1"/>
          </p:cNvSpPr>
          <p:nvPr>
            <p:ph type="sldNum" sz="quarter" idx="5"/>
          </p:nvPr>
        </p:nvSpPr>
        <p:spPr/>
        <p:txBody>
          <a:bodyPr/>
          <a:lstStyle/>
          <a:p>
            <a:fld id="{34690E3D-06F8-1D47-80A2-602763DB6A67}" type="slidenum">
              <a:rPr lang="en-GB" smtClean="0"/>
              <a:t>17</a:t>
            </a:fld>
            <a:endParaRPr lang="en-GB"/>
          </a:p>
        </p:txBody>
      </p:sp>
    </p:spTree>
    <p:extLst>
      <p:ext uri="{BB962C8B-B14F-4D97-AF65-F5344CB8AC3E}">
        <p14:creationId xmlns:p14="http://schemas.microsoft.com/office/powerpoint/2010/main" val="136228273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34690E3D-06F8-1D47-80A2-602763DB6A67}" type="slidenum">
              <a:rPr lang="en-GB" smtClean="0"/>
              <a:t>18</a:t>
            </a:fld>
            <a:endParaRPr lang="en-GB"/>
          </a:p>
        </p:txBody>
      </p:sp>
    </p:spTree>
    <p:extLst>
      <p:ext uri="{BB962C8B-B14F-4D97-AF65-F5344CB8AC3E}">
        <p14:creationId xmlns:p14="http://schemas.microsoft.com/office/powerpoint/2010/main" val="248165993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1113C8C-E27A-A10E-04DB-4A93AE23FC77}"/>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99101C9-2237-8D8C-85F3-74F882161BE3}"/>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8B12AE10-29FE-F361-F787-752CB0E6F649}"/>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4A460C0C-6CA7-6011-C711-9B9E83B92543}"/>
              </a:ext>
            </a:extLst>
          </p:cNvPr>
          <p:cNvSpPr>
            <a:spLocks noGrp="1"/>
          </p:cNvSpPr>
          <p:nvPr>
            <p:ph type="sldNum" sz="quarter" idx="5"/>
          </p:nvPr>
        </p:nvSpPr>
        <p:spPr/>
        <p:txBody>
          <a:bodyPr/>
          <a:lstStyle/>
          <a:p>
            <a:fld id="{34690E3D-06F8-1D47-80A2-602763DB6A67}" type="slidenum">
              <a:rPr lang="en-GB" smtClean="0"/>
              <a:t>19</a:t>
            </a:fld>
            <a:endParaRPr lang="en-GB"/>
          </a:p>
        </p:txBody>
      </p:sp>
    </p:spTree>
    <p:extLst>
      <p:ext uri="{BB962C8B-B14F-4D97-AF65-F5344CB8AC3E}">
        <p14:creationId xmlns:p14="http://schemas.microsoft.com/office/powerpoint/2010/main" val="412847217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C145754-FB2C-3354-352B-0DA4F7622829}"/>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38E38D8A-86D2-0C76-E2F3-E1786B464A21}"/>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DD1D01B0-FD0F-753C-2D0C-0BE21652B0A8}"/>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a:p>
            <a:endParaRPr lang="en-GB" dirty="0"/>
          </a:p>
        </p:txBody>
      </p:sp>
      <p:sp>
        <p:nvSpPr>
          <p:cNvPr id="4" name="Slide Number Placeholder 3">
            <a:extLst>
              <a:ext uri="{FF2B5EF4-FFF2-40B4-BE49-F238E27FC236}">
                <a16:creationId xmlns:a16="http://schemas.microsoft.com/office/drawing/2014/main" id="{DA939DED-8BB3-9D06-F420-75F5E1255E5A}"/>
              </a:ext>
            </a:extLst>
          </p:cNvPr>
          <p:cNvSpPr>
            <a:spLocks noGrp="1"/>
          </p:cNvSpPr>
          <p:nvPr>
            <p:ph type="sldNum" sz="quarter" idx="5"/>
          </p:nvPr>
        </p:nvSpPr>
        <p:spPr/>
        <p:txBody>
          <a:bodyPr/>
          <a:lstStyle/>
          <a:p>
            <a:fld id="{34690E3D-06F8-1D47-80A2-602763DB6A67}" type="slidenum">
              <a:rPr lang="en-GB" smtClean="0"/>
              <a:t>20</a:t>
            </a:fld>
            <a:endParaRPr lang="en-GB"/>
          </a:p>
        </p:txBody>
      </p:sp>
    </p:spTree>
    <p:extLst>
      <p:ext uri="{BB962C8B-B14F-4D97-AF65-F5344CB8AC3E}">
        <p14:creationId xmlns:p14="http://schemas.microsoft.com/office/powerpoint/2010/main" val="110119716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34690E3D-06F8-1D47-80A2-602763DB6A67}" type="slidenum">
              <a:rPr lang="en-GB" smtClean="0"/>
              <a:t>2</a:t>
            </a:fld>
            <a:endParaRPr lang="en-GB"/>
          </a:p>
        </p:txBody>
      </p:sp>
    </p:spTree>
    <p:extLst>
      <p:ext uri="{BB962C8B-B14F-4D97-AF65-F5344CB8AC3E}">
        <p14:creationId xmlns:p14="http://schemas.microsoft.com/office/powerpoint/2010/main" val="235494989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34690E3D-06F8-1D47-80A2-602763DB6A67}" type="slidenum">
              <a:rPr lang="en-GB" smtClean="0"/>
              <a:t>21</a:t>
            </a:fld>
            <a:endParaRPr lang="en-GB"/>
          </a:p>
        </p:txBody>
      </p:sp>
    </p:spTree>
    <p:extLst>
      <p:ext uri="{BB962C8B-B14F-4D97-AF65-F5344CB8AC3E}">
        <p14:creationId xmlns:p14="http://schemas.microsoft.com/office/powerpoint/2010/main" val="206766409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25815F0-5C64-3460-6EFD-0CC1ACF65310}"/>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C190D97A-2127-F3DB-6CD7-178900AE788C}"/>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A433E408-9DAD-8960-1B17-8B87D100A83F}"/>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B533D1D8-CBE1-3CF9-84BD-BA04CC219BAC}"/>
              </a:ext>
            </a:extLst>
          </p:cNvPr>
          <p:cNvSpPr>
            <a:spLocks noGrp="1"/>
          </p:cNvSpPr>
          <p:nvPr>
            <p:ph type="sldNum" sz="quarter" idx="5"/>
          </p:nvPr>
        </p:nvSpPr>
        <p:spPr/>
        <p:txBody>
          <a:bodyPr/>
          <a:lstStyle/>
          <a:p>
            <a:fld id="{34690E3D-06F8-1D47-80A2-602763DB6A67}" type="slidenum">
              <a:rPr lang="en-GB" smtClean="0"/>
              <a:t>22</a:t>
            </a:fld>
            <a:endParaRPr lang="en-GB"/>
          </a:p>
        </p:txBody>
      </p:sp>
    </p:spTree>
    <p:extLst>
      <p:ext uri="{BB962C8B-B14F-4D97-AF65-F5344CB8AC3E}">
        <p14:creationId xmlns:p14="http://schemas.microsoft.com/office/powerpoint/2010/main" val="236699050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endParaRPr lang="en-GB" dirty="0"/>
          </a:p>
        </p:txBody>
      </p:sp>
      <p:sp>
        <p:nvSpPr>
          <p:cNvPr id="4" name="Slide Number Placeholder 3"/>
          <p:cNvSpPr>
            <a:spLocks noGrp="1"/>
          </p:cNvSpPr>
          <p:nvPr>
            <p:ph type="sldNum" sz="quarter" idx="5"/>
          </p:nvPr>
        </p:nvSpPr>
        <p:spPr/>
        <p:txBody>
          <a:bodyPr/>
          <a:lstStyle/>
          <a:p>
            <a:fld id="{34690E3D-06F8-1D47-80A2-602763DB6A67}" type="slidenum">
              <a:rPr lang="en-GB" smtClean="0"/>
              <a:t>23</a:t>
            </a:fld>
            <a:endParaRPr lang="en-GB"/>
          </a:p>
        </p:txBody>
      </p:sp>
    </p:spTree>
    <p:extLst>
      <p:ext uri="{BB962C8B-B14F-4D97-AF65-F5344CB8AC3E}">
        <p14:creationId xmlns:p14="http://schemas.microsoft.com/office/powerpoint/2010/main" val="201236177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9C8AB3B-5D42-2CFD-2932-2D6AE7FC15B5}"/>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4FDAB86-2A05-EEE1-D3F5-12B7ACD4FCE4}"/>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6E2EBA47-ED10-CC4E-65C8-50907113B5BD}"/>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1B43E0F9-039F-852A-9564-8F46A3B65A7D}"/>
              </a:ext>
            </a:extLst>
          </p:cNvPr>
          <p:cNvSpPr>
            <a:spLocks noGrp="1"/>
          </p:cNvSpPr>
          <p:nvPr>
            <p:ph type="sldNum" sz="quarter" idx="5"/>
          </p:nvPr>
        </p:nvSpPr>
        <p:spPr/>
        <p:txBody>
          <a:bodyPr/>
          <a:lstStyle/>
          <a:p>
            <a:fld id="{34690E3D-06F8-1D47-80A2-602763DB6A67}" type="slidenum">
              <a:rPr lang="en-GB" smtClean="0"/>
              <a:t>24</a:t>
            </a:fld>
            <a:endParaRPr lang="en-GB"/>
          </a:p>
        </p:txBody>
      </p:sp>
    </p:spTree>
    <p:extLst>
      <p:ext uri="{BB962C8B-B14F-4D97-AF65-F5344CB8AC3E}">
        <p14:creationId xmlns:p14="http://schemas.microsoft.com/office/powerpoint/2010/main" val="234324183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513942F-1FCE-542C-5E04-8A3B5248B610}"/>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F0EDFB7D-E56F-5F91-7027-A6003F7F0BDA}"/>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5CD9CD2A-D799-219B-550C-FFE3BD6E5FA5}"/>
              </a:ext>
            </a:extLst>
          </p:cNvPr>
          <p:cNvSpPr>
            <a:spLocks noGrp="1"/>
          </p:cNvSpPr>
          <p:nvPr>
            <p:ph type="body" idx="1"/>
          </p:nvPr>
        </p:nvSpPr>
        <p:spPr/>
        <p:txBody>
          <a:bodyPr/>
          <a:lstStyle/>
          <a:p>
            <a:endParaRPr lang="en-GB" sz="1000" kern="1200" dirty="0">
              <a:solidFill>
                <a:schemeClr val="tx1"/>
              </a:solidFill>
              <a:latin typeface="+mn-lt"/>
              <a:ea typeface="+mn-ea"/>
              <a:cs typeface="+mn-cs"/>
            </a:endParaRPr>
          </a:p>
        </p:txBody>
      </p:sp>
      <p:sp>
        <p:nvSpPr>
          <p:cNvPr id="4" name="Slide Number Placeholder 3">
            <a:extLst>
              <a:ext uri="{FF2B5EF4-FFF2-40B4-BE49-F238E27FC236}">
                <a16:creationId xmlns:a16="http://schemas.microsoft.com/office/drawing/2014/main" id="{FE167D39-1D16-1B72-89DA-BC56965FBF84}"/>
              </a:ext>
            </a:extLst>
          </p:cNvPr>
          <p:cNvSpPr>
            <a:spLocks noGrp="1"/>
          </p:cNvSpPr>
          <p:nvPr>
            <p:ph type="sldNum" sz="quarter" idx="5"/>
          </p:nvPr>
        </p:nvSpPr>
        <p:spPr/>
        <p:txBody>
          <a:bodyPr/>
          <a:lstStyle/>
          <a:p>
            <a:fld id="{34690E3D-06F8-1D47-80A2-602763DB6A67}" type="slidenum">
              <a:rPr lang="en-GB" smtClean="0"/>
              <a:t>25</a:t>
            </a:fld>
            <a:endParaRPr lang="en-GB"/>
          </a:p>
        </p:txBody>
      </p:sp>
    </p:spTree>
    <p:extLst>
      <p:ext uri="{BB962C8B-B14F-4D97-AF65-F5344CB8AC3E}">
        <p14:creationId xmlns:p14="http://schemas.microsoft.com/office/powerpoint/2010/main" val="112541410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5D37DE6-704E-06FB-8B11-AE7476A1436B}"/>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717840D0-F136-8DF4-232B-5A193CB9FBAB}"/>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B4318962-0030-1F34-6761-8C15B55F8E80}"/>
              </a:ext>
            </a:extLst>
          </p:cNvPr>
          <p:cNvSpPr>
            <a:spLocks noGrp="1"/>
          </p:cNvSpPr>
          <p:nvPr>
            <p:ph type="body" idx="1"/>
          </p:nvPr>
        </p:nvSpPr>
        <p:spPr/>
        <p:txBody>
          <a:bodyPr/>
          <a:lstStyle/>
          <a:p>
            <a:endParaRPr lang="en-GB" sz="1000" kern="1200" dirty="0">
              <a:solidFill>
                <a:schemeClr val="tx1"/>
              </a:solidFill>
              <a:latin typeface="+mn-lt"/>
              <a:ea typeface="+mn-ea"/>
              <a:cs typeface="+mn-cs"/>
            </a:endParaRPr>
          </a:p>
        </p:txBody>
      </p:sp>
      <p:sp>
        <p:nvSpPr>
          <p:cNvPr id="4" name="Slide Number Placeholder 3">
            <a:extLst>
              <a:ext uri="{FF2B5EF4-FFF2-40B4-BE49-F238E27FC236}">
                <a16:creationId xmlns:a16="http://schemas.microsoft.com/office/drawing/2014/main" id="{17821861-00D2-B4B3-A0EE-35D4233A2058}"/>
              </a:ext>
            </a:extLst>
          </p:cNvPr>
          <p:cNvSpPr>
            <a:spLocks noGrp="1"/>
          </p:cNvSpPr>
          <p:nvPr>
            <p:ph type="sldNum" sz="quarter" idx="5"/>
          </p:nvPr>
        </p:nvSpPr>
        <p:spPr/>
        <p:txBody>
          <a:bodyPr/>
          <a:lstStyle/>
          <a:p>
            <a:fld id="{34690E3D-06F8-1D47-80A2-602763DB6A67}" type="slidenum">
              <a:rPr lang="en-GB" smtClean="0"/>
              <a:t>26</a:t>
            </a:fld>
            <a:endParaRPr lang="en-GB"/>
          </a:p>
        </p:txBody>
      </p:sp>
    </p:spTree>
    <p:extLst>
      <p:ext uri="{BB962C8B-B14F-4D97-AF65-F5344CB8AC3E}">
        <p14:creationId xmlns:p14="http://schemas.microsoft.com/office/powerpoint/2010/main" val="351678105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34690E3D-06F8-1D47-80A2-602763DB6A67}" type="slidenum">
              <a:rPr lang="en-GB" smtClean="0"/>
              <a:t>27</a:t>
            </a:fld>
            <a:endParaRPr lang="en-GB"/>
          </a:p>
        </p:txBody>
      </p:sp>
    </p:spTree>
    <p:extLst>
      <p:ext uri="{BB962C8B-B14F-4D97-AF65-F5344CB8AC3E}">
        <p14:creationId xmlns:p14="http://schemas.microsoft.com/office/powerpoint/2010/main" val="3464480385"/>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34690E3D-06F8-1D47-80A2-602763DB6A67}" type="slidenum">
              <a:rPr lang="en-GB" smtClean="0"/>
              <a:t>28</a:t>
            </a:fld>
            <a:endParaRPr lang="en-GB"/>
          </a:p>
        </p:txBody>
      </p:sp>
    </p:spTree>
    <p:extLst>
      <p:ext uri="{BB962C8B-B14F-4D97-AF65-F5344CB8AC3E}">
        <p14:creationId xmlns:p14="http://schemas.microsoft.com/office/powerpoint/2010/main" val="429395725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34690E3D-06F8-1D47-80A2-602763DB6A67}" type="slidenum">
              <a:rPr lang="en-GB" smtClean="0"/>
              <a:t>30</a:t>
            </a:fld>
            <a:endParaRPr lang="en-GB"/>
          </a:p>
        </p:txBody>
      </p:sp>
    </p:spTree>
    <p:extLst>
      <p:ext uri="{BB962C8B-B14F-4D97-AF65-F5344CB8AC3E}">
        <p14:creationId xmlns:p14="http://schemas.microsoft.com/office/powerpoint/2010/main" val="2191367499"/>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D54E58AA-AE5D-A847-897A-B0AD1CAA4267}" type="slidenum">
              <a:rPr lang="en-GB" smtClean="0"/>
              <a:t>31</a:t>
            </a:fld>
            <a:endParaRPr lang="en-GB"/>
          </a:p>
        </p:txBody>
      </p:sp>
    </p:spTree>
    <p:extLst>
      <p:ext uri="{BB962C8B-B14F-4D97-AF65-F5344CB8AC3E}">
        <p14:creationId xmlns:p14="http://schemas.microsoft.com/office/powerpoint/2010/main" val="105217987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34690E3D-06F8-1D47-80A2-602763DB6A67}" type="slidenum">
              <a:rPr lang="en-GB" smtClean="0"/>
              <a:t>3</a:t>
            </a:fld>
            <a:endParaRPr lang="en-GB"/>
          </a:p>
        </p:txBody>
      </p:sp>
    </p:spTree>
    <p:extLst>
      <p:ext uri="{BB962C8B-B14F-4D97-AF65-F5344CB8AC3E}">
        <p14:creationId xmlns:p14="http://schemas.microsoft.com/office/powerpoint/2010/main" val="4260899354"/>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C3E42EE-26B0-286E-BDD6-0822F8F777E3}"/>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43DA4848-66B1-2D03-5307-60F65BBE0CAB}"/>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D62B50B7-90EA-556D-23DA-AD3C6F0C2BE9}"/>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CBCA29A1-4F6D-1338-A7A2-E295F55B9F1C}"/>
              </a:ext>
            </a:extLst>
          </p:cNvPr>
          <p:cNvSpPr>
            <a:spLocks noGrp="1"/>
          </p:cNvSpPr>
          <p:nvPr>
            <p:ph type="sldNum" sz="quarter" idx="5"/>
          </p:nvPr>
        </p:nvSpPr>
        <p:spPr/>
        <p:txBody>
          <a:bodyPr/>
          <a:lstStyle/>
          <a:p>
            <a:fld id="{34690E3D-06F8-1D47-80A2-602763DB6A67}" type="slidenum">
              <a:rPr lang="en-GB" smtClean="0"/>
              <a:t>33</a:t>
            </a:fld>
            <a:endParaRPr lang="en-GB"/>
          </a:p>
        </p:txBody>
      </p:sp>
    </p:spTree>
    <p:extLst>
      <p:ext uri="{BB962C8B-B14F-4D97-AF65-F5344CB8AC3E}">
        <p14:creationId xmlns:p14="http://schemas.microsoft.com/office/powerpoint/2010/main" val="3290186859"/>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F8777F0-6444-1181-B1F7-A0BADDBF1906}"/>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8E8897A9-6C20-40F0-62F5-490A624485E7}"/>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02AB3578-6749-5EEC-93D3-3B7B29445448}"/>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B83A7010-8A45-1E3A-281F-F51DAFC341AA}"/>
              </a:ext>
            </a:extLst>
          </p:cNvPr>
          <p:cNvSpPr>
            <a:spLocks noGrp="1"/>
          </p:cNvSpPr>
          <p:nvPr>
            <p:ph type="sldNum" sz="quarter" idx="5"/>
          </p:nvPr>
        </p:nvSpPr>
        <p:spPr/>
        <p:txBody>
          <a:bodyPr/>
          <a:lstStyle/>
          <a:p>
            <a:fld id="{34690E3D-06F8-1D47-80A2-602763DB6A67}" type="slidenum">
              <a:rPr lang="en-GB" smtClean="0"/>
              <a:t>34</a:t>
            </a:fld>
            <a:endParaRPr lang="en-GB"/>
          </a:p>
        </p:txBody>
      </p:sp>
    </p:spTree>
    <p:extLst>
      <p:ext uri="{BB962C8B-B14F-4D97-AF65-F5344CB8AC3E}">
        <p14:creationId xmlns:p14="http://schemas.microsoft.com/office/powerpoint/2010/main" val="874510224"/>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8BBE6AC-6DD6-938B-9643-39EBE39759F7}"/>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D5A44296-D030-AF51-3D94-AAC715CF966A}"/>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68D0138E-B7F0-FE23-7302-B4DB0EBB105D}"/>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7D795948-8E00-0FCA-2FB2-DCEAA7105D86}"/>
              </a:ext>
            </a:extLst>
          </p:cNvPr>
          <p:cNvSpPr>
            <a:spLocks noGrp="1"/>
          </p:cNvSpPr>
          <p:nvPr>
            <p:ph type="sldNum" sz="quarter" idx="5"/>
          </p:nvPr>
        </p:nvSpPr>
        <p:spPr/>
        <p:txBody>
          <a:bodyPr/>
          <a:lstStyle/>
          <a:p>
            <a:fld id="{34690E3D-06F8-1D47-80A2-602763DB6A67}" type="slidenum">
              <a:rPr lang="en-GB" smtClean="0"/>
              <a:t>35</a:t>
            </a:fld>
            <a:endParaRPr lang="en-GB"/>
          </a:p>
        </p:txBody>
      </p:sp>
    </p:spTree>
    <p:extLst>
      <p:ext uri="{BB962C8B-B14F-4D97-AF65-F5344CB8AC3E}">
        <p14:creationId xmlns:p14="http://schemas.microsoft.com/office/powerpoint/2010/main" val="3794938055"/>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34690E3D-06F8-1D47-80A2-602763DB6A67}" type="slidenum">
              <a:rPr lang="en-GB" smtClean="0"/>
              <a:t>36</a:t>
            </a:fld>
            <a:endParaRPr lang="en-GB"/>
          </a:p>
        </p:txBody>
      </p:sp>
    </p:spTree>
    <p:extLst>
      <p:ext uri="{BB962C8B-B14F-4D97-AF65-F5344CB8AC3E}">
        <p14:creationId xmlns:p14="http://schemas.microsoft.com/office/powerpoint/2010/main" val="3118915771"/>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22E249A-E91D-9C12-3EAA-B622E670E57A}"/>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555DB48F-AFFA-CD73-3E8B-71DDDC3E95F1}"/>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599CCE69-7589-5342-34CB-B7C709AD76EE}"/>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2C0BAB0A-1200-92CC-5BB0-253A02C7CA62}"/>
              </a:ext>
            </a:extLst>
          </p:cNvPr>
          <p:cNvSpPr>
            <a:spLocks noGrp="1"/>
          </p:cNvSpPr>
          <p:nvPr>
            <p:ph type="sldNum" sz="quarter" idx="5"/>
          </p:nvPr>
        </p:nvSpPr>
        <p:spPr/>
        <p:txBody>
          <a:bodyPr/>
          <a:lstStyle/>
          <a:p>
            <a:fld id="{34690E3D-06F8-1D47-80A2-602763DB6A67}" type="slidenum">
              <a:rPr lang="en-GB" smtClean="0"/>
              <a:t>37</a:t>
            </a:fld>
            <a:endParaRPr lang="en-GB"/>
          </a:p>
        </p:txBody>
      </p:sp>
    </p:spTree>
    <p:extLst>
      <p:ext uri="{BB962C8B-B14F-4D97-AF65-F5344CB8AC3E}">
        <p14:creationId xmlns:p14="http://schemas.microsoft.com/office/powerpoint/2010/main" val="2672125420"/>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34690E3D-06F8-1D47-80A2-602763DB6A67}" type="slidenum">
              <a:rPr lang="en-GB" smtClean="0"/>
              <a:t>38</a:t>
            </a:fld>
            <a:endParaRPr lang="en-GB"/>
          </a:p>
        </p:txBody>
      </p:sp>
    </p:spTree>
    <p:extLst>
      <p:ext uri="{BB962C8B-B14F-4D97-AF65-F5344CB8AC3E}">
        <p14:creationId xmlns:p14="http://schemas.microsoft.com/office/powerpoint/2010/main" val="1418207439"/>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34690E3D-06F8-1D47-80A2-602763DB6A67}" type="slidenum">
              <a:rPr lang="en-GB" smtClean="0"/>
              <a:t>39</a:t>
            </a:fld>
            <a:endParaRPr lang="en-GB"/>
          </a:p>
        </p:txBody>
      </p:sp>
    </p:spTree>
    <p:extLst>
      <p:ext uri="{BB962C8B-B14F-4D97-AF65-F5344CB8AC3E}">
        <p14:creationId xmlns:p14="http://schemas.microsoft.com/office/powerpoint/2010/main" val="2667002373"/>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34690E3D-06F8-1D47-80A2-602763DB6A67}" type="slidenum">
              <a:rPr lang="en-GB" smtClean="0"/>
              <a:t>40</a:t>
            </a:fld>
            <a:endParaRPr lang="en-GB"/>
          </a:p>
        </p:txBody>
      </p:sp>
    </p:spTree>
    <p:extLst>
      <p:ext uri="{BB962C8B-B14F-4D97-AF65-F5344CB8AC3E}">
        <p14:creationId xmlns:p14="http://schemas.microsoft.com/office/powerpoint/2010/main" val="488253444"/>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34690E3D-06F8-1D47-80A2-602763DB6A67}" type="slidenum">
              <a:rPr lang="en-GB" smtClean="0"/>
              <a:t>42</a:t>
            </a:fld>
            <a:endParaRPr lang="en-GB"/>
          </a:p>
        </p:txBody>
      </p:sp>
    </p:spTree>
    <p:extLst>
      <p:ext uri="{BB962C8B-B14F-4D97-AF65-F5344CB8AC3E}">
        <p14:creationId xmlns:p14="http://schemas.microsoft.com/office/powerpoint/2010/main" val="3506333972"/>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34690E3D-06F8-1D47-80A2-602763DB6A67}" type="slidenum">
              <a:rPr lang="en-GB" smtClean="0"/>
              <a:t>43</a:t>
            </a:fld>
            <a:endParaRPr lang="en-GB"/>
          </a:p>
        </p:txBody>
      </p:sp>
    </p:spTree>
    <p:extLst>
      <p:ext uri="{BB962C8B-B14F-4D97-AF65-F5344CB8AC3E}">
        <p14:creationId xmlns:p14="http://schemas.microsoft.com/office/powerpoint/2010/main" val="77642219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34690E3D-06F8-1D47-80A2-602763DB6A67}" type="slidenum">
              <a:rPr lang="en-GB" smtClean="0"/>
              <a:t>4</a:t>
            </a:fld>
            <a:endParaRPr lang="en-GB"/>
          </a:p>
        </p:txBody>
      </p:sp>
    </p:spTree>
    <p:extLst>
      <p:ext uri="{BB962C8B-B14F-4D97-AF65-F5344CB8AC3E}">
        <p14:creationId xmlns:p14="http://schemas.microsoft.com/office/powerpoint/2010/main" val="2747645823"/>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0120234-6F3C-982C-73D0-877C98273471}"/>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D6F50266-45AF-BDE0-2AC0-E276904AE351}"/>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5A0A27E0-1547-0A0F-2BB0-B9616D83EDD1}"/>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6A6FB209-3B98-6894-6944-27557EE077AA}"/>
              </a:ext>
            </a:extLst>
          </p:cNvPr>
          <p:cNvSpPr>
            <a:spLocks noGrp="1"/>
          </p:cNvSpPr>
          <p:nvPr>
            <p:ph type="sldNum" sz="quarter" idx="5"/>
          </p:nvPr>
        </p:nvSpPr>
        <p:spPr/>
        <p:txBody>
          <a:bodyPr/>
          <a:lstStyle/>
          <a:p>
            <a:fld id="{34690E3D-06F8-1D47-80A2-602763DB6A67}" type="slidenum">
              <a:rPr lang="en-GB" smtClean="0"/>
              <a:t>44</a:t>
            </a:fld>
            <a:endParaRPr lang="en-GB"/>
          </a:p>
        </p:txBody>
      </p:sp>
    </p:spTree>
    <p:extLst>
      <p:ext uri="{BB962C8B-B14F-4D97-AF65-F5344CB8AC3E}">
        <p14:creationId xmlns:p14="http://schemas.microsoft.com/office/powerpoint/2010/main" val="443283591"/>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34690E3D-06F8-1D47-80A2-602763DB6A67}" type="slidenum">
              <a:rPr lang="en-GB" smtClean="0"/>
              <a:t>45</a:t>
            </a:fld>
            <a:endParaRPr lang="en-GB"/>
          </a:p>
        </p:txBody>
      </p:sp>
    </p:spTree>
    <p:extLst>
      <p:ext uri="{BB962C8B-B14F-4D97-AF65-F5344CB8AC3E}">
        <p14:creationId xmlns:p14="http://schemas.microsoft.com/office/powerpoint/2010/main" val="2433970957"/>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34690E3D-06F8-1D47-80A2-602763DB6A67}" type="slidenum">
              <a:rPr lang="en-GB" smtClean="0"/>
              <a:t>46</a:t>
            </a:fld>
            <a:endParaRPr lang="en-GB"/>
          </a:p>
        </p:txBody>
      </p:sp>
    </p:spTree>
    <p:extLst>
      <p:ext uri="{BB962C8B-B14F-4D97-AF65-F5344CB8AC3E}">
        <p14:creationId xmlns:p14="http://schemas.microsoft.com/office/powerpoint/2010/main" val="1482538189"/>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8CBF6AB6-B4DE-1F4A-8035-9D2E5078B7CA}" type="slidenum">
              <a:rPr lang="en-GB" smtClean="0"/>
              <a:t>47</a:t>
            </a:fld>
            <a:endParaRPr lang="en-GB"/>
          </a:p>
        </p:txBody>
      </p:sp>
    </p:spTree>
    <p:extLst>
      <p:ext uri="{BB962C8B-B14F-4D97-AF65-F5344CB8AC3E}">
        <p14:creationId xmlns:p14="http://schemas.microsoft.com/office/powerpoint/2010/main" val="1496243227"/>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34690E3D-06F8-1D47-80A2-602763DB6A67}" type="slidenum">
              <a:rPr lang="en-GB" smtClean="0"/>
              <a:t>48</a:t>
            </a:fld>
            <a:endParaRPr lang="en-GB"/>
          </a:p>
        </p:txBody>
      </p:sp>
    </p:spTree>
    <p:extLst>
      <p:ext uri="{BB962C8B-B14F-4D97-AF65-F5344CB8AC3E}">
        <p14:creationId xmlns:p14="http://schemas.microsoft.com/office/powerpoint/2010/main" val="3678756765"/>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34690E3D-06F8-1D47-80A2-602763DB6A67}" type="slidenum">
              <a:rPr lang="en-GB" smtClean="0"/>
              <a:t>49</a:t>
            </a:fld>
            <a:endParaRPr lang="en-GB"/>
          </a:p>
        </p:txBody>
      </p:sp>
    </p:spTree>
    <p:extLst>
      <p:ext uri="{BB962C8B-B14F-4D97-AF65-F5344CB8AC3E}">
        <p14:creationId xmlns:p14="http://schemas.microsoft.com/office/powerpoint/2010/main" val="2674453258"/>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B3AA051-BDEB-41A1-C739-8F1B5889A0EC}"/>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8F2F2887-5A4A-9CDF-C7A0-7D535FE4D14B}"/>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57204865-BE2B-858C-4D10-BB243DC661E8}"/>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DD0C422B-1406-0BB9-72A7-CB17CF50BB07}"/>
              </a:ext>
            </a:extLst>
          </p:cNvPr>
          <p:cNvSpPr>
            <a:spLocks noGrp="1"/>
          </p:cNvSpPr>
          <p:nvPr>
            <p:ph type="sldNum" sz="quarter" idx="5"/>
          </p:nvPr>
        </p:nvSpPr>
        <p:spPr/>
        <p:txBody>
          <a:bodyPr/>
          <a:lstStyle/>
          <a:p>
            <a:fld id="{34690E3D-06F8-1D47-80A2-602763DB6A67}" type="slidenum">
              <a:rPr lang="en-GB" smtClean="0"/>
              <a:t>50</a:t>
            </a:fld>
            <a:endParaRPr lang="en-GB"/>
          </a:p>
        </p:txBody>
      </p:sp>
    </p:spTree>
    <p:extLst>
      <p:ext uri="{BB962C8B-B14F-4D97-AF65-F5344CB8AC3E}">
        <p14:creationId xmlns:p14="http://schemas.microsoft.com/office/powerpoint/2010/main" val="33852217"/>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34690E3D-06F8-1D47-80A2-602763DB6A67}" type="slidenum">
              <a:rPr lang="en-GB" smtClean="0"/>
              <a:t>51</a:t>
            </a:fld>
            <a:endParaRPr lang="en-GB"/>
          </a:p>
        </p:txBody>
      </p:sp>
    </p:spTree>
    <p:extLst>
      <p:ext uri="{BB962C8B-B14F-4D97-AF65-F5344CB8AC3E}">
        <p14:creationId xmlns:p14="http://schemas.microsoft.com/office/powerpoint/2010/main" val="953669206"/>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34690E3D-06F8-1D47-80A2-602763DB6A67}" type="slidenum">
              <a:rPr lang="en-GB" smtClean="0"/>
              <a:t>52</a:t>
            </a:fld>
            <a:endParaRPr lang="en-GB"/>
          </a:p>
        </p:txBody>
      </p:sp>
    </p:spTree>
    <p:extLst>
      <p:ext uri="{BB962C8B-B14F-4D97-AF65-F5344CB8AC3E}">
        <p14:creationId xmlns:p14="http://schemas.microsoft.com/office/powerpoint/2010/main" val="2497258997"/>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34690E3D-06F8-1D47-80A2-602763DB6A67}" type="slidenum">
              <a:rPr lang="en-GB" smtClean="0"/>
              <a:t>53</a:t>
            </a:fld>
            <a:endParaRPr lang="en-GB"/>
          </a:p>
        </p:txBody>
      </p:sp>
    </p:spTree>
    <p:extLst>
      <p:ext uri="{BB962C8B-B14F-4D97-AF65-F5344CB8AC3E}">
        <p14:creationId xmlns:p14="http://schemas.microsoft.com/office/powerpoint/2010/main" val="339885117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34690E3D-06F8-1D47-80A2-602763DB6A67}" type="slidenum">
              <a:rPr lang="en-GB" smtClean="0"/>
              <a:t>5</a:t>
            </a:fld>
            <a:endParaRPr lang="en-GB"/>
          </a:p>
        </p:txBody>
      </p:sp>
    </p:spTree>
    <p:extLst>
      <p:ext uri="{BB962C8B-B14F-4D97-AF65-F5344CB8AC3E}">
        <p14:creationId xmlns:p14="http://schemas.microsoft.com/office/powerpoint/2010/main" val="520139085"/>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34690E3D-06F8-1D47-80A2-602763DB6A67}" type="slidenum">
              <a:rPr lang="en-GB" smtClean="0"/>
              <a:t>55</a:t>
            </a:fld>
            <a:endParaRPr lang="en-GB"/>
          </a:p>
        </p:txBody>
      </p:sp>
    </p:spTree>
    <p:extLst>
      <p:ext uri="{BB962C8B-B14F-4D97-AF65-F5344CB8AC3E}">
        <p14:creationId xmlns:p14="http://schemas.microsoft.com/office/powerpoint/2010/main" val="731639185"/>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34690E3D-06F8-1D47-80A2-602763DB6A67}" type="slidenum">
              <a:rPr lang="en-GB" smtClean="0"/>
              <a:t>56</a:t>
            </a:fld>
            <a:endParaRPr lang="en-GB"/>
          </a:p>
        </p:txBody>
      </p:sp>
    </p:spTree>
    <p:extLst>
      <p:ext uri="{BB962C8B-B14F-4D97-AF65-F5344CB8AC3E}">
        <p14:creationId xmlns:p14="http://schemas.microsoft.com/office/powerpoint/2010/main" val="1216895895"/>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8103890-3746-B321-06DF-03871C226814}"/>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4111F62F-F8C7-8C26-4F06-E663A8AA0324}"/>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3CC62718-FFF1-68F0-7E00-1C98A4F92361}"/>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800F07B6-DBCC-347C-180B-0C9548B05474}"/>
              </a:ext>
            </a:extLst>
          </p:cNvPr>
          <p:cNvSpPr>
            <a:spLocks noGrp="1"/>
          </p:cNvSpPr>
          <p:nvPr>
            <p:ph type="sldNum" sz="quarter" idx="5"/>
          </p:nvPr>
        </p:nvSpPr>
        <p:spPr/>
        <p:txBody>
          <a:bodyPr/>
          <a:lstStyle/>
          <a:p>
            <a:fld id="{34690E3D-06F8-1D47-80A2-602763DB6A67}" type="slidenum">
              <a:rPr lang="en-GB" smtClean="0"/>
              <a:t>57</a:t>
            </a:fld>
            <a:endParaRPr lang="en-GB"/>
          </a:p>
        </p:txBody>
      </p:sp>
    </p:spTree>
    <p:extLst>
      <p:ext uri="{BB962C8B-B14F-4D97-AF65-F5344CB8AC3E}">
        <p14:creationId xmlns:p14="http://schemas.microsoft.com/office/powerpoint/2010/main" val="3538946848"/>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34690E3D-06F8-1D47-80A2-602763DB6A67}" type="slidenum">
              <a:rPr lang="en-GB" smtClean="0"/>
              <a:t>58</a:t>
            </a:fld>
            <a:endParaRPr lang="en-GB"/>
          </a:p>
        </p:txBody>
      </p:sp>
    </p:spTree>
    <p:extLst>
      <p:ext uri="{BB962C8B-B14F-4D97-AF65-F5344CB8AC3E}">
        <p14:creationId xmlns:p14="http://schemas.microsoft.com/office/powerpoint/2010/main" val="3727923052"/>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34690E3D-06F8-1D47-80A2-602763DB6A67}" type="slidenum">
              <a:rPr lang="en-GB" smtClean="0"/>
              <a:t>59</a:t>
            </a:fld>
            <a:endParaRPr lang="en-GB"/>
          </a:p>
        </p:txBody>
      </p:sp>
    </p:spTree>
    <p:extLst>
      <p:ext uri="{BB962C8B-B14F-4D97-AF65-F5344CB8AC3E}">
        <p14:creationId xmlns:p14="http://schemas.microsoft.com/office/powerpoint/2010/main" val="2049641375"/>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34690E3D-06F8-1D47-80A2-602763DB6A67}" type="slidenum">
              <a:rPr lang="en-GB" smtClean="0"/>
              <a:t>60</a:t>
            </a:fld>
            <a:endParaRPr lang="en-GB"/>
          </a:p>
        </p:txBody>
      </p:sp>
    </p:spTree>
    <p:extLst>
      <p:ext uri="{BB962C8B-B14F-4D97-AF65-F5344CB8AC3E}">
        <p14:creationId xmlns:p14="http://schemas.microsoft.com/office/powerpoint/2010/main" val="1880163996"/>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34690E3D-06F8-1D47-80A2-602763DB6A67}" type="slidenum">
              <a:rPr lang="en-GB" smtClean="0"/>
              <a:t>61</a:t>
            </a:fld>
            <a:endParaRPr lang="en-GB"/>
          </a:p>
        </p:txBody>
      </p:sp>
    </p:spTree>
    <p:extLst>
      <p:ext uri="{BB962C8B-B14F-4D97-AF65-F5344CB8AC3E}">
        <p14:creationId xmlns:p14="http://schemas.microsoft.com/office/powerpoint/2010/main" val="29241713"/>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34690E3D-06F8-1D47-80A2-602763DB6A67}" type="slidenum">
              <a:rPr lang="en-GB" smtClean="0"/>
              <a:t>62</a:t>
            </a:fld>
            <a:endParaRPr lang="en-GB"/>
          </a:p>
        </p:txBody>
      </p:sp>
    </p:spTree>
    <p:extLst>
      <p:ext uri="{BB962C8B-B14F-4D97-AF65-F5344CB8AC3E}">
        <p14:creationId xmlns:p14="http://schemas.microsoft.com/office/powerpoint/2010/main" val="3655809749"/>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34690E3D-06F8-1D47-80A2-602763DB6A67}" type="slidenum">
              <a:rPr lang="en-GB" smtClean="0"/>
              <a:t>63</a:t>
            </a:fld>
            <a:endParaRPr lang="en-GB"/>
          </a:p>
        </p:txBody>
      </p:sp>
    </p:spTree>
    <p:extLst>
      <p:ext uri="{BB962C8B-B14F-4D97-AF65-F5344CB8AC3E}">
        <p14:creationId xmlns:p14="http://schemas.microsoft.com/office/powerpoint/2010/main" val="1128753851"/>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34690E3D-06F8-1D47-80A2-602763DB6A67}" type="slidenum">
              <a:rPr lang="en-GB" smtClean="0"/>
              <a:t>64</a:t>
            </a:fld>
            <a:endParaRPr lang="en-GB"/>
          </a:p>
        </p:txBody>
      </p:sp>
    </p:spTree>
    <p:extLst>
      <p:ext uri="{BB962C8B-B14F-4D97-AF65-F5344CB8AC3E}">
        <p14:creationId xmlns:p14="http://schemas.microsoft.com/office/powerpoint/2010/main" val="138200898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A756CBB-96C7-1975-F51C-F82CE807DEE3}"/>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59DC86CB-D534-5C44-FD34-6F18C9A124B7}"/>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1329CFB4-704A-A3A6-F8A8-832A6CDC4532}"/>
              </a:ext>
            </a:extLst>
          </p:cNvPr>
          <p:cNvSpPr>
            <a:spLocks noGrp="1"/>
          </p:cNvSpPr>
          <p:nvPr>
            <p:ph type="body" idx="1"/>
          </p:nvPr>
        </p:nvSpPr>
        <p:spPr/>
        <p:txBody>
          <a:bodyPr/>
          <a:lstStyle/>
          <a:p>
            <a:endParaRPr lang="en-GB" dirty="0"/>
          </a:p>
          <a:p>
            <a:endParaRPr lang="en-GB" dirty="0"/>
          </a:p>
          <a:p>
            <a:endParaRPr lang="en-GB" dirty="0"/>
          </a:p>
          <a:p>
            <a:endParaRPr lang="en-GB" dirty="0"/>
          </a:p>
        </p:txBody>
      </p:sp>
      <p:sp>
        <p:nvSpPr>
          <p:cNvPr id="4" name="Slide Number Placeholder 3">
            <a:extLst>
              <a:ext uri="{FF2B5EF4-FFF2-40B4-BE49-F238E27FC236}">
                <a16:creationId xmlns:a16="http://schemas.microsoft.com/office/drawing/2014/main" id="{B6E11CC2-EDFD-BEE5-3181-3A78EA2D2012}"/>
              </a:ext>
            </a:extLst>
          </p:cNvPr>
          <p:cNvSpPr>
            <a:spLocks noGrp="1"/>
          </p:cNvSpPr>
          <p:nvPr>
            <p:ph type="sldNum" sz="quarter" idx="5"/>
          </p:nvPr>
        </p:nvSpPr>
        <p:spPr/>
        <p:txBody>
          <a:bodyPr/>
          <a:lstStyle/>
          <a:p>
            <a:fld id="{34690E3D-06F8-1D47-80A2-602763DB6A67}" type="slidenum">
              <a:rPr lang="en-GB" smtClean="0"/>
              <a:t>6</a:t>
            </a:fld>
            <a:endParaRPr lang="en-GB"/>
          </a:p>
        </p:txBody>
      </p:sp>
    </p:spTree>
    <p:extLst>
      <p:ext uri="{BB962C8B-B14F-4D97-AF65-F5344CB8AC3E}">
        <p14:creationId xmlns:p14="http://schemas.microsoft.com/office/powerpoint/2010/main" val="2240994"/>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AC318DD-1DAB-987F-33C5-28C887B91F0C}"/>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BB4DEF7-05EC-971D-A475-D8ACD03539FD}"/>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9B446055-CD13-6DA5-DACE-44DA459ED872}"/>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938C78F3-2538-78FA-0C19-03F58C0A0298}"/>
              </a:ext>
            </a:extLst>
          </p:cNvPr>
          <p:cNvSpPr>
            <a:spLocks noGrp="1"/>
          </p:cNvSpPr>
          <p:nvPr>
            <p:ph type="sldNum" sz="quarter" idx="5"/>
          </p:nvPr>
        </p:nvSpPr>
        <p:spPr/>
        <p:txBody>
          <a:bodyPr/>
          <a:lstStyle/>
          <a:p>
            <a:fld id="{34690E3D-06F8-1D47-80A2-602763DB6A67}" type="slidenum">
              <a:rPr lang="en-GB" smtClean="0"/>
              <a:t>65</a:t>
            </a:fld>
            <a:endParaRPr lang="en-GB"/>
          </a:p>
        </p:txBody>
      </p:sp>
    </p:spTree>
    <p:extLst>
      <p:ext uri="{BB962C8B-B14F-4D97-AF65-F5344CB8AC3E}">
        <p14:creationId xmlns:p14="http://schemas.microsoft.com/office/powerpoint/2010/main" val="372904077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34690E3D-06F8-1D47-80A2-602763DB6A67}" type="slidenum">
              <a:rPr lang="en-GB" smtClean="0"/>
              <a:t>7</a:t>
            </a:fld>
            <a:endParaRPr lang="en-GB"/>
          </a:p>
        </p:txBody>
      </p:sp>
    </p:spTree>
    <p:extLst>
      <p:ext uri="{BB962C8B-B14F-4D97-AF65-F5344CB8AC3E}">
        <p14:creationId xmlns:p14="http://schemas.microsoft.com/office/powerpoint/2010/main" val="195255541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34690E3D-06F8-1D47-80A2-602763DB6A67}" type="slidenum">
              <a:rPr lang="en-GB" smtClean="0"/>
              <a:t>8</a:t>
            </a:fld>
            <a:endParaRPr lang="en-GB"/>
          </a:p>
        </p:txBody>
      </p:sp>
    </p:spTree>
    <p:extLst>
      <p:ext uri="{BB962C8B-B14F-4D97-AF65-F5344CB8AC3E}">
        <p14:creationId xmlns:p14="http://schemas.microsoft.com/office/powerpoint/2010/main" val="124586074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55A9CF1-D84E-31F5-DF05-72055FAD3078}"/>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3EDF743E-5775-E044-0B5D-EE3FF3218B61}"/>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0612BAEA-FDD5-B60C-C56E-7469D6DFBE76}"/>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14EA0C56-957E-2F35-0DD0-32A4F7EE6602}"/>
              </a:ext>
            </a:extLst>
          </p:cNvPr>
          <p:cNvSpPr>
            <a:spLocks noGrp="1"/>
          </p:cNvSpPr>
          <p:nvPr>
            <p:ph type="sldNum" sz="quarter" idx="5"/>
          </p:nvPr>
        </p:nvSpPr>
        <p:spPr/>
        <p:txBody>
          <a:bodyPr/>
          <a:lstStyle/>
          <a:p>
            <a:fld id="{34690E3D-06F8-1D47-80A2-602763DB6A67}" type="slidenum">
              <a:rPr lang="en-GB" smtClean="0"/>
              <a:t>9</a:t>
            </a:fld>
            <a:endParaRPr lang="en-GB"/>
          </a:p>
        </p:txBody>
      </p:sp>
    </p:spTree>
    <p:extLst>
      <p:ext uri="{BB962C8B-B14F-4D97-AF65-F5344CB8AC3E}">
        <p14:creationId xmlns:p14="http://schemas.microsoft.com/office/powerpoint/2010/main" val="51662626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C81BDF-917A-4EF9-BE0D-B0F8DD95398E}"/>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NZ"/>
          </a:p>
        </p:txBody>
      </p:sp>
      <p:sp>
        <p:nvSpPr>
          <p:cNvPr id="3" name="Subtitle 2">
            <a:extLst>
              <a:ext uri="{FF2B5EF4-FFF2-40B4-BE49-F238E27FC236}">
                <a16:creationId xmlns:a16="http://schemas.microsoft.com/office/drawing/2014/main" id="{55B74C1A-01ED-4DF6-9780-E97467C66108}"/>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NZ"/>
          </a:p>
        </p:txBody>
      </p:sp>
      <p:sp>
        <p:nvSpPr>
          <p:cNvPr id="4" name="Date Placeholder 3">
            <a:extLst>
              <a:ext uri="{FF2B5EF4-FFF2-40B4-BE49-F238E27FC236}">
                <a16:creationId xmlns:a16="http://schemas.microsoft.com/office/drawing/2014/main" id="{7BD26A9F-C703-44BF-8C1F-843668C3008E}"/>
              </a:ext>
            </a:extLst>
          </p:cNvPr>
          <p:cNvSpPr>
            <a:spLocks noGrp="1"/>
          </p:cNvSpPr>
          <p:nvPr>
            <p:ph type="dt" sz="half" idx="10"/>
          </p:nvPr>
        </p:nvSpPr>
        <p:spPr/>
        <p:txBody>
          <a:bodyPr/>
          <a:lstStyle/>
          <a:p>
            <a:fld id="{9EA09CE0-F5A9-4410-B080-A9FC0DB62535}" type="datetimeFigureOut">
              <a:rPr lang="en-NZ" smtClean="0"/>
              <a:t>1/05/26</a:t>
            </a:fld>
            <a:endParaRPr lang="en-NZ"/>
          </a:p>
        </p:txBody>
      </p:sp>
      <p:sp>
        <p:nvSpPr>
          <p:cNvPr id="5" name="Footer Placeholder 4">
            <a:extLst>
              <a:ext uri="{FF2B5EF4-FFF2-40B4-BE49-F238E27FC236}">
                <a16:creationId xmlns:a16="http://schemas.microsoft.com/office/drawing/2014/main" id="{2F60FE5E-0775-4374-B0A2-A5CEE6D8D484}"/>
              </a:ext>
            </a:extLst>
          </p:cNvPr>
          <p:cNvSpPr>
            <a:spLocks noGrp="1"/>
          </p:cNvSpPr>
          <p:nvPr>
            <p:ph type="ftr" sz="quarter" idx="11"/>
          </p:nvPr>
        </p:nvSpPr>
        <p:spPr/>
        <p:txBody>
          <a:bodyPr/>
          <a:lstStyle/>
          <a:p>
            <a:endParaRPr lang="en-NZ"/>
          </a:p>
        </p:txBody>
      </p:sp>
      <p:sp>
        <p:nvSpPr>
          <p:cNvPr id="6" name="Slide Number Placeholder 5">
            <a:extLst>
              <a:ext uri="{FF2B5EF4-FFF2-40B4-BE49-F238E27FC236}">
                <a16:creationId xmlns:a16="http://schemas.microsoft.com/office/drawing/2014/main" id="{0A19A741-B788-4ACF-B70C-7141E1633960}"/>
              </a:ext>
            </a:extLst>
          </p:cNvPr>
          <p:cNvSpPr>
            <a:spLocks noGrp="1"/>
          </p:cNvSpPr>
          <p:nvPr>
            <p:ph type="sldNum" sz="quarter" idx="12"/>
          </p:nvPr>
        </p:nvSpPr>
        <p:spPr/>
        <p:txBody>
          <a:bodyPr/>
          <a:lstStyle/>
          <a:p>
            <a:fld id="{BCEE02D7-EC59-4AFE-92CA-3EDA0832CFE5}" type="slidenum">
              <a:rPr lang="en-NZ" smtClean="0"/>
              <a:t>‹#›</a:t>
            </a:fld>
            <a:endParaRPr lang="en-NZ"/>
          </a:p>
        </p:txBody>
      </p:sp>
    </p:spTree>
    <p:extLst>
      <p:ext uri="{BB962C8B-B14F-4D97-AF65-F5344CB8AC3E}">
        <p14:creationId xmlns:p14="http://schemas.microsoft.com/office/powerpoint/2010/main" val="355966917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70870F2-DD1B-44D9-9D8D-37866F121970}"/>
              </a:ext>
            </a:extLst>
          </p:cNvPr>
          <p:cNvSpPr>
            <a:spLocks noGrp="1"/>
          </p:cNvSpPr>
          <p:nvPr>
            <p:ph type="title"/>
          </p:nvPr>
        </p:nvSpPr>
        <p:spPr/>
        <p:txBody>
          <a:bodyPr/>
          <a:lstStyle/>
          <a:p>
            <a:r>
              <a:rPr lang="en-US"/>
              <a:t>Click to edit Master title style</a:t>
            </a:r>
            <a:endParaRPr lang="en-NZ"/>
          </a:p>
        </p:txBody>
      </p:sp>
      <p:sp>
        <p:nvSpPr>
          <p:cNvPr id="3" name="Vertical Text Placeholder 2">
            <a:extLst>
              <a:ext uri="{FF2B5EF4-FFF2-40B4-BE49-F238E27FC236}">
                <a16:creationId xmlns:a16="http://schemas.microsoft.com/office/drawing/2014/main" id="{E7222464-3CF5-4AE1-B050-80653B1FA040}"/>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NZ"/>
          </a:p>
        </p:txBody>
      </p:sp>
      <p:sp>
        <p:nvSpPr>
          <p:cNvPr id="4" name="Date Placeholder 3">
            <a:extLst>
              <a:ext uri="{FF2B5EF4-FFF2-40B4-BE49-F238E27FC236}">
                <a16:creationId xmlns:a16="http://schemas.microsoft.com/office/drawing/2014/main" id="{FA9F8529-9414-466B-B109-3ABEA0AF0B6A}"/>
              </a:ext>
            </a:extLst>
          </p:cNvPr>
          <p:cNvSpPr>
            <a:spLocks noGrp="1"/>
          </p:cNvSpPr>
          <p:nvPr>
            <p:ph type="dt" sz="half" idx="10"/>
          </p:nvPr>
        </p:nvSpPr>
        <p:spPr/>
        <p:txBody>
          <a:bodyPr/>
          <a:lstStyle/>
          <a:p>
            <a:fld id="{9EA09CE0-F5A9-4410-B080-A9FC0DB62535}" type="datetimeFigureOut">
              <a:rPr lang="en-NZ" smtClean="0"/>
              <a:t>1/05/26</a:t>
            </a:fld>
            <a:endParaRPr lang="en-NZ"/>
          </a:p>
        </p:txBody>
      </p:sp>
      <p:sp>
        <p:nvSpPr>
          <p:cNvPr id="5" name="Footer Placeholder 4">
            <a:extLst>
              <a:ext uri="{FF2B5EF4-FFF2-40B4-BE49-F238E27FC236}">
                <a16:creationId xmlns:a16="http://schemas.microsoft.com/office/drawing/2014/main" id="{CEA94D13-D3CC-4BF6-A294-FDF546BB9698}"/>
              </a:ext>
            </a:extLst>
          </p:cNvPr>
          <p:cNvSpPr>
            <a:spLocks noGrp="1"/>
          </p:cNvSpPr>
          <p:nvPr>
            <p:ph type="ftr" sz="quarter" idx="11"/>
          </p:nvPr>
        </p:nvSpPr>
        <p:spPr/>
        <p:txBody>
          <a:bodyPr/>
          <a:lstStyle/>
          <a:p>
            <a:endParaRPr lang="en-NZ"/>
          </a:p>
        </p:txBody>
      </p:sp>
      <p:sp>
        <p:nvSpPr>
          <p:cNvPr id="6" name="Slide Number Placeholder 5">
            <a:extLst>
              <a:ext uri="{FF2B5EF4-FFF2-40B4-BE49-F238E27FC236}">
                <a16:creationId xmlns:a16="http://schemas.microsoft.com/office/drawing/2014/main" id="{8E3E5AEA-84CB-43E7-A0D1-8465B567E2FD}"/>
              </a:ext>
            </a:extLst>
          </p:cNvPr>
          <p:cNvSpPr>
            <a:spLocks noGrp="1"/>
          </p:cNvSpPr>
          <p:nvPr>
            <p:ph type="sldNum" sz="quarter" idx="12"/>
          </p:nvPr>
        </p:nvSpPr>
        <p:spPr/>
        <p:txBody>
          <a:bodyPr/>
          <a:lstStyle/>
          <a:p>
            <a:fld id="{BCEE02D7-EC59-4AFE-92CA-3EDA0832CFE5}" type="slidenum">
              <a:rPr lang="en-NZ" smtClean="0"/>
              <a:t>‹#›</a:t>
            </a:fld>
            <a:endParaRPr lang="en-NZ"/>
          </a:p>
        </p:txBody>
      </p:sp>
    </p:spTree>
    <p:extLst>
      <p:ext uri="{BB962C8B-B14F-4D97-AF65-F5344CB8AC3E}">
        <p14:creationId xmlns:p14="http://schemas.microsoft.com/office/powerpoint/2010/main" val="14058575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0A0C9152-A9A3-45A3-BB0E-E1FBF04AFA57}"/>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NZ"/>
          </a:p>
        </p:txBody>
      </p:sp>
      <p:sp>
        <p:nvSpPr>
          <p:cNvPr id="3" name="Vertical Text Placeholder 2">
            <a:extLst>
              <a:ext uri="{FF2B5EF4-FFF2-40B4-BE49-F238E27FC236}">
                <a16:creationId xmlns:a16="http://schemas.microsoft.com/office/drawing/2014/main" id="{F496445F-572E-4A78-B97B-5AC21BE57704}"/>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NZ"/>
          </a:p>
        </p:txBody>
      </p:sp>
      <p:sp>
        <p:nvSpPr>
          <p:cNvPr id="4" name="Date Placeholder 3">
            <a:extLst>
              <a:ext uri="{FF2B5EF4-FFF2-40B4-BE49-F238E27FC236}">
                <a16:creationId xmlns:a16="http://schemas.microsoft.com/office/drawing/2014/main" id="{76CBE0F8-BD0B-45A0-ADC8-15683AA5FABD}"/>
              </a:ext>
            </a:extLst>
          </p:cNvPr>
          <p:cNvSpPr>
            <a:spLocks noGrp="1"/>
          </p:cNvSpPr>
          <p:nvPr>
            <p:ph type="dt" sz="half" idx="10"/>
          </p:nvPr>
        </p:nvSpPr>
        <p:spPr/>
        <p:txBody>
          <a:bodyPr/>
          <a:lstStyle/>
          <a:p>
            <a:fld id="{9EA09CE0-F5A9-4410-B080-A9FC0DB62535}" type="datetimeFigureOut">
              <a:rPr lang="en-NZ" smtClean="0"/>
              <a:t>1/05/26</a:t>
            </a:fld>
            <a:endParaRPr lang="en-NZ"/>
          </a:p>
        </p:txBody>
      </p:sp>
      <p:sp>
        <p:nvSpPr>
          <p:cNvPr id="5" name="Footer Placeholder 4">
            <a:extLst>
              <a:ext uri="{FF2B5EF4-FFF2-40B4-BE49-F238E27FC236}">
                <a16:creationId xmlns:a16="http://schemas.microsoft.com/office/drawing/2014/main" id="{EF46A1CD-07B5-4D62-B5A8-F8AC4F7CDF13}"/>
              </a:ext>
            </a:extLst>
          </p:cNvPr>
          <p:cNvSpPr>
            <a:spLocks noGrp="1"/>
          </p:cNvSpPr>
          <p:nvPr>
            <p:ph type="ftr" sz="quarter" idx="11"/>
          </p:nvPr>
        </p:nvSpPr>
        <p:spPr/>
        <p:txBody>
          <a:bodyPr/>
          <a:lstStyle/>
          <a:p>
            <a:endParaRPr lang="en-NZ"/>
          </a:p>
        </p:txBody>
      </p:sp>
      <p:sp>
        <p:nvSpPr>
          <p:cNvPr id="6" name="Slide Number Placeholder 5">
            <a:extLst>
              <a:ext uri="{FF2B5EF4-FFF2-40B4-BE49-F238E27FC236}">
                <a16:creationId xmlns:a16="http://schemas.microsoft.com/office/drawing/2014/main" id="{05A71719-E07C-43D0-9B69-A7BEACE6896E}"/>
              </a:ext>
            </a:extLst>
          </p:cNvPr>
          <p:cNvSpPr>
            <a:spLocks noGrp="1"/>
          </p:cNvSpPr>
          <p:nvPr>
            <p:ph type="sldNum" sz="quarter" idx="12"/>
          </p:nvPr>
        </p:nvSpPr>
        <p:spPr/>
        <p:txBody>
          <a:bodyPr/>
          <a:lstStyle/>
          <a:p>
            <a:fld id="{BCEE02D7-EC59-4AFE-92CA-3EDA0832CFE5}" type="slidenum">
              <a:rPr lang="en-NZ" smtClean="0"/>
              <a:t>‹#›</a:t>
            </a:fld>
            <a:endParaRPr lang="en-NZ"/>
          </a:p>
        </p:txBody>
      </p:sp>
    </p:spTree>
    <p:extLst>
      <p:ext uri="{BB962C8B-B14F-4D97-AF65-F5344CB8AC3E}">
        <p14:creationId xmlns:p14="http://schemas.microsoft.com/office/powerpoint/2010/main" val="129037100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33F473-C889-4B69-B28F-ABC5F8C4DE17}"/>
              </a:ext>
            </a:extLst>
          </p:cNvPr>
          <p:cNvSpPr>
            <a:spLocks noGrp="1"/>
          </p:cNvSpPr>
          <p:nvPr>
            <p:ph type="title"/>
          </p:nvPr>
        </p:nvSpPr>
        <p:spPr/>
        <p:txBody>
          <a:bodyPr/>
          <a:lstStyle/>
          <a:p>
            <a:r>
              <a:rPr lang="en-US"/>
              <a:t>Click to edit Master title style</a:t>
            </a:r>
            <a:endParaRPr lang="en-NZ"/>
          </a:p>
        </p:txBody>
      </p:sp>
      <p:sp>
        <p:nvSpPr>
          <p:cNvPr id="3" name="Content Placeholder 2">
            <a:extLst>
              <a:ext uri="{FF2B5EF4-FFF2-40B4-BE49-F238E27FC236}">
                <a16:creationId xmlns:a16="http://schemas.microsoft.com/office/drawing/2014/main" id="{DFB81186-F466-4351-85AE-F8004B47EE1A}"/>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NZ"/>
          </a:p>
        </p:txBody>
      </p:sp>
      <p:sp>
        <p:nvSpPr>
          <p:cNvPr id="4" name="Date Placeholder 3">
            <a:extLst>
              <a:ext uri="{FF2B5EF4-FFF2-40B4-BE49-F238E27FC236}">
                <a16:creationId xmlns:a16="http://schemas.microsoft.com/office/drawing/2014/main" id="{642616B7-EF70-4620-B700-CDEF6EC53F25}"/>
              </a:ext>
            </a:extLst>
          </p:cNvPr>
          <p:cNvSpPr>
            <a:spLocks noGrp="1"/>
          </p:cNvSpPr>
          <p:nvPr>
            <p:ph type="dt" sz="half" idx="10"/>
          </p:nvPr>
        </p:nvSpPr>
        <p:spPr/>
        <p:txBody>
          <a:bodyPr/>
          <a:lstStyle/>
          <a:p>
            <a:fld id="{9EA09CE0-F5A9-4410-B080-A9FC0DB62535}" type="datetimeFigureOut">
              <a:rPr lang="en-NZ" smtClean="0"/>
              <a:t>1/05/26</a:t>
            </a:fld>
            <a:endParaRPr lang="en-NZ"/>
          </a:p>
        </p:txBody>
      </p:sp>
      <p:sp>
        <p:nvSpPr>
          <p:cNvPr id="5" name="Footer Placeholder 4">
            <a:extLst>
              <a:ext uri="{FF2B5EF4-FFF2-40B4-BE49-F238E27FC236}">
                <a16:creationId xmlns:a16="http://schemas.microsoft.com/office/drawing/2014/main" id="{8CBAD60B-27A9-4DEE-AA2F-908921833842}"/>
              </a:ext>
            </a:extLst>
          </p:cNvPr>
          <p:cNvSpPr>
            <a:spLocks noGrp="1"/>
          </p:cNvSpPr>
          <p:nvPr>
            <p:ph type="ftr" sz="quarter" idx="11"/>
          </p:nvPr>
        </p:nvSpPr>
        <p:spPr/>
        <p:txBody>
          <a:bodyPr/>
          <a:lstStyle/>
          <a:p>
            <a:endParaRPr lang="en-NZ"/>
          </a:p>
        </p:txBody>
      </p:sp>
      <p:sp>
        <p:nvSpPr>
          <p:cNvPr id="6" name="Slide Number Placeholder 5">
            <a:extLst>
              <a:ext uri="{FF2B5EF4-FFF2-40B4-BE49-F238E27FC236}">
                <a16:creationId xmlns:a16="http://schemas.microsoft.com/office/drawing/2014/main" id="{FF3D4B6B-48AE-4DB3-88DC-D87D6C95549C}"/>
              </a:ext>
            </a:extLst>
          </p:cNvPr>
          <p:cNvSpPr>
            <a:spLocks noGrp="1"/>
          </p:cNvSpPr>
          <p:nvPr>
            <p:ph type="sldNum" sz="quarter" idx="12"/>
          </p:nvPr>
        </p:nvSpPr>
        <p:spPr/>
        <p:txBody>
          <a:bodyPr/>
          <a:lstStyle/>
          <a:p>
            <a:fld id="{BCEE02D7-EC59-4AFE-92CA-3EDA0832CFE5}" type="slidenum">
              <a:rPr lang="en-NZ" smtClean="0"/>
              <a:t>‹#›</a:t>
            </a:fld>
            <a:endParaRPr lang="en-NZ"/>
          </a:p>
        </p:txBody>
      </p:sp>
    </p:spTree>
    <p:extLst>
      <p:ext uri="{BB962C8B-B14F-4D97-AF65-F5344CB8AC3E}">
        <p14:creationId xmlns:p14="http://schemas.microsoft.com/office/powerpoint/2010/main" val="22696304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39656F-6DC0-4C7C-B9D3-82FEB5B43DD7}"/>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NZ"/>
          </a:p>
        </p:txBody>
      </p:sp>
      <p:sp>
        <p:nvSpPr>
          <p:cNvPr id="3" name="Text Placeholder 2">
            <a:extLst>
              <a:ext uri="{FF2B5EF4-FFF2-40B4-BE49-F238E27FC236}">
                <a16:creationId xmlns:a16="http://schemas.microsoft.com/office/drawing/2014/main" id="{CF68A4C7-F0C4-43B9-9681-D201DA50A7DA}"/>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B6EBE97F-B24D-40F9-964F-D12EF1EBCFFA}"/>
              </a:ext>
            </a:extLst>
          </p:cNvPr>
          <p:cNvSpPr>
            <a:spLocks noGrp="1"/>
          </p:cNvSpPr>
          <p:nvPr>
            <p:ph type="dt" sz="half" idx="10"/>
          </p:nvPr>
        </p:nvSpPr>
        <p:spPr/>
        <p:txBody>
          <a:bodyPr/>
          <a:lstStyle/>
          <a:p>
            <a:fld id="{9EA09CE0-F5A9-4410-B080-A9FC0DB62535}" type="datetimeFigureOut">
              <a:rPr lang="en-NZ" smtClean="0"/>
              <a:t>1/05/26</a:t>
            </a:fld>
            <a:endParaRPr lang="en-NZ"/>
          </a:p>
        </p:txBody>
      </p:sp>
      <p:sp>
        <p:nvSpPr>
          <p:cNvPr id="5" name="Footer Placeholder 4">
            <a:extLst>
              <a:ext uri="{FF2B5EF4-FFF2-40B4-BE49-F238E27FC236}">
                <a16:creationId xmlns:a16="http://schemas.microsoft.com/office/drawing/2014/main" id="{E804502F-23ED-46A2-ACA5-03E1B136DCDD}"/>
              </a:ext>
            </a:extLst>
          </p:cNvPr>
          <p:cNvSpPr>
            <a:spLocks noGrp="1"/>
          </p:cNvSpPr>
          <p:nvPr>
            <p:ph type="ftr" sz="quarter" idx="11"/>
          </p:nvPr>
        </p:nvSpPr>
        <p:spPr/>
        <p:txBody>
          <a:bodyPr/>
          <a:lstStyle/>
          <a:p>
            <a:endParaRPr lang="en-NZ"/>
          </a:p>
        </p:txBody>
      </p:sp>
      <p:sp>
        <p:nvSpPr>
          <p:cNvPr id="6" name="Slide Number Placeholder 5">
            <a:extLst>
              <a:ext uri="{FF2B5EF4-FFF2-40B4-BE49-F238E27FC236}">
                <a16:creationId xmlns:a16="http://schemas.microsoft.com/office/drawing/2014/main" id="{FF81D32F-88A2-457A-A83C-18D74D10C179}"/>
              </a:ext>
            </a:extLst>
          </p:cNvPr>
          <p:cNvSpPr>
            <a:spLocks noGrp="1"/>
          </p:cNvSpPr>
          <p:nvPr>
            <p:ph type="sldNum" sz="quarter" idx="12"/>
          </p:nvPr>
        </p:nvSpPr>
        <p:spPr/>
        <p:txBody>
          <a:bodyPr/>
          <a:lstStyle/>
          <a:p>
            <a:fld id="{BCEE02D7-EC59-4AFE-92CA-3EDA0832CFE5}" type="slidenum">
              <a:rPr lang="en-NZ" smtClean="0"/>
              <a:t>‹#›</a:t>
            </a:fld>
            <a:endParaRPr lang="en-NZ"/>
          </a:p>
        </p:txBody>
      </p:sp>
    </p:spTree>
    <p:extLst>
      <p:ext uri="{BB962C8B-B14F-4D97-AF65-F5344CB8AC3E}">
        <p14:creationId xmlns:p14="http://schemas.microsoft.com/office/powerpoint/2010/main" val="71207488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B7DA86-F635-43D2-B963-63FF36DA41EE}"/>
              </a:ext>
            </a:extLst>
          </p:cNvPr>
          <p:cNvSpPr>
            <a:spLocks noGrp="1"/>
          </p:cNvSpPr>
          <p:nvPr>
            <p:ph type="title"/>
          </p:nvPr>
        </p:nvSpPr>
        <p:spPr/>
        <p:txBody>
          <a:bodyPr/>
          <a:lstStyle/>
          <a:p>
            <a:r>
              <a:rPr lang="en-US"/>
              <a:t>Click to edit Master title style</a:t>
            </a:r>
            <a:endParaRPr lang="en-NZ"/>
          </a:p>
        </p:txBody>
      </p:sp>
      <p:sp>
        <p:nvSpPr>
          <p:cNvPr id="3" name="Content Placeholder 2">
            <a:extLst>
              <a:ext uri="{FF2B5EF4-FFF2-40B4-BE49-F238E27FC236}">
                <a16:creationId xmlns:a16="http://schemas.microsoft.com/office/drawing/2014/main" id="{AE554F78-12CE-4404-9E09-EFE69F7B42E6}"/>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NZ"/>
          </a:p>
        </p:txBody>
      </p:sp>
      <p:sp>
        <p:nvSpPr>
          <p:cNvPr id="4" name="Content Placeholder 3">
            <a:extLst>
              <a:ext uri="{FF2B5EF4-FFF2-40B4-BE49-F238E27FC236}">
                <a16:creationId xmlns:a16="http://schemas.microsoft.com/office/drawing/2014/main" id="{31A27CF7-71A9-459D-B332-0C9767C9D556}"/>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NZ"/>
          </a:p>
        </p:txBody>
      </p:sp>
      <p:sp>
        <p:nvSpPr>
          <p:cNvPr id="5" name="Date Placeholder 4">
            <a:extLst>
              <a:ext uri="{FF2B5EF4-FFF2-40B4-BE49-F238E27FC236}">
                <a16:creationId xmlns:a16="http://schemas.microsoft.com/office/drawing/2014/main" id="{700F58DD-4249-4538-BCA3-A25F4FA28BD6}"/>
              </a:ext>
            </a:extLst>
          </p:cNvPr>
          <p:cNvSpPr>
            <a:spLocks noGrp="1"/>
          </p:cNvSpPr>
          <p:nvPr>
            <p:ph type="dt" sz="half" idx="10"/>
          </p:nvPr>
        </p:nvSpPr>
        <p:spPr/>
        <p:txBody>
          <a:bodyPr/>
          <a:lstStyle/>
          <a:p>
            <a:fld id="{9EA09CE0-F5A9-4410-B080-A9FC0DB62535}" type="datetimeFigureOut">
              <a:rPr lang="en-NZ" smtClean="0"/>
              <a:t>1/05/26</a:t>
            </a:fld>
            <a:endParaRPr lang="en-NZ"/>
          </a:p>
        </p:txBody>
      </p:sp>
      <p:sp>
        <p:nvSpPr>
          <p:cNvPr id="6" name="Footer Placeholder 5">
            <a:extLst>
              <a:ext uri="{FF2B5EF4-FFF2-40B4-BE49-F238E27FC236}">
                <a16:creationId xmlns:a16="http://schemas.microsoft.com/office/drawing/2014/main" id="{AF7D1FBD-3F4D-4395-B049-B7AA041F71C9}"/>
              </a:ext>
            </a:extLst>
          </p:cNvPr>
          <p:cNvSpPr>
            <a:spLocks noGrp="1"/>
          </p:cNvSpPr>
          <p:nvPr>
            <p:ph type="ftr" sz="quarter" idx="11"/>
          </p:nvPr>
        </p:nvSpPr>
        <p:spPr/>
        <p:txBody>
          <a:bodyPr/>
          <a:lstStyle/>
          <a:p>
            <a:endParaRPr lang="en-NZ"/>
          </a:p>
        </p:txBody>
      </p:sp>
      <p:sp>
        <p:nvSpPr>
          <p:cNvPr id="7" name="Slide Number Placeholder 6">
            <a:extLst>
              <a:ext uri="{FF2B5EF4-FFF2-40B4-BE49-F238E27FC236}">
                <a16:creationId xmlns:a16="http://schemas.microsoft.com/office/drawing/2014/main" id="{E703B5D3-595A-453F-A881-E264ECC194C8}"/>
              </a:ext>
            </a:extLst>
          </p:cNvPr>
          <p:cNvSpPr>
            <a:spLocks noGrp="1"/>
          </p:cNvSpPr>
          <p:nvPr>
            <p:ph type="sldNum" sz="quarter" idx="12"/>
          </p:nvPr>
        </p:nvSpPr>
        <p:spPr/>
        <p:txBody>
          <a:bodyPr/>
          <a:lstStyle/>
          <a:p>
            <a:fld id="{BCEE02D7-EC59-4AFE-92CA-3EDA0832CFE5}" type="slidenum">
              <a:rPr lang="en-NZ" smtClean="0"/>
              <a:t>‹#›</a:t>
            </a:fld>
            <a:endParaRPr lang="en-NZ"/>
          </a:p>
        </p:txBody>
      </p:sp>
    </p:spTree>
    <p:extLst>
      <p:ext uri="{BB962C8B-B14F-4D97-AF65-F5344CB8AC3E}">
        <p14:creationId xmlns:p14="http://schemas.microsoft.com/office/powerpoint/2010/main" val="125768088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D5F03A1-1C3A-4E31-BE63-B82F7EBE4CDB}"/>
              </a:ext>
            </a:extLst>
          </p:cNvPr>
          <p:cNvSpPr>
            <a:spLocks noGrp="1"/>
          </p:cNvSpPr>
          <p:nvPr>
            <p:ph type="title"/>
          </p:nvPr>
        </p:nvSpPr>
        <p:spPr>
          <a:xfrm>
            <a:off x="839788" y="365125"/>
            <a:ext cx="10515600" cy="1325563"/>
          </a:xfrm>
        </p:spPr>
        <p:txBody>
          <a:bodyPr/>
          <a:lstStyle/>
          <a:p>
            <a:r>
              <a:rPr lang="en-US"/>
              <a:t>Click to edit Master title style</a:t>
            </a:r>
            <a:endParaRPr lang="en-NZ"/>
          </a:p>
        </p:txBody>
      </p:sp>
      <p:sp>
        <p:nvSpPr>
          <p:cNvPr id="3" name="Text Placeholder 2">
            <a:extLst>
              <a:ext uri="{FF2B5EF4-FFF2-40B4-BE49-F238E27FC236}">
                <a16:creationId xmlns:a16="http://schemas.microsoft.com/office/drawing/2014/main" id="{37CC226D-57CA-46C0-A2A1-8745DA1F0F7B}"/>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64727980-70E0-4783-8F1A-50401C4814BC}"/>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NZ"/>
          </a:p>
        </p:txBody>
      </p:sp>
      <p:sp>
        <p:nvSpPr>
          <p:cNvPr id="5" name="Text Placeholder 4">
            <a:extLst>
              <a:ext uri="{FF2B5EF4-FFF2-40B4-BE49-F238E27FC236}">
                <a16:creationId xmlns:a16="http://schemas.microsoft.com/office/drawing/2014/main" id="{4EC7BDD5-ACC4-453A-A39B-0C1DF5A781C9}"/>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BDE32A3B-3537-4883-A733-DF0734213893}"/>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NZ"/>
          </a:p>
        </p:txBody>
      </p:sp>
      <p:sp>
        <p:nvSpPr>
          <p:cNvPr id="7" name="Date Placeholder 6">
            <a:extLst>
              <a:ext uri="{FF2B5EF4-FFF2-40B4-BE49-F238E27FC236}">
                <a16:creationId xmlns:a16="http://schemas.microsoft.com/office/drawing/2014/main" id="{BEA7C7D4-782C-4A3B-A6D3-A46BFD565CB6}"/>
              </a:ext>
            </a:extLst>
          </p:cNvPr>
          <p:cNvSpPr>
            <a:spLocks noGrp="1"/>
          </p:cNvSpPr>
          <p:nvPr>
            <p:ph type="dt" sz="half" idx="10"/>
          </p:nvPr>
        </p:nvSpPr>
        <p:spPr/>
        <p:txBody>
          <a:bodyPr/>
          <a:lstStyle/>
          <a:p>
            <a:fld id="{9EA09CE0-F5A9-4410-B080-A9FC0DB62535}" type="datetimeFigureOut">
              <a:rPr lang="en-NZ" smtClean="0"/>
              <a:t>1/05/26</a:t>
            </a:fld>
            <a:endParaRPr lang="en-NZ"/>
          </a:p>
        </p:txBody>
      </p:sp>
      <p:sp>
        <p:nvSpPr>
          <p:cNvPr id="8" name="Footer Placeholder 7">
            <a:extLst>
              <a:ext uri="{FF2B5EF4-FFF2-40B4-BE49-F238E27FC236}">
                <a16:creationId xmlns:a16="http://schemas.microsoft.com/office/drawing/2014/main" id="{FB91260B-A296-49EE-AEE8-A4A9FB692BC5}"/>
              </a:ext>
            </a:extLst>
          </p:cNvPr>
          <p:cNvSpPr>
            <a:spLocks noGrp="1"/>
          </p:cNvSpPr>
          <p:nvPr>
            <p:ph type="ftr" sz="quarter" idx="11"/>
          </p:nvPr>
        </p:nvSpPr>
        <p:spPr/>
        <p:txBody>
          <a:bodyPr/>
          <a:lstStyle/>
          <a:p>
            <a:endParaRPr lang="en-NZ"/>
          </a:p>
        </p:txBody>
      </p:sp>
      <p:sp>
        <p:nvSpPr>
          <p:cNvPr id="9" name="Slide Number Placeholder 8">
            <a:extLst>
              <a:ext uri="{FF2B5EF4-FFF2-40B4-BE49-F238E27FC236}">
                <a16:creationId xmlns:a16="http://schemas.microsoft.com/office/drawing/2014/main" id="{0167262D-E561-4CAF-91A0-F2F27AF1CA01}"/>
              </a:ext>
            </a:extLst>
          </p:cNvPr>
          <p:cNvSpPr>
            <a:spLocks noGrp="1"/>
          </p:cNvSpPr>
          <p:nvPr>
            <p:ph type="sldNum" sz="quarter" idx="12"/>
          </p:nvPr>
        </p:nvSpPr>
        <p:spPr/>
        <p:txBody>
          <a:bodyPr/>
          <a:lstStyle/>
          <a:p>
            <a:fld id="{BCEE02D7-EC59-4AFE-92CA-3EDA0832CFE5}" type="slidenum">
              <a:rPr lang="en-NZ" smtClean="0"/>
              <a:t>‹#›</a:t>
            </a:fld>
            <a:endParaRPr lang="en-NZ"/>
          </a:p>
        </p:txBody>
      </p:sp>
    </p:spTree>
    <p:extLst>
      <p:ext uri="{BB962C8B-B14F-4D97-AF65-F5344CB8AC3E}">
        <p14:creationId xmlns:p14="http://schemas.microsoft.com/office/powerpoint/2010/main" val="22496206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8606F3C-5C23-4ED8-BB17-E8DEFFBD766A}"/>
              </a:ext>
            </a:extLst>
          </p:cNvPr>
          <p:cNvSpPr>
            <a:spLocks noGrp="1"/>
          </p:cNvSpPr>
          <p:nvPr>
            <p:ph type="title"/>
          </p:nvPr>
        </p:nvSpPr>
        <p:spPr/>
        <p:txBody>
          <a:bodyPr/>
          <a:lstStyle/>
          <a:p>
            <a:r>
              <a:rPr lang="en-US"/>
              <a:t>Click to edit Master title style</a:t>
            </a:r>
            <a:endParaRPr lang="en-NZ"/>
          </a:p>
        </p:txBody>
      </p:sp>
      <p:sp>
        <p:nvSpPr>
          <p:cNvPr id="3" name="Date Placeholder 2">
            <a:extLst>
              <a:ext uri="{FF2B5EF4-FFF2-40B4-BE49-F238E27FC236}">
                <a16:creationId xmlns:a16="http://schemas.microsoft.com/office/drawing/2014/main" id="{B22F0DAE-A0E6-4951-A7B3-56ABC2C073D9}"/>
              </a:ext>
            </a:extLst>
          </p:cNvPr>
          <p:cNvSpPr>
            <a:spLocks noGrp="1"/>
          </p:cNvSpPr>
          <p:nvPr>
            <p:ph type="dt" sz="half" idx="10"/>
          </p:nvPr>
        </p:nvSpPr>
        <p:spPr/>
        <p:txBody>
          <a:bodyPr/>
          <a:lstStyle/>
          <a:p>
            <a:fld id="{9EA09CE0-F5A9-4410-B080-A9FC0DB62535}" type="datetimeFigureOut">
              <a:rPr lang="en-NZ" smtClean="0"/>
              <a:t>1/05/26</a:t>
            </a:fld>
            <a:endParaRPr lang="en-NZ"/>
          </a:p>
        </p:txBody>
      </p:sp>
      <p:sp>
        <p:nvSpPr>
          <p:cNvPr id="4" name="Footer Placeholder 3">
            <a:extLst>
              <a:ext uri="{FF2B5EF4-FFF2-40B4-BE49-F238E27FC236}">
                <a16:creationId xmlns:a16="http://schemas.microsoft.com/office/drawing/2014/main" id="{E3703302-2361-463D-9651-09369FF15B0A}"/>
              </a:ext>
            </a:extLst>
          </p:cNvPr>
          <p:cNvSpPr>
            <a:spLocks noGrp="1"/>
          </p:cNvSpPr>
          <p:nvPr>
            <p:ph type="ftr" sz="quarter" idx="11"/>
          </p:nvPr>
        </p:nvSpPr>
        <p:spPr/>
        <p:txBody>
          <a:bodyPr/>
          <a:lstStyle/>
          <a:p>
            <a:endParaRPr lang="en-NZ"/>
          </a:p>
        </p:txBody>
      </p:sp>
      <p:sp>
        <p:nvSpPr>
          <p:cNvPr id="5" name="Slide Number Placeholder 4">
            <a:extLst>
              <a:ext uri="{FF2B5EF4-FFF2-40B4-BE49-F238E27FC236}">
                <a16:creationId xmlns:a16="http://schemas.microsoft.com/office/drawing/2014/main" id="{8E4905AC-EFFC-4DCA-A97C-06ABF00845FF}"/>
              </a:ext>
            </a:extLst>
          </p:cNvPr>
          <p:cNvSpPr>
            <a:spLocks noGrp="1"/>
          </p:cNvSpPr>
          <p:nvPr>
            <p:ph type="sldNum" sz="quarter" idx="12"/>
          </p:nvPr>
        </p:nvSpPr>
        <p:spPr/>
        <p:txBody>
          <a:bodyPr/>
          <a:lstStyle/>
          <a:p>
            <a:fld id="{BCEE02D7-EC59-4AFE-92CA-3EDA0832CFE5}" type="slidenum">
              <a:rPr lang="en-NZ" smtClean="0"/>
              <a:t>‹#›</a:t>
            </a:fld>
            <a:endParaRPr lang="en-NZ"/>
          </a:p>
        </p:txBody>
      </p:sp>
    </p:spTree>
    <p:extLst>
      <p:ext uri="{BB962C8B-B14F-4D97-AF65-F5344CB8AC3E}">
        <p14:creationId xmlns:p14="http://schemas.microsoft.com/office/powerpoint/2010/main" val="300900558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869C5BB9-504E-4FB4-B4A9-2EB747BF7A0F}"/>
              </a:ext>
            </a:extLst>
          </p:cNvPr>
          <p:cNvSpPr>
            <a:spLocks noGrp="1"/>
          </p:cNvSpPr>
          <p:nvPr>
            <p:ph type="dt" sz="half" idx="10"/>
          </p:nvPr>
        </p:nvSpPr>
        <p:spPr/>
        <p:txBody>
          <a:bodyPr/>
          <a:lstStyle/>
          <a:p>
            <a:fld id="{9EA09CE0-F5A9-4410-B080-A9FC0DB62535}" type="datetimeFigureOut">
              <a:rPr lang="en-NZ" smtClean="0"/>
              <a:t>1/05/26</a:t>
            </a:fld>
            <a:endParaRPr lang="en-NZ"/>
          </a:p>
        </p:txBody>
      </p:sp>
      <p:sp>
        <p:nvSpPr>
          <p:cNvPr id="3" name="Footer Placeholder 2">
            <a:extLst>
              <a:ext uri="{FF2B5EF4-FFF2-40B4-BE49-F238E27FC236}">
                <a16:creationId xmlns:a16="http://schemas.microsoft.com/office/drawing/2014/main" id="{41C30201-BBA8-4C83-BB1E-3261DF0E5F3A}"/>
              </a:ext>
            </a:extLst>
          </p:cNvPr>
          <p:cNvSpPr>
            <a:spLocks noGrp="1"/>
          </p:cNvSpPr>
          <p:nvPr>
            <p:ph type="ftr" sz="quarter" idx="11"/>
          </p:nvPr>
        </p:nvSpPr>
        <p:spPr/>
        <p:txBody>
          <a:bodyPr/>
          <a:lstStyle/>
          <a:p>
            <a:endParaRPr lang="en-NZ"/>
          </a:p>
        </p:txBody>
      </p:sp>
      <p:sp>
        <p:nvSpPr>
          <p:cNvPr id="4" name="Slide Number Placeholder 3">
            <a:extLst>
              <a:ext uri="{FF2B5EF4-FFF2-40B4-BE49-F238E27FC236}">
                <a16:creationId xmlns:a16="http://schemas.microsoft.com/office/drawing/2014/main" id="{3AF984A1-8CD5-40E5-A43D-6DD23DA850D7}"/>
              </a:ext>
            </a:extLst>
          </p:cNvPr>
          <p:cNvSpPr>
            <a:spLocks noGrp="1"/>
          </p:cNvSpPr>
          <p:nvPr>
            <p:ph type="sldNum" sz="quarter" idx="12"/>
          </p:nvPr>
        </p:nvSpPr>
        <p:spPr/>
        <p:txBody>
          <a:bodyPr/>
          <a:lstStyle/>
          <a:p>
            <a:fld id="{BCEE02D7-EC59-4AFE-92CA-3EDA0832CFE5}" type="slidenum">
              <a:rPr lang="en-NZ" smtClean="0"/>
              <a:t>‹#›</a:t>
            </a:fld>
            <a:endParaRPr lang="en-NZ"/>
          </a:p>
        </p:txBody>
      </p:sp>
    </p:spTree>
    <p:extLst>
      <p:ext uri="{BB962C8B-B14F-4D97-AF65-F5344CB8AC3E}">
        <p14:creationId xmlns:p14="http://schemas.microsoft.com/office/powerpoint/2010/main" val="241333878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102F36-6BF4-4D07-BA75-B532AB31E196}"/>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NZ"/>
          </a:p>
        </p:txBody>
      </p:sp>
      <p:sp>
        <p:nvSpPr>
          <p:cNvPr id="3" name="Content Placeholder 2">
            <a:extLst>
              <a:ext uri="{FF2B5EF4-FFF2-40B4-BE49-F238E27FC236}">
                <a16:creationId xmlns:a16="http://schemas.microsoft.com/office/drawing/2014/main" id="{70282891-1A27-4F34-B5B3-72B13781EC3A}"/>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NZ"/>
          </a:p>
        </p:txBody>
      </p:sp>
      <p:sp>
        <p:nvSpPr>
          <p:cNvPr id="4" name="Text Placeholder 3">
            <a:extLst>
              <a:ext uri="{FF2B5EF4-FFF2-40B4-BE49-F238E27FC236}">
                <a16:creationId xmlns:a16="http://schemas.microsoft.com/office/drawing/2014/main" id="{FAD9EF89-C38E-4A19-9D26-5F6CDE75A95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6F0796B9-2FC7-408C-8A1C-B480C41FF22D}"/>
              </a:ext>
            </a:extLst>
          </p:cNvPr>
          <p:cNvSpPr>
            <a:spLocks noGrp="1"/>
          </p:cNvSpPr>
          <p:nvPr>
            <p:ph type="dt" sz="half" idx="10"/>
          </p:nvPr>
        </p:nvSpPr>
        <p:spPr/>
        <p:txBody>
          <a:bodyPr/>
          <a:lstStyle/>
          <a:p>
            <a:fld id="{9EA09CE0-F5A9-4410-B080-A9FC0DB62535}" type="datetimeFigureOut">
              <a:rPr lang="en-NZ" smtClean="0"/>
              <a:t>1/05/26</a:t>
            </a:fld>
            <a:endParaRPr lang="en-NZ"/>
          </a:p>
        </p:txBody>
      </p:sp>
      <p:sp>
        <p:nvSpPr>
          <p:cNvPr id="6" name="Footer Placeholder 5">
            <a:extLst>
              <a:ext uri="{FF2B5EF4-FFF2-40B4-BE49-F238E27FC236}">
                <a16:creationId xmlns:a16="http://schemas.microsoft.com/office/drawing/2014/main" id="{01552FA1-84E4-4C84-854F-9A58CC21EB12}"/>
              </a:ext>
            </a:extLst>
          </p:cNvPr>
          <p:cNvSpPr>
            <a:spLocks noGrp="1"/>
          </p:cNvSpPr>
          <p:nvPr>
            <p:ph type="ftr" sz="quarter" idx="11"/>
          </p:nvPr>
        </p:nvSpPr>
        <p:spPr/>
        <p:txBody>
          <a:bodyPr/>
          <a:lstStyle/>
          <a:p>
            <a:endParaRPr lang="en-NZ"/>
          </a:p>
        </p:txBody>
      </p:sp>
      <p:sp>
        <p:nvSpPr>
          <p:cNvPr id="7" name="Slide Number Placeholder 6">
            <a:extLst>
              <a:ext uri="{FF2B5EF4-FFF2-40B4-BE49-F238E27FC236}">
                <a16:creationId xmlns:a16="http://schemas.microsoft.com/office/drawing/2014/main" id="{483C4473-03AA-4A9A-B627-B4C53F691348}"/>
              </a:ext>
            </a:extLst>
          </p:cNvPr>
          <p:cNvSpPr>
            <a:spLocks noGrp="1"/>
          </p:cNvSpPr>
          <p:nvPr>
            <p:ph type="sldNum" sz="quarter" idx="12"/>
          </p:nvPr>
        </p:nvSpPr>
        <p:spPr/>
        <p:txBody>
          <a:bodyPr/>
          <a:lstStyle/>
          <a:p>
            <a:fld id="{BCEE02D7-EC59-4AFE-92CA-3EDA0832CFE5}" type="slidenum">
              <a:rPr lang="en-NZ" smtClean="0"/>
              <a:t>‹#›</a:t>
            </a:fld>
            <a:endParaRPr lang="en-NZ"/>
          </a:p>
        </p:txBody>
      </p:sp>
    </p:spTree>
    <p:extLst>
      <p:ext uri="{BB962C8B-B14F-4D97-AF65-F5344CB8AC3E}">
        <p14:creationId xmlns:p14="http://schemas.microsoft.com/office/powerpoint/2010/main" val="130180979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504800-0B5A-422B-98A6-91242343BF25}"/>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NZ"/>
          </a:p>
        </p:txBody>
      </p:sp>
      <p:sp>
        <p:nvSpPr>
          <p:cNvPr id="3" name="Picture Placeholder 2">
            <a:extLst>
              <a:ext uri="{FF2B5EF4-FFF2-40B4-BE49-F238E27FC236}">
                <a16:creationId xmlns:a16="http://schemas.microsoft.com/office/drawing/2014/main" id="{5B73CF6E-29F1-49DC-9150-3136B3D996AC}"/>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NZ"/>
          </a:p>
        </p:txBody>
      </p:sp>
      <p:sp>
        <p:nvSpPr>
          <p:cNvPr id="4" name="Text Placeholder 3">
            <a:extLst>
              <a:ext uri="{FF2B5EF4-FFF2-40B4-BE49-F238E27FC236}">
                <a16:creationId xmlns:a16="http://schemas.microsoft.com/office/drawing/2014/main" id="{4CECB883-CA32-4029-8BE0-007C7EF54D5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9004746B-1897-4CCE-9A7B-55F40594FDDD}"/>
              </a:ext>
            </a:extLst>
          </p:cNvPr>
          <p:cNvSpPr>
            <a:spLocks noGrp="1"/>
          </p:cNvSpPr>
          <p:nvPr>
            <p:ph type="dt" sz="half" idx="10"/>
          </p:nvPr>
        </p:nvSpPr>
        <p:spPr/>
        <p:txBody>
          <a:bodyPr/>
          <a:lstStyle/>
          <a:p>
            <a:fld id="{9EA09CE0-F5A9-4410-B080-A9FC0DB62535}" type="datetimeFigureOut">
              <a:rPr lang="en-NZ" smtClean="0"/>
              <a:t>1/05/26</a:t>
            </a:fld>
            <a:endParaRPr lang="en-NZ"/>
          </a:p>
        </p:txBody>
      </p:sp>
      <p:sp>
        <p:nvSpPr>
          <p:cNvPr id="6" name="Footer Placeholder 5">
            <a:extLst>
              <a:ext uri="{FF2B5EF4-FFF2-40B4-BE49-F238E27FC236}">
                <a16:creationId xmlns:a16="http://schemas.microsoft.com/office/drawing/2014/main" id="{F835CAD4-CCCF-424C-B840-FE3265FE209D}"/>
              </a:ext>
            </a:extLst>
          </p:cNvPr>
          <p:cNvSpPr>
            <a:spLocks noGrp="1"/>
          </p:cNvSpPr>
          <p:nvPr>
            <p:ph type="ftr" sz="quarter" idx="11"/>
          </p:nvPr>
        </p:nvSpPr>
        <p:spPr/>
        <p:txBody>
          <a:bodyPr/>
          <a:lstStyle/>
          <a:p>
            <a:endParaRPr lang="en-NZ"/>
          </a:p>
        </p:txBody>
      </p:sp>
      <p:sp>
        <p:nvSpPr>
          <p:cNvPr id="7" name="Slide Number Placeholder 6">
            <a:extLst>
              <a:ext uri="{FF2B5EF4-FFF2-40B4-BE49-F238E27FC236}">
                <a16:creationId xmlns:a16="http://schemas.microsoft.com/office/drawing/2014/main" id="{B81354AF-AA21-4036-A104-3B1A0F5A459D}"/>
              </a:ext>
            </a:extLst>
          </p:cNvPr>
          <p:cNvSpPr>
            <a:spLocks noGrp="1"/>
          </p:cNvSpPr>
          <p:nvPr>
            <p:ph type="sldNum" sz="quarter" idx="12"/>
          </p:nvPr>
        </p:nvSpPr>
        <p:spPr/>
        <p:txBody>
          <a:bodyPr/>
          <a:lstStyle/>
          <a:p>
            <a:fld id="{BCEE02D7-EC59-4AFE-92CA-3EDA0832CFE5}" type="slidenum">
              <a:rPr lang="en-NZ" smtClean="0"/>
              <a:t>‹#›</a:t>
            </a:fld>
            <a:endParaRPr lang="en-NZ"/>
          </a:p>
        </p:txBody>
      </p:sp>
    </p:spTree>
    <p:extLst>
      <p:ext uri="{BB962C8B-B14F-4D97-AF65-F5344CB8AC3E}">
        <p14:creationId xmlns:p14="http://schemas.microsoft.com/office/powerpoint/2010/main" val="15111464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A3652DA0-E896-4EB9-AB18-C012D2F8B175}"/>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NZ"/>
          </a:p>
        </p:txBody>
      </p:sp>
      <p:sp>
        <p:nvSpPr>
          <p:cNvPr id="3" name="Text Placeholder 2">
            <a:extLst>
              <a:ext uri="{FF2B5EF4-FFF2-40B4-BE49-F238E27FC236}">
                <a16:creationId xmlns:a16="http://schemas.microsoft.com/office/drawing/2014/main" id="{96473884-2EFB-4BD3-B3F6-CE2AB8340750}"/>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NZ"/>
          </a:p>
        </p:txBody>
      </p:sp>
      <p:sp>
        <p:nvSpPr>
          <p:cNvPr id="4" name="Date Placeholder 3">
            <a:extLst>
              <a:ext uri="{FF2B5EF4-FFF2-40B4-BE49-F238E27FC236}">
                <a16:creationId xmlns:a16="http://schemas.microsoft.com/office/drawing/2014/main" id="{B06A85FF-D4FA-4F29-A158-CD4494A30E21}"/>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EA09CE0-F5A9-4410-B080-A9FC0DB62535}" type="datetimeFigureOut">
              <a:rPr lang="en-NZ" smtClean="0"/>
              <a:t>1/05/26</a:t>
            </a:fld>
            <a:endParaRPr lang="en-NZ"/>
          </a:p>
        </p:txBody>
      </p:sp>
      <p:sp>
        <p:nvSpPr>
          <p:cNvPr id="5" name="Footer Placeholder 4">
            <a:extLst>
              <a:ext uri="{FF2B5EF4-FFF2-40B4-BE49-F238E27FC236}">
                <a16:creationId xmlns:a16="http://schemas.microsoft.com/office/drawing/2014/main" id="{2461E7EB-5670-4232-B36B-859C3716C383}"/>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NZ"/>
          </a:p>
        </p:txBody>
      </p:sp>
      <p:sp>
        <p:nvSpPr>
          <p:cNvPr id="6" name="Slide Number Placeholder 5">
            <a:extLst>
              <a:ext uri="{FF2B5EF4-FFF2-40B4-BE49-F238E27FC236}">
                <a16:creationId xmlns:a16="http://schemas.microsoft.com/office/drawing/2014/main" id="{E650A824-7D47-4EB4-A85C-09D440B1D9D5}"/>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CEE02D7-EC59-4AFE-92CA-3EDA0832CFE5}" type="slidenum">
              <a:rPr lang="en-NZ" smtClean="0"/>
              <a:t>‹#›</a:t>
            </a:fld>
            <a:endParaRPr lang="en-NZ"/>
          </a:p>
        </p:txBody>
      </p:sp>
    </p:spTree>
    <p:extLst>
      <p:ext uri="{BB962C8B-B14F-4D97-AF65-F5344CB8AC3E}">
        <p14:creationId xmlns:p14="http://schemas.microsoft.com/office/powerpoint/2010/main" val="57340005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7.xml"/><Relationship Id="rId4" Type="http://schemas.openxmlformats.org/officeDocument/2006/relationships/image" Target="../media/image13.png"/></Relationships>
</file>

<file path=ppt/slides/_rels/slide1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3.xml"/><Relationship Id="rId1" Type="http://schemas.openxmlformats.org/officeDocument/2006/relationships/slideLayout" Target="../slideLayouts/slideLayout7.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png"/></Relationships>
</file>

<file path=ppt/slides/_rels/slide1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17.png"/></Relationships>
</file>

<file path=ppt/slides/_rels/slide16.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5.xml"/><Relationship Id="rId1" Type="http://schemas.openxmlformats.org/officeDocument/2006/relationships/slideLayout" Target="../slideLayouts/slideLayout7.xml"/><Relationship Id="rId4" Type="http://schemas.openxmlformats.org/officeDocument/2006/relationships/image" Target="../media/image19.png"/></Relationships>
</file>

<file path=ppt/slides/_rels/slide17.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9.xml"/><Relationship Id="rId1" Type="http://schemas.openxmlformats.org/officeDocument/2006/relationships/slideLayout" Target="../slideLayouts/slideLayout2.xml"/><Relationship Id="rId4" Type="http://schemas.openxmlformats.org/officeDocument/2006/relationships/image" Target="../media/image24.png"/></Relationships>
</file>

<file path=ppt/slides/_rels/slide21.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20.xml"/><Relationship Id="rId1" Type="http://schemas.openxmlformats.org/officeDocument/2006/relationships/slideLayout" Target="../slideLayouts/slideLayout2.xml"/><Relationship Id="rId4" Type="http://schemas.openxmlformats.org/officeDocument/2006/relationships/image" Target="../media/image26.png"/></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27.png"/><Relationship Id="rId7" Type="http://schemas.openxmlformats.org/officeDocument/2006/relationships/image" Target="../media/image30.png"/><Relationship Id="rId2" Type="http://schemas.openxmlformats.org/officeDocument/2006/relationships/notesSlide" Target="../notesSlides/notesSlide22.xml"/><Relationship Id="rId1" Type="http://schemas.openxmlformats.org/officeDocument/2006/relationships/slideLayout" Target="../slideLayouts/slideLayout7.xml"/><Relationship Id="rId6" Type="http://schemas.openxmlformats.org/officeDocument/2006/relationships/image" Target="../media/image29.png"/><Relationship Id="rId5" Type="http://schemas.openxmlformats.org/officeDocument/2006/relationships/image" Target="../media/image28.png"/><Relationship Id="rId4" Type="http://schemas.openxmlformats.org/officeDocument/2006/relationships/hyperlink" Target="https://freshedpodcast.com/stephenball/" TargetMode="External"/></Relationships>
</file>

<file path=ppt/slides/_rels/slide24.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23.xml"/><Relationship Id="rId1" Type="http://schemas.openxmlformats.org/officeDocument/2006/relationships/slideLayout" Target="../slideLayouts/slideLayout2.xml"/><Relationship Id="rId4" Type="http://schemas.openxmlformats.org/officeDocument/2006/relationships/image" Target="../media/image32.png"/></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33.JPG"/><Relationship Id="rId2" Type="http://schemas.openxmlformats.org/officeDocument/2006/relationships/notesSlide" Target="../notesSlides/notesSlide25.xml"/><Relationship Id="rId1" Type="http://schemas.openxmlformats.org/officeDocument/2006/relationships/slideLayout" Target="../slideLayouts/slideLayout2.xml"/><Relationship Id="rId4" Type="http://schemas.openxmlformats.org/officeDocument/2006/relationships/image" Target="../media/image34.png"/></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8" Type="http://schemas.openxmlformats.org/officeDocument/2006/relationships/image" Target="../media/image40.png"/><Relationship Id="rId3" Type="http://schemas.openxmlformats.org/officeDocument/2006/relationships/image" Target="../media/image35.png"/><Relationship Id="rId7" Type="http://schemas.openxmlformats.org/officeDocument/2006/relationships/image" Target="../media/image39.png"/><Relationship Id="rId2" Type="http://schemas.openxmlformats.org/officeDocument/2006/relationships/notesSlide" Target="../notesSlides/notesSlide27.xml"/><Relationship Id="rId1" Type="http://schemas.openxmlformats.org/officeDocument/2006/relationships/slideLayout" Target="../slideLayouts/slideLayout7.xml"/><Relationship Id="rId6" Type="http://schemas.openxmlformats.org/officeDocument/2006/relationships/image" Target="../media/image38.png"/><Relationship Id="rId5" Type="http://schemas.openxmlformats.org/officeDocument/2006/relationships/image" Target="../media/image37.png"/><Relationship Id="rId4" Type="http://schemas.openxmlformats.org/officeDocument/2006/relationships/image" Target="../media/image36.png"/></Relationships>
</file>

<file path=ppt/slides/_rels/slide29.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28.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29.xml"/><Relationship Id="rId1" Type="http://schemas.openxmlformats.org/officeDocument/2006/relationships/slideLayout" Target="../slideLayouts/slideLayout2.xml"/><Relationship Id="rId6" Type="http://schemas.openxmlformats.org/officeDocument/2006/relationships/image" Target="../media/image46.png"/><Relationship Id="rId5" Type="http://schemas.openxmlformats.org/officeDocument/2006/relationships/image" Target="../media/image45.png"/><Relationship Id="rId4" Type="http://schemas.openxmlformats.org/officeDocument/2006/relationships/image" Target="../media/image44.png"/></Relationships>
</file>

<file path=ppt/slides/_rels/slide32.xml.rels><?xml version="1.0" encoding="UTF-8" standalone="yes"?>
<Relationships xmlns="http://schemas.openxmlformats.org/package/2006/relationships"><Relationship Id="rId3" Type="http://schemas.openxmlformats.org/officeDocument/2006/relationships/image" Target="../media/image48.png"/><Relationship Id="rId7" Type="http://schemas.openxmlformats.org/officeDocument/2006/relationships/image" Target="../media/image52.png"/><Relationship Id="rId2" Type="http://schemas.openxmlformats.org/officeDocument/2006/relationships/image" Target="../media/image47.png"/><Relationship Id="rId1" Type="http://schemas.openxmlformats.org/officeDocument/2006/relationships/slideLayout" Target="../slideLayouts/slideLayout2.xml"/><Relationship Id="rId6" Type="http://schemas.openxmlformats.org/officeDocument/2006/relationships/image" Target="../media/image51.png"/><Relationship Id="rId5" Type="http://schemas.openxmlformats.org/officeDocument/2006/relationships/image" Target="../media/image50.png"/><Relationship Id="rId4" Type="http://schemas.openxmlformats.org/officeDocument/2006/relationships/image" Target="../media/image49.png"/></Relationships>
</file>

<file path=ppt/slides/_rels/slide3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notesSlide" Target="../notesSlides/notesSlide33.xml"/><Relationship Id="rId1" Type="http://schemas.openxmlformats.org/officeDocument/2006/relationships/slideLayout" Target="../slideLayouts/slideLayout7.xml"/><Relationship Id="rId4" Type="http://schemas.openxmlformats.org/officeDocument/2006/relationships/image" Target="../media/image55.png"/></Relationships>
</file>

<file path=ppt/slides/_rels/slide37.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notesSlide" Target="../notesSlides/notesSlide34.xml"/><Relationship Id="rId1" Type="http://schemas.openxmlformats.org/officeDocument/2006/relationships/slideLayout" Target="../slideLayouts/slideLayout7.xml"/><Relationship Id="rId4" Type="http://schemas.openxmlformats.org/officeDocument/2006/relationships/image" Target="../media/image57.png"/></Relationships>
</file>

<file path=ppt/slides/_rels/slide38.xml.rels><?xml version="1.0" encoding="UTF-8" standalone="yes"?>
<Relationships xmlns="http://schemas.openxmlformats.org/package/2006/relationships"><Relationship Id="rId3" Type="http://schemas.openxmlformats.org/officeDocument/2006/relationships/image" Target="../media/image58.png"/><Relationship Id="rId7" Type="http://schemas.openxmlformats.org/officeDocument/2006/relationships/image" Target="../media/image62.png"/><Relationship Id="rId2" Type="http://schemas.openxmlformats.org/officeDocument/2006/relationships/notesSlide" Target="../notesSlides/notesSlide35.xml"/><Relationship Id="rId1" Type="http://schemas.openxmlformats.org/officeDocument/2006/relationships/slideLayout" Target="../slideLayouts/slideLayout7.xml"/><Relationship Id="rId6" Type="http://schemas.openxmlformats.org/officeDocument/2006/relationships/image" Target="../media/image61.png"/><Relationship Id="rId5" Type="http://schemas.openxmlformats.org/officeDocument/2006/relationships/image" Target="../media/image60.png"/><Relationship Id="rId4" Type="http://schemas.openxmlformats.org/officeDocument/2006/relationships/image" Target="../media/image59.png"/></Relationships>
</file>

<file path=ppt/slides/_rels/slide39.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notesSlide" Target="../notesSlides/notesSlide36.xml"/><Relationship Id="rId1" Type="http://schemas.openxmlformats.org/officeDocument/2006/relationships/slideLayout" Target="../slideLayouts/slideLayout7.xml"/><Relationship Id="rId5" Type="http://schemas.openxmlformats.org/officeDocument/2006/relationships/image" Target="../media/image65.jpeg"/><Relationship Id="rId4" Type="http://schemas.openxmlformats.org/officeDocument/2006/relationships/image" Target="../media/image64.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notesSlide" Target="../notesSlides/notesSlide37.xml"/><Relationship Id="rId1" Type="http://schemas.openxmlformats.org/officeDocument/2006/relationships/slideLayout" Target="../slideLayouts/slideLayout7.xml"/><Relationship Id="rId4" Type="http://schemas.openxmlformats.org/officeDocument/2006/relationships/image" Target="../media/image67.png"/></Relationships>
</file>

<file path=ppt/slides/_rels/slide41.xml.rels><?xml version="1.0" encoding="UTF-8" standalone="yes"?>
<Relationships xmlns="http://schemas.openxmlformats.org/package/2006/relationships"><Relationship Id="rId3" Type="http://schemas.openxmlformats.org/officeDocument/2006/relationships/image" Target="../media/image69.png"/><Relationship Id="rId2" Type="http://schemas.openxmlformats.org/officeDocument/2006/relationships/image" Target="../media/image68.png"/><Relationship Id="rId1" Type="http://schemas.openxmlformats.org/officeDocument/2006/relationships/slideLayout" Target="../slideLayouts/slideLayout2.xml"/><Relationship Id="rId5" Type="http://schemas.openxmlformats.org/officeDocument/2006/relationships/image" Target="../media/image71.png"/><Relationship Id="rId4" Type="http://schemas.openxmlformats.org/officeDocument/2006/relationships/image" Target="../media/image70.png"/></Relationships>
</file>

<file path=ppt/slides/_rels/slide42.xml.rels><?xml version="1.0" encoding="UTF-8" standalone="yes"?>
<Relationships xmlns="http://schemas.openxmlformats.org/package/2006/relationships"><Relationship Id="rId3" Type="http://schemas.openxmlformats.org/officeDocument/2006/relationships/image" Target="../media/image72.png"/><Relationship Id="rId2" Type="http://schemas.openxmlformats.org/officeDocument/2006/relationships/notesSlide" Target="../notesSlides/notesSlide38.xml"/><Relationship Id="rId1" Type="http://schemas.openxmlformats.org/officeDocument/2006/relationships/slideLayout" Target="../slideLayouts/slideLayout7.xml"/><Relationship Id="rId6" Type="http://schemas.openxmlformats.org/officeDocument/2006/relationships/image" Target="../media/image75.png"/><Relationship Id="rId5" Type="http://schemas.openxmlformats.org/officeDocument/2006/relationships/image" Target="../media/image74.png"/><Relationship Id="rId4" Type="http://schemas.openxmlformats.org/officeDocument/2006/relationships/image" Target="../media/image73.png"/></Relationships>
</file>

<file path=ppt/slides/_rels/slide43.xml.rels><?xml version="1.0" encoding="UTF-8" standalone="yes"?>
<Relationships xmlns="http://schemas.openxmlformats.org/package/2006/relationships"><Relationship Id="rId3" Type="http://schemas.openxmlformats.org/officeDocument/2006/relationships/image" Target="../media/image75.png"/><Relationship Id="rId7" Type="http://schemas.openxmlformats.org/officeDocument/2006/relationships/image" Target="../media/image79.png"/><Relationship Id="rId2" Type="http://schemas.openxmlformats.org/officeDocument/2006/relationships/notesSlide" Target="../notesSlides/notesSlide39.xml"/><Relationship Id="rId1" Type="http://schemas.openxmlformats.org/officeDocument/2006/relationships/slideLayout" Target="../slideLayouts/slideLayout7.xml"/><Relationship Id="rId6" Type="http://schemas.openxmlformats.org/officeDocument/2006/relationships/image" Target="../media/image78.png"/><Relationship Id="rId5" Type="http://schemas.openxmlformats.org/officeDocument/2006/relationships/image" Target="../media/image77.png"/><Relationship Id="rId4" Type="http://schemas.openxmlformats.org/officeDocument/2006/relationships/image" Target="../media/image76.png"/></Relationships>
</file>

<file path=ppt/slides/_rels/slide44.xml.rels><?xml version="1.0" encoding="UTF-8" standalone="yes"?>
<Relationships xmlns="http://schemas.openxmlformats.org/package/2006/relationships"><Relationship Id="rId3" Type="http://schemas.openxmlformats.org/officeDocument/2006/relationships/image" Target="../media/image80.png"/><Relationship Id="rId2" Type="http://schemas.openxmlformats.org/officeDocument/2006/relationships/notesSlide" Target="../notesSlides/notesSlide40.xml"/><Relationship Id="rId1" Type="http://schemas.openxmlformats.org/officeDocument/2006/relationships/slideLayout" Target="../slideLayouts/slideLayout7.xml"/><Relationship Id="rId4" Type="http://schemas.openxmlformats.org/officeDocument/2006/relationships/image" Target="../media/image81.png"/></Relationships>
</file>

<file path=ppt/slides/_rels/slide45.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image" Target="../media/image82.png"/><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image" Target="../media/image83.png"/><Relationship Id="rId2" Type="http://schemas.openxmlformats.org/officeDocument/2006/relationships/notesSlide" Target="../notesSlides/notesSlide43.xml"/><Relationship Id="rId1" Type="http://schemas.openxmlformats.org/officeDocument/2006/relationships/slideLayout" Target="../slideLayouts/slideLayout2.xml"/><Relationship Id="rId6" Type="http://schemas.openxmlformats.org/officeDocument/2006/relationships/image" Target="../media/image86.png"/><Relationship Id="rId5" Type="http://schemas.openxmlformats.org/officeDocument/2006/relationships/image" Target="../media/image85.png"/><Relationship Id="rId4" Type="http://schemas.openxmlformats.org/officeDocument/2006/relationships/image" Target="../media/image84.png"/></Relationships>
</file>

<file path=ppt/slides/_rels/slide48.xml.rels><?xml version="1.0" encoding="UTF-8" standalone="yes"?>
<Relationships xmlns="http://schemas.openxmlformats.org/package/2006/relationships"><Relationship Id="rId3" Type="http://schemas.openxmlformats.org/officeDocument/2006/relationships/image" Target="../media/image87.png"/><Relationship Id="rId2" Type="http://schemas.openxmlformats.org/officeDocument/2006/relationships/notesSlide" Target="../notesSlides/notesSlide44.xml"/><Relationship Id="rId1" Type="http://schemas.openxmlformats.org/officeDocument/2006/relationships/slideLayout" Target="../slideLayouts/slideLayout2.xml"/><Relationship Id="rId5" Type="http://schemas.openxmlformats.org/officeDocument/2006/relationships/image" Target="../media/image89.png"/><Relationship Id="rId4" Type="http://schemas.openxmlformats.org/officeDocument/2006/relationships/image" Target="../media/image88.png"/></Relationships>
</file>

<file path=ppt/slides/_rels/slide49.xml.rels><?xml version="1.0" encoding="UTF-8" standalone="yes"?>
<Relationships xmlns="http://schemas.openxmlformats.org/package/2006/relationships"><Relationship Id="rId3" Type="http://schemas.openxmlformats.org/officeDocument/2006/relationships/image" Target="../media/image90.png"/><Relationship Id="rId2" Type="http://schemas.openxmlformats.org/officeDocument/2006/relationships/notesSlide" Target="../notesSlides/notesSlide45.xml"/><Relationship Id="rId1" Type="http://schemas.openxmlformats.org/officeDocument/2006/relationships/slideLayout" Target="../slideLayouts/slideLayout2.xml"/><Relationship Id="rId5" Type="http://schemas.openxmlformats.org/officeDocument/2006/relationships/image" Target="../media/image92.png"/><Relationship Id="rId4" Type="http://schemas.openxmlformats.org/officeDocument/2006/relationships/image" Target="../media/image91.png"/></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image" Target="../media/image93.png"/><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3" Type="http://schemas.openxmlformats.org/officeDocument/2006/relationships/image" Target="../media/image94.png"/><Relationship Id="rId2" Type="http://schemas.openxmlformats.org/officeDocument/2006/relationships/notesSlide" Target="../notesSlides/notesSlide47.xml"/><Relationship Id="rId1" Type="http://schemas.openxmlformats.org/officeDocument/2006/relationships/slideLayout" Target="../slideLayouts/slideLayout7.xml"/><Relationship Id="rId6" Type="http://schemas.openxmlformats.org/officeDocument/2006/relationships/image" Target="../media/image97.png"/><Relationship Id="rId5" Type="http://schemas.openxmlformats.org/officeDocument/2006/relationships/image" Target="../media/image96.png"/><Relationship Id="rId4" Type="http://schemas.openxmlformats.org/officeDocument/2006/relationships/image" Target="../media/image95.png"/></Relationships>
</file>

<file path=ppt/slides/_rels/slide52.xml.rels><?xml version="1.0" encoding="UTF-8" standalone="yes"?>
<Relationships xmlns="http://schemas.openxmlformats.org/package/2006/relationships"><Relationship Id="rId3" Type="http://schemas.openxmlformats.org/officeDocument/2006/relationships/image" Target="../media/image98.png"/><Relationship Id="rId2" Type="http://schemas.openxmlformats.org/officeDocument/2006/relationships/notesSlide" Target="../notesSlides/notesSlide48.xml"/><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3" Type="http://schemas.openxmlformats.org/officeDocument/2006/relationships/image" Target="../media/image99.png"/><Relationship Id="rId2" Type="http://schemas.openxmlformats.org/officeDocument/2006/relationships/notesSlide" Target="../notesSlides/notesSlide49.xml"/><Relationship Id="rId1" Type="http://schemas.openxmlformats.org/officeDocument/2006/relationships/slideLayout" Target="../slideLayouts/slideLayout2.xml"/><Relationship Id="rId4" Type="http://schemas.openxmlformats.org/officeDocument/2006/relationships/image" Target="../media/image100.png"/></Relationships>
</file>

<file path=ppt/slides/_rels/slide54.xml.rels><?xml version="1.0" encoding="UTF-8" standalone="yes"?>
<Relationships xmlns="http://schemas.openxmlformats.org/package/2006/relationships"><Relationship Id="rId3" Type="http://schemas.openxmlformats.org/officeDocument/2006/relationships/image" Target="../media/image102.png"/><Relationship Id="rId2" Type="http://schemas.openxmlformats.org/officeDocument/2006/relationships/image" Target="../media/image101.png"/><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3" Type="http://schemas.openxmlformats.org/officeDocument/2006/relationships/image" Target="../media/image103.png"/><Relationship Id="rId2" Type="http://schemas.openxmlformats.org/officeDocument/2006/relationships/notesSlide" Target="../notesSlides/notesSlide50.xm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3" Type="http://schemas.openxmlformats.org/officeDocument/2006/relationships/image" Target="../media/image104.png"/><Relationship Id="rId2" Type="http://schemas.openxmlformats.org/officeDocument/2006/relationships/notesSlide" Target="../notesSlides/notesSlide51.xml"/><Relationship Id="rId1" Type="http://schemas.openxmlformats.org/officeDocument/2006/relationships/slideLayout" Target="../slideLayouts/slideLayout2.xml"/><Relationship Id="rId4" Type="http://schemas.openxmlformats.org/officeDocument/2006/relationships/image" Target="../media/image105.png"/></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3" Type="http://schemas.openxmlformats.org/officeDocument/2006/relationships/image" Target="../media/image106.png"/><Relationship Id="rId2" Type="http://schemas.openxmlformats.org/officeDocument/2006/relationships/notesSlide" Target="../notesSlides/notesSlide53.xml"/><Relationship Id="rId1" Type="http://schemas.openxmlformats.org/officeDocument/2006/relationships/slideLayout" Target="../slideLayouts/slideLayout2.xml"/><Relationship Id="rId6" Type="http://schemas.openxmlformats.org/officeDocument/2006/relationships/image" Target="../media/image109.png"/><Relationship Id="rId5" Type="http://schemas.openxmlformats.org/officeDocument/2006/relationships/image" Target="../media/image108.png"/><Relationship Id="rId4" Type="http://schemas.openxmlformats.org/officeDocument/2006/relationships/image" Target="../media/image107.png"/></Relationships>
</file>

<file path=ppt/slides/_rels/slide59.xml.rels><?xml version="1.0" encoding="UTF-8" standalone="yes"?>
<Relationships xmlns="http://schemas.openxmlformats.org/package/2006/relationships"><Relationship Id="rId3" Type="http://schemas.openxmlformats.org/officeDocument/2006/relationships/image" Target="../media/image110.png"/><Relationship Id="rId2" Type="http://schemas.openxmlformats.org/officeDocument/2006/relationships/notesSlide" Target="../notesSlides/notesSlide54.xml"/><Relationship Id="rId1" Type="http://schemas.openxmlformats.org/officeDocument/2006/relationships/slideLayout" Target="../slideLayouts/slideLayout2.xml"/><Relationship Id="rId4" Type="http://schemas.openxmlformats.org/officeDocument/2006/relationships/image" Target="../media/image111.png"/></Relationships>
</file>

<file path=ppt/slides/_rels/slide6.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60.xml.rels><?xml version="1.0" encoding="UTF-8" standalone="yes"?>
<Relationships xmlns="http://schemas.openxmlformats.org/package/2006/relationships"><Relationship Id="rId3" Type="http://schemas.openxmlformats.org/officeDocument/2006/relationships/image" Target="../media/image112.png"/><Relationship Id="rId2" Type="http://schemas.openxmlformats.org/officeDocument/2006/relationships/notesSlide" Target="../notesSlides/notesSlide55.xml"/><Relationship Id="rId1" Type="http://schemas.openxmlformats.org/officeDocument/2006/relationships/slideLayout" Target="../slideLayouts/slideLayout2.xml"/><Relationship Id="rId5" Type="http://schemas.openxmlformats.org/officeDocument/2006/relationships/image" Target="../media/image114.png"/><Relationship Id="rId4" Type="http://schemas.openxmlformats.org/officeDocument/2006/relationships/image" Target="../media/image113.png"/></Relationships>
</file>

<file path=ppt/slides/_rels/slide61.xml.rels><?xml version="1.0" encoding="UTF-8" standalone="yes"?>
<Relationships xmlns="http://schemas.openxmlformats.org/package/2006/relationships"><Relationship Id="rId3" Type="http://schemas.openxmlformats.org/officeDocument/2006/relationships/image" Target="../media/image115.png"/><Relationship Id="rId2" Type="http://schemas.openxmlformats.org/officeDocument/2006/relationships/notesSlide" Target="../notesSlides/notesSlide56.xm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3" Type="http://schemas.openxmlformats.org/officeDocument/2006/relationships/image" Target="../media/image116.png"/><Relationship Id="rId2" Type="http://schemas.openxmlformats.org/officeDocument/2006/relationships/notesSlide" Target="../notesSlides/notesSlide57.xml"/><Relationship Id="rId1" Type="http://schemas.openxmlformats.org/officeDocument/2006/relationships/slideLayout" Target="../slideLayouts/slideLayout2.xml"/><Relationship Id="rId5" Type="http://schemas.openxmlformats.org/officeDocument/2006/relationships/image" Target="../media/image118.png"/><Relationship Id="rId4" Type="http://schemas.openxmlformats.org/officeDocument/2006/relationships/image" Target="../media/image117.png"/></Relationships>
</file>

<file path=ppt/slides/_rels/slide63.xml.rels><?xml version="1.0" encoding="UTF-8" standalone="yes"?>
<Relationships xmlns="http://schemas.openxmlformats.org/package/2006/relationships"><Relationship Id="rId3" Type="http://schemas.openxmlformats.org/officeDocument/2006/relationships/image" Target="../media/image119.png"/><Relationship Id="rId7" Type="http://schemas.openxmlformats.org/officeDocument/2006/relationships/image" Target="../media/image123.png"/><Relationship Id="rId2" Type="http://schemas.openxmlformats.org/officeDocument/2006/relationships/notesSlide" Target="../notesSlides/notesSlide58.xml"/><Relationship Id="rId1" Type="http://schemas.openxmlformats.org/officeDocument/2006/relationships/slideLayout" Target="../slideLayouts/slideLayout7.xml"/><Relationship Id="rId6" Type="http://schemas.openxmlformats.org/officeDocument/2006/relationships/image" Target="../media/image122.emf"/><Relationship Id="rId5" Type="http://schemas.openxmlformats.org/officeDocument/2006/relationships/image" Target="../media/image121.png"/><Relationship Id="rId4" Type="http://schemas.openxmlformats.org/officeDocument/2006/relationships/image" Target="../media/image120.png"/></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hyperlink" Target="https://www.youtube.com/watch?v=Hjemt_KEMCs" TargetMode="External"/><Relationship Id="rId2" Type="http://schemas.openxmlformats.org/officeDocument/2006/relationships/notesSlide" Target="../notesSlides/notesSlide7.xml"/><Relationship Id="rId1" Type="http://schemas.openxmlformats.org/officeDocument/2006/relationships/slideLayout" Target="../slideLayouts/slideLayout7.xml"/><Relationship Id="rId4" Type="http://schemas.openxmlformats.org/officeDocument/2006/relationships/image" Target="../media/image9.png"/></Relationships>
</file>

<file path=ppt/slides/_rels/slide8.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664C8D6E-BEAB-4FB0-AE55-42F18A176086}"/>
              </a:ext>
            </a:extLst>
          </p:cNvPr>
          <p:cNvSpPr/>
          <p:nvPr/>
        </p:nvSpPr>
        <p:spPr>
          <a:xfrm>
            <a:off x="0" y="4470400"/>
            <a:ext cx="12192000" cy="2387600"/>
          </a:xfrm>
          <a:prstGeom prst="rect">
            <a:avLst/>
          </a:prstGeom>
          <a:solidFill>
            <a:srgbClr val="F5EFED"/>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_tradnl" dirty="0"/>
          </a:p>
        </p:txBody>
      </p:sp>
      <p:sp>
        <p:nvSpPr>
          <p:cNvPr id="2" name="Title 1">
            <a:extLst>
              <a:ext uri="{FF2B5EF4-FFF2-40B4-BE49-F238E27FC236}">
                <a16:creationId xmlns:a16="http://schemas.microsoft.com/office/drawing/2014/main" id="{729EE8A1-DD7F-43E5-BAC0-69815DD1F6F4}"/>
              </a:ext>
            </a:extLst>
          </p:cNvPr>
          <p:cNvSpPr>
            <a:spLocks noGrp="1"/>
          </p:cNvSpPr>
          <p:nvPr>
            <p:ph type="ctrTitle"/>
          </p:nvPr>
        </p:nvSpPr>
        <p:spPr>
          <a:xfrm>
            <a:off x="1524000" y="1603713"/>
            <a:ext cx="9514205" cy="2387600"/>
          </a:xfrm>
        </p:spPr>
        <p:txBody>
          <a:bodyPr>
            <a:noAutofit/>
          </a:bodyPr>
          <a:lstStyle/>
          <a:p>
            <a:pPr>
              <a:lnSpc>
                <a:spcPct val="100000"/>
              </a:lnSpc>
              <a:spcAft>
                <a:spcPts val="1200"/>
              </a:spcAft>
            </a:pPr>
            <a:r>
              <a:rPr lang="es-ES_tradnl" sz="4600" dirty="0"/>
              <a:t>La educación en un mundo globalizado y </a:t>
            </a:r>
            <a:r>
              <a:rPr lang="es-ES_tradnl" sz="4600" dirty="0" err="1"/>
              <a:t>postdigital</a:t>
            </a:r>
            <a:r>
              <a:rPr lang="es-ES_tradnl" sz="4600" dirty="0"/>
              <a:t> </a:t>
            </a:r>
            <a:br>
              <a:rPr lang="es-ES_tradnl" sz="4600" dirty="0"/>
            </a:br>
            <a:r>
              <a:rPr lang="es-ES_tradnl" sz="4000" dirty="0"/>
              <a:t>Debates, tendencias y giros inesperados</a:t>
            </a:r>
            <a:endParaRPr lang="es-ES_tradnl" sz="4600" dirty="0"/>
          </a:p>
        </p:txBody>
      </p:sp>
      <p:sp>
        <p:nvSpPr>
          <p:cNvPr id="3" name="Subtitle 2">
            <a:extLst>
              <a:ext uri="{FF2B5EF4-FFF2-40B4-BE49-F238E27FC236}">
                <a16:creationId xmlns:a16="http://schemas.microsoft.com/office/drawing/2014/main" id="{8C9B129B-8049-4088-A16A-4441E09B0396}"/>
              </a:ext>
            </a:extLst>
          </p:cNvPr>
          <p:cNvSpPr>
            <a:spLocks noGrp="1"/>
          </p:cNvSpPr>
          <p:nvPr>
            <p:ph type="subTitle" idx="1"/>
          </p:nvPr>
        </p:nvSpPr>
        <p:spPr>
          <a:xfrm>
            <a:off x="2639785" y="4836319"/>
            <a:ext cx="7019162" cy="1655762"/>
          </a:xfrm>
        </p:spPr>
        <p:txBody>
          <a:bodyPr>
            <a:normAutofit/>
          </a:bodyPr>
          <a:lstStyle/>
          <a:p>
            <a:r>
              <a:rPr lang="es-ES_tradnl" dirty="0">
                <a:latin typeface="+mj-lt"/>
              </a:rPr>
              <a:t>Dr. Marta Estellés</a:t>
            </a:r>
          </a:p>
          <a:p>
            <a:r>
              <a:rPr lang="es-ES_tradnl" sz="2000" dirty="0">
                <a:latin typeface="+mj-lt"/>
              </a:rPr>
              <a:t>Seminario Permanente en Humanidades Digitales </a:t>
            </a:r>
          </a:p>
          <a:p>
            <a:r>
              <a:rPr lang="es-ES_tradnl" sz="2000" dirty="0">
                <a:latin typeface="+mj-lt"/>
              </a:rPr>
              <a:t>"Antonio Rodríguez de las Heras"</a:t>
            </a:r>
          </a:p>
          <a:p>
            <a:r>
              <a:rPr lang="es-ES_tradnl" sz="2000" dirty="0">
                <a:latin typeface="+mj-lt"/>
              </a:rPr>
              <a:t>Mayo, 2026</a:t>
            </a:r>
          </a:p>
        </p:txBody>
      </p:sp>
      <p:pic>
        <p:nvPicPr>
          <p:cNvPr id="6" name="Picture 5" descr="A white background with black text&#10;&#10;AI-generated content may be incorrect.">
            <a:extLst>
              <a:ext uri="{FF2B5EF4-FFF2-40B4-BE49-F238E27FC236}">
                <a16:creationId xmlns:a16="http://schemas.microsoft.com/office/drawing/2014/main" id="{2395342E-50F9-FE63-F021-4B8AF0F5033E}"/>
              </a:ext>
            </a:extLst>
          </p:cNvPr>
          <p:cNvPicPr>
            <a:picLocks noChangeAspect="1"/>
          </p:cNvPicPr>
          <p:nvPr/>
        </p:nvPicPr>
        <p:blipFill>
          <a:blip r:embed="rId3">
            <a:extLst>
              <a:ext uri="{28A0092B-C50C-407E-A947-70E740481C1C}">
                <a14:useLocalDpi xmlns:a14="http://schemas.microsoft.com/office/drawing/2010/main" val="0"/>
              </a:ext>
            </a:extLst>
          </a:blip>
          <a:srcRect l="67695"/>
          <a:stretch>
            <a:fillRect/>
          </a:stretch>
        </p:blipFill>
        <p:spPr>
          <a:xfrm>
            <a:off x="9658947" y="4470400"/>
            <a:ext cx="2547666" cy="2387600"/>
          </a:xfrm>
          <a:prstGeom prst="rect">
            <a:avLst/>
          </a:prstGeom>
        </p:spPr>
      </p:pic>
    </p:spTree>
    <p:extLst>
      <p:ext uri="{BB962C8B-B14F-4D97-AF65-F5344CB8AC3E}">
        <p14:creationId xmlns:p14="http://schemas.microsoft.com/office/powerpoint/2010/main" val="304529389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229856A-A014-25EF-5900-E5CA9DE9B548}"/>
            </a:ext>
          </a:extLst>
        </p:cNvPr>
        <p:cNvGrpSpPr/>
        <p:nvPr/>
      </p:nvGrpSpPr>
      <p:grpSpPr>
        <a:xfrm>
          <a:off x="0" y="0"/>
          <a:ext cx="0" cy="0"/>
          <a:chOff x="0" y="0"/>
          <a:chExt cx="0" cy="0"/>
        </a:xfrm>
      </p:grpSpPr>
      <p:sp>
        <p:nvSpPr>
          <p:cNvPr id="4" name="Rectangle 3">
            <a:extLst>
              <a:ext uri="{FF2B5EF4-FFF2-40B4-BE49-F238E27FC236}">
                <a16:creationId xmlns:a16="http://schemas.microsoft.com/office/drawing/2014/main" id="{AACAB584-8B46-42F7-1709-DB6F8B3EBF5D}"/>
              </a:ext>
            </a:extLst>
          </p:cNvPr>
          <p:cNvSpPr/>
          <p:nvPr/>
        </p:nvSpPr>
        <p:spPr>
          <a:xfrm>
            <a:off x="0" y="1"/>
            <a:ext cx="1981200" cy="6858000"/>
          </a:xfrm>
          <a:prstGeom prst="rect">
            <a:avLst/>
          </a:prstGeom>
          <a:solidFill>
            <a:srgbClr val="F5EFED"/>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Title 1">
            <a:extLst>
              <a:ext uri="{FF2B5EF4-FFF2-40B4-BE49-F238E27FC236}">
                <a16:creationId xmlns:a16="http://schemas.microsoft.com/office/drawing/2014/main" id="{EBEC488A-E53B-14A4-4784-782869B18274}"/>
              </a:ext>
            </a:extLst>
          </p:cNvPr>
          <p:cNvSpPr txBox="1">
            <a:spLocks/>
          </p:cNvSpPr>
          <p:nvPr/>
        </p:nvSpPr>
        <p:spPr>
          <a:xfrm rot="16200000">
            <a:off x="-4267200" y="2766218"/>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GB" b="1" dirty="0" err="1"/>
              <a:t>Reformas</a:t>
            </a:r>
            <a:r>
              <a:rPr lang="en-GB" b="1" dirty="0"/>
              <a:t> </a:t>
            </a:r>
            <a:r>
              <a:rPr lang="en-GB" b="1" dirty="0" err="1"/>
              <a:t>neoliberales</a:t>
            </a:r>
            <a:endParaRPr lang="en-GB" dirty="0"/>
          </a:p>
        </p:txBody>
      </p:sp>
      <p:sp>
        <p:nvSpPr>
          <p:cNvPr id="17" name="Title 1">
            <a:extLst>
              <a:ext uri="{FF2B5EF4-FFF2-40B4-BE49-F238E27FC236}">
                <a16:creationId xmlns:a16="http://schemas.microsoft.com/office/drawing/2014/main" id="{5B863AF6-E5D9-0779-03A2-52380F62FE87}"/>
              </a:ext>
            </a:extLst>
          </p:cNvPr>
          <p:cNvSpPr txBox="1">
            <a:spLocks/>
          </p:cNvSpPr>
          <p:nvPr/>
        </p:nvSpPr>
        <p:spPr>
          <a:xfrm>
            <a:off x="2351314" y="365125"/>
            <a:ext cx="9002486"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s-ES_tradnl" sz="4000" dirty="0"/>
              <a:t>Competición entre escuelas autónomas</a:t>
            </a:r>
          </a:p>
        </p:txBody>
      </p:sp>
      <p:sp>
        <p:nvSpPr>
          <p:cNvPr id="26" name="Content Placeholder 2">
            <a:extLst>
              <a:ext uri="{FF2B5EF4-FFF2-40B4-BE49-F238E27FC236}">
                <a16:creationId xmlns:a16="http://schemas.microsoft.com/office/drawing/2014/main" id="{CB3CFE64-DA74-1472-B7A4-51D6DCDFF135}"/>
              </a:ext>
            </a:extLst>
          </p:cNvPr>
          <p:cNvSpPr>
            <a:spLocks noGrp="1"/>
          </p:cNvSpPr>
          <p:nvPr>
            <p:ph idx="1"/>
          </p:nvPr>
        </p:nvSpPr>
        <p:spPr>
          <a:xfrm>
            <a:off x="2351314" y="2133599"/>
            <a:ext cx="9002486" cy="4043363"/>
          </a:xfrm>
        </p:spPr>
        <p:txBody>
          <a:bodyPr/>
          <a:lstStyle/>
          <a:p>
            <a:pPr marL="514350" indent="-514350">
              <a:buAutoNum type="arabicParenR"/>
            </a:pPr>
            <a:endParaRPr lang="en-GB" dirty="0"/>
          </a:p>
          <a:p>
            <a:pPr marL="514350" indent="-514350">
              <a:buAutoNum type="arabicParenR"/>
            </a:pPr>
            <a:endParaRPr lang="en-GB" dirty="0"/>
          </a:p>
          <a:p>
            <a:pPr marL="514350" indent="-514350">
              <a:buAutoNum type="arabicParenR"/>
            </a:pPr>
            <a:endParaRPr lang="en-GB" dirty="0"/>
          </a:p>
          <a:p>
            <a:pPr marL="514350" indent="-514350">
              <a:buAutoNum type="arabicParenR"/>
            </a:pPr>
            <a:endParaRPr lang="en-GB" dirty="0"/>
          </a:p>
        </p:txBody>
      </p:sp>
      <p:sp>
        <p:nvSpPr>
          <p:cNvPr id="27" name="Content Placeholder 2">
            <a:extLst>
              <a:ext uri="{FF2B5EF4-FFF2-40B4-BE49-F238E27FC236}">
                <a16:creationId xmlns:a16="http://schemas.microsoft.com/office/drawing/2014/main" id="{6D73C46D-06A8-602C-EFCF-9258E5982351}"/>
              </a:ext>
            </a:extLst>
          </p:cNvPr>
          <p:cNvSpPr txBox="1">
            <a:spLocks/>
          </p:cNvSpPr>
          <p:nvPr/>
        </p:nvSpPr>
        <p:spPr>
          <a:xfrm>
            <a:off x="2503714" y="2133599"/>
            <a:ext cx="9002486" cy="4195763"/>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dirty="0" err="1">
                <a:latin typeface="+mj-lt"/>
              </a:rPr>
              <a:t>Descentralización</a:t>
            </a:r>
            <a:r>
              <a:rPr lang="en-GB" dirty="0">
                <a:latin typeface="+mj-lt"/>
              </a:rPr>
              <a:t> de </a:t>
            </a:r>
            <a:r>
              <a:rPr lang="en-GB" dirty="0" err="1">
                <a:latin typeface="+mj-lt"/>
              </a:rPr>
              <a:t>los</a:t>
            </a:r>
            <a:r>
              <a:rPr lang="en-GB" dirty="0">
                <a:latin typeface="+mj-lt"/>
              </a:rPr>
              <a:t> </a:t>
            </a:r>
            <a:r>
              <a:rPr lang="en-GB" dirty="0" err="1">
                <a:latin typeface="+mj-lt"/>
              </a:rPr>
              <a:t>sistemas</a:t>
            </a:r>
            <a:r>
              <a:rPr lang="en-GB" dirty="0">
                <a:latin typeface="+mj-lt"/>
              </a:rPr>
              <a:t> </a:t>
            </a:r>
            <a:r>
              <a:rPr lang="en-GB" dirty="0" err="1">
                <a:latin typeface="+mj-lt"/>
              </a:rPr>
              <a:t>educativos</a:t>
            </a:r>
            <a:r>
              <a:rPr lang="en-GB" dirty="0">
                <a:latin typeface="+mj-lt"/>
              </a:rPr>
              <a:t> </a:t>
            </a:r>
            <a:r>
              <a:rPr lang="en-GB" dirty="0">
                <a:latin typeface="+mj-lt"/>
                <a:sym typeface="Wingdings" pitchFamily="2" charset="2"/>
              </a:rPr>
              <a:t> </a:t>
            </a:r>
            <a:r>
              <a:rPr lang="en-GB" dirty="0" err="1">
                <a:latin typeface="+mj-lt"/>
              </a:rPr>
              <a:t>transferencia</a:t>
            </a:r>
            <a:r>
              <a:rPr lang="en-GB" dirty="0">
                <a:latin typeface="+mj-lt"/>
              </a:rPr>
              <a:t> de </a:t>
            </a:r>
            <a:r>
              <a:rPr lang="en-GB" dirty="0" err="1">
                <a:latin typeface="+mj-lt"/>
              </a:rPr>
              <a:t>competencias</a:t>
            </a:r>
            <a:r>
              <a:rPr lang="en-GB" dirty="0">
                <a:latin typeface="+mj-lt"/>
              </a:rPr>
              <a:t> </a:t>
            </a:r>
            <a:r>
              <a:rPr lang="en-GB" dirty="0" err="1">
                <a:latin typeface="+mj-lt"/>
              </a:rPr>
              <a:t>administrativas</a:t>
            </a:r>
            <a:r>
              <a:rPr lang="en-GB" dirty="0">
                <a:latin typeface="+mj-lt"/>
              </a:rPr>
              <a:t> de </a:t>
            </a:r>
            <a:r>
              <a:rPr lang="en-GB" dirty="0" err="1">
                <a:latin typeface="+mj-lt"/>
              </a:rPr>
              <a:t>gobiernos</a:t>
            </a:r>
            <a:r>
              <a:rPr lang="en-GB" dirty="0">
                <a:latin typeface="+mj-lt"/>
              </a:rPr>
              <a:t> </a:t>
            </a:r>
            <a:r>
              <a:rPr lang="en-GB" dirty="0" err="1">
                <a:latin typeface="+mj-lt"/>
              </a:rPr>
              <a:t>centrales</a:t>
            </a:r>
            <a:r>
              <a:rPr lang="en-GB" dirty="0">
                <a:latin typeface="+mj-lt"/>
              </a:rPr>
              <a:t> a </a:t>
            </a:r>
            <a:r>
              <a:rPr lang="en-GB" dirty="0" err="1">
                <a:latin typeface="+mj-lt"/>
              </a:rPr>
              <a:t>escuelas</a:t>
            </a:r>
            <a:r>
              <a:rPr lang="en-GB" dirty="0">
                <a:latin typeface="+mj-lt"/>
              </a:rPr>
              <a:t> </a:t>
            </a:r>
            <a:r>
              <a:rPr lang="en-GB" dirty="0" err="1">
                <a:latin typeface="+mj-lt"/>
              </a:rPr>
              <a:t>autónomas</a:t>
            </a:r>
            <a:endParaRPr lang="en-GB" b="1" dirty="0">
              <a:latin typeface="+mj-lt"/>
            </a:endParaRPr>
          </a:p>
          <a:p>
            <a:r>
              <a:rPr lang="en-GB" dirty="0" err="1">
                <a:latin typeface="+mj-lt"/>
              </a:rPr>
              <a:t>Escuelas</a:t>
            </a:r>
            <a:r>
              <a:rPr lang="en-GB" dirty="0">
                <a:latin typeface="+mj-lt"/>
              </a:rPr>
              <a:t> auto-</a:t>
            </a:r>
            <a:r>
              <a:rPr lang="en-GB" dirty="0" err="1">
                <a:latin typeface="+mj-lt"/>
              </a:rPr>
              <a:t>gestionadas</a:t>
            </a:r>
            <a:r>
              <a:rPr lang="en-GB" dirty="0">
                <a:latin typeface="+mj-lt"/>
              </a:rPr>
              <a:t>, </a:t>
            </a:r>
            <a:r>
              <a:rPr lang="en-GB" dirty="0" err="1">
                <a:latin typeface="+mj-lt"/>
              </a:rPr>
              <a:t>escuelas</a:t>
            </a:r>
            <a:r>
              <a:rPr lang="en-GB" dirty="0">
                <a:latin typeface="+mj-lt"/>
              </a:rPr>
              <a:t> </a:t>
            </a:r>
            <a:r>
              <a:rPr lang="en-GB" dirty="0" err="1">
                <a:latin typeface="+mj-lt"/>
              </a:rPr>
              <a:t>como</a:t>
            </a:r>
            <a:r>
              <a:rPr lang="en-GB" dirty="0">
                <a:latin typeface="+mj-lt"/>
              </a:rPr>
              <a:t> </a:t>
            </a:r>
            <a:r>
              <a:rPr lang="en-GB" dirty="0" err="1">
                <a:latin typeface="+mj-lt"/>
              </a:rPr>
              <a:t>empresas</a:t>
            </a:r>
            <a:r>
              <a:rPr lang="en-GB" dirty="0">
                <a:latin typeface="+mj-lt"/>
              </a:rPr>
              <a:t> </a:t>
            </a:r>
            <a:r>
              <a:rPr lang="en-GB" dirty="0" err="1">
                <a:latin typeface="+mj-lt"/>
              </a:rPr>
              <a:t>compitiendo</a:t>
            </a:r>
            <a:r>
              <a:rPr lang="en-GB" dirty="0">
                <a:latin typeface="+mj-lt"/>
              </a:rPr>
              <a:t> </a:t>
            </a:r>
            <a:r>
              <a:rPr lang="en-GB" dirty="0" err="1">
                <a:latin typeface="+mj-lt"/>
              </a:rPr>
              <a:t>por</a:t>
            </a:r>
            <a:r>
              <a:rPr lang="en-GB" dirty="0">
                <a:latin typeface="+mj-lt"/>
              </a:rPr>
              <a:t> </a:t>
            </a:r>
            <a:r>
              <a:rPr lang="en-GB" dirty="0" err="1">
                <a:latin typeface="+mj-lt"/>
              </a:rPr>
              <a:t>estudiantes-clientes</a:t>
            </a:r>
            <a:endParaRPr lang="en-GB" dirty="0">
              <a:latin typeface="+mj-lt"/>
            </a:endParaRPr>
          </a:p>
          <a:p>
            <a:r>
              <a:rPr lang="en-GB" dirty="0" err="1">
                <a:latin typeface="+mj-lt"/>
              </a:rPr>
              <a:t>Promoción</a:t>
            </a:r>
            <a:r>
              <a:rPr lang="en-GB" dirty="0">
                <a:latin typeface="+mj-lt"/>
              </a:rPr>
              <a:t> de la libre </a:t>
            </a:r>
            <a:r>
              <a:rPr lang="en-GB" dirty="0" err="1">
                <a:latin typeface="+mj-lt"/>
              </a:rPr>
              <a:t>elección</a:t>
            </a:r>
            <a:r>
              <a:rPr lang="en-GB" dirty="0">
                <a:latin typeface="+mj-lt"/>
              </a:rPr>
              <a:t> de </a:t>
            </a:r>
            <a:r>
              <a:rPr lang="en-GB" dirty="0" err="1">
                <a:latin typeface="+mj-lt"/>
              </a:rPr>
              <a:t>centros</a:t>
            </a:r>
            <a:endParaRPr lang="en-GB" dirty="0">
              <a:latin typeface="+mj-lt"/>
            </a:endParaRPr>
          </a:p>
          <a:p>
            <a:pPr marL="514350" indent="-514350">
              <a:buFont typeface="Arial" panose="020B0604020202020204" pitchFamily="34" charset="0"/>
              <a:buAutoNum type="arabicParenR"/>
            </a:pPr>
            <a:endParaRPr lang="en-GB" dirty="0"/>
          </a:p>
          <a:p>
            <a:pPr marL="514350" indent="-514350">
              <a:buFont typeface="Arial" panose="020B0604020202020204" pitchFamily="34" charset="0"/>
              <a:buAutoNum type="arabicParenR"/>
            </a:pPr>
            <a:endParaRPr lang="en-GB" dirty="0"/>
          </a:p>
          <a:p>
            <a:pPr marL="514350" indent="-514350">
              <a:buFont typeface="Arial" panose="020B0604020202020204" pitchFamily="34" charset="0"/>
              <a:buAutoNum type="arabicParenR"/>
            </a:pPr>
            <a:endParaRPr lang="en-GB" dirty="0"/>
          </a:p>
          <a:p>
            <a:pPr marL="514350" indent="-514350">
              <a:buFont typeface="Arial" panose="020B0604020202020204" pitchFamily="34" charset="0"/>
              <a:buAutoNum type="arabicParenR"/>
            </a:pPr>
            <a:endParaRPr lang="en-GB" dirty="0"/>
          </a:p>
        </p:txBody>
      </p:sp>
    </p:spTree>
    <p:extLst>
      <p:ext uri="{BB962C8B-B14F-4D97-AF65-F5344CB8AC3E}">
        <p14:creationId xmlns:p14="http://schemas.microsoft.com/office/powerpoint/2010/main" val="422514797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5ECED29-A992-F3E3-6F24-CF9B7F3CCB1F}"/>
            </a:ext>
          </a:extLst>
        </p:cNvPr>
        <p:cNvGrpSpPr/>
        <p:nvPr/>
      </p:nvGrpSpPr>
      <p:grpSpPr>
        <a:xfrm>
          <a:off x="0" y="0"/>
          <a:ext cx="0" cy="0"/>
          <a:chOff x="0" y="0"/>
          <a:chExt cx="0" cy="0"/>
        </a:xfrm>
      </p:grpSpPr>
      <p:pic>
        <p:nvPicPr>
          <p:cNvPr id="3" name="Picture 2" descr="A person raising her hand to a child&#10;&#10;AI-generated content may be incorrect.">
            <a:extLst>
              <a:ext uri="{FF2B5EF4-FFF2-40B4-BE49-F238E27FC236}">
                <a16:creationId xmlns:a16="http://schemas.microsoft.com/office/drawing/2014/main" id="{0EC3C86B-B1E0-1467-7E68-BB60309B42C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396324" y="3512635"/>
            <a:ext cx="6770276" cy="3345366"/>
          </a:xfrm>
          <a:prstGeom prst="rect">
            <a:avLst/>
          </a:prstGeom>
        </p:spPr>
      </p:pic>
      <p:sp>
        <p:nvSpPr>
          <p:cNvPr id="4" name="Rectangle 3">
            <a:extLst>
              <a:ext uri="{FF2B5EF4-FFF2-40B4-BE49-F238E27FC236}">
                <a16:creationId xmlns:a16="http://schemas.microsoft.com/office/drawing/2014/main" id="{3BD750A9-D73F-1FFF-B157-84595592820B}"/>
              </a:ext>
            </a:extLst>
          </p:cNvPr>
          <p:cNvSpPr/>
          <p:nvPr/>
        </p:nvSpPr>
        <p:spPr>
          <a:xfrm>
            <a:off x="0" y="1"/>
            <a:ext cx="1981200" cy="6858000"/>
          </a:xfrm>
          <a:prstGeom prst="rect">
            <a:avLst/>
          </a:prstGeom>
          <a:solidFill>
            <a:srgbClr val="F5EFED"/>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Title 1">
            <a:extLst>
              <a:ext uri="{FF2B5EF4-FFF2-40B4-BE49-F238E27FC236}">
                <a16:creationId xmlns:a16="http://schemas.microsoft.com/office/drawing/2014/main" id="{52E00ADF-91C8-5DC0-D944-CF8C41B87F39}"/>
              </a:ext>
            </a:extLst>
          </p:cNvPr>
          <p:cNvSpPr txBox="1">
            <a:spLocks/>
          </p:cNvSpPr>
          <p:nvPr/>
        </p:nvSpPr>
        <p:spPr>
          <a:xfrm rot="16200000">
            <a:off x="-4267200" y="2766218"/>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GB" b="1" dirty="0" err="1"/>
              <a:t>Reformas</a:t>
            </a:r>
            <a:r>
              <a:rPr lang="en-GB" b="1" dirty="0"/>
              <a:t> </a:t>
            </a:r>
            <a:r>
              <a:rPr lang="en-GB" b="1" dirty="0" err="1"/>
              <a:t>neoliberales</a:t>
            </a:r>
            <a:endParaRPr lang="en-GB" dirty="0"/>
          </a:p>
        </p:txBody>
      </p:sp>
      <p:sp>
        <p:nvSpPr>
          <p:cNvPr id="17" name="Title 1">
            <a:extLst>
              <a:ext uri="{FF2B5EF4-FFF2-40B4-BE49-F238E27FC236}">
                <a16:creationId xmlns:a16="http://schemas.microsoft.com/office/drawing/2014/main" id="{28D2524B-AFD0-E582-6387-5F85CE5CAF88}"/>
              </a:ext>
            </a:extLst>
          </p:cNvPr>
          <p:cNvSpPr txBox="1">
            <a:spLocks/>
          </p:cNvSpPr>
          <p:nvPr/>
        </p:nvSpPr>
        <p:spPr>
          <a:xfrm>
            <a:off x="2351314" y="365125"/>
            <a:ext cx="9002486"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s-ES_tradnl" sz="4000" dirty="0"/>
              <a:t> Competición entre escuelas autónomas: Variantes más recientes</a:t>
            </a:r>
          </a:p>
        </p:txBody>
      </p:sp>
      <p:sp>
        <p:nvSpPr>
          <p:cNvPr id="26" name="Content Placeholder 2">
            <a:extLst>
              <a:ext uri="{FF2B5EF4-FFF2-40B4-BE49-F238E27FC236}">
                <a16:creationId xmlns:a16="http://schemas.microsoft.com/office/drawing/2014/main" id="{F52A9113-D66B-9A1E-62A4-6709C04A341B}"/>
              </a:ext>
            </a:extLst>
          </p:cNvPr>
          <p:cNvSpPr>
            <a:spLocks noGrp="1"/>
          </p:cNvSpPr>
          <p:nvPr>
            <p:ph idx="1"/>
          </p:nvPr>
        </p:nvSpPr>
        <p:spPr>
          <a:xfrm>
            <a:off x="2351314" y="2133599"/>
            <a:ext cx="9002486" cy="4043363"/>
          </a:xfrm>
        </p:spPr>
        <p:txBody>
          <a:bodyPr/>
          <a:lstStyle/>
          <a:p>
            <a:pPr marL="514350" indent="-514350">
              <a:buAutoNum type="arabicParenR"/>
            </a:pPr>
            <a:endParaRPr lang="en-GB" dirty="0"/>
          </a:p>
          <a:p>
            <a:pPr marL="514350" indent="-514350">
              <a:buAutoNum type="arabicParenR"/>
            </a:pPr>
            <a:endParaRPr lang="en-GB" dirty="0"/>
          </a:p>
          <a:p>
            <a:pPr marL="514350" indent="-514350">
              <a:buAutoNum type="arabicParenR"/>
            </a:pPr>
            <a:endParaRPr lang="en-GB" dirty="0"/>
          </a:p>
          <a:p>
            <a:pPr marL="514350" indent="-514350">
              <a:buAutoNum type="arabicParenR"/>
            </a:pPr>
            <a:endParaRPr lang="en-GB" dirty="0"/>
          </a:p>
        </p:txBody>
      </p:sp>
      <p:sp>
        <p:nvSpPr>
          <p:cNvPr id="27" name="Content Placeholder 2">
            <a:extLst>
              <a:ext uri="{FF2B5EF4-FFF2-40B4-BE49-F238E27FC236}">
                <a16:creationId xmlns:a16="http://schemas.microsoft.com/office/drawing/2014/main" id="{C6D8449C-BBAF-2D9F-BA5D-D55F716DE796}"/>
              </a:ext>
            </a:extLst>
          </p:cNvPr>
          <p:cNvSpPr txBox="1">
            <a:spLocks/>
          </p:cNvSpPr>
          <p:nvPr/>
        </p:nvSpPr>
        <p:spPr>
          <a:xfrm>
            <a:off x="2503714" y="2285999"/>
            <a:ext cx="9002486" cy="4043363"/>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dirty="0" err="1">
                <a:latin typeface="+mj-lt"/>
              </a:rPr>
              <a:t>Límites</a:t>
            </a:r>
            <a:r>
              <a:rPr lang="en-GB" dirty="0">
                <a:latin typeface="+mj-lt"/>
              </a:rPr>
              <a:t> a la libre </a:t>
            </a:r>
            <a:r>
              <a:rPr lang="en-GB" dirty="0" err="1">
                <a:latin typeface="+mj-lt"/>
              </a:rPr>
              <a:t>elección</a:t>
            </a:r>
            <a:r>
              <a:rPr lang="en-GB" dirty="0">
                <a:latin typeface="+mj-lt"/>
              </a:rPr>
              <a:t> de </a:t>
            </a:r>
            <a:r>
              <a:rPr lang="en-GB" dirty="0" err="1">
                <a:latin typeface="+mj-lt"/>
              </a:rPr>
              <a:t>centro</a:t>
            </a:r>
            <a:endParaRPr lang="en-GB" dirty="0">
              <a:latin typeface="+mj-lt"/>
            </a:endParaRPr>
          </a:p>
          <a:p>
            <a:r>
              <a:rPr lang="en-GB" dirty="0">
                <a:latin typeface="+mj-lt"/>
              </a:rPr>
              <a:t>Rankings </a:t>
            </a:r>
            <a:r>
              <a:rPr lang="en-GB" dirty="0" err="1">
                <a:latin typeface="+mj-lt"/>
              </a:rPr>
              <a:t>incluyendo</a:t>
            </a:r>
            <a:r>
              <a:rPr lang="en-GB" dirty="0">
                <a:latin typeface="+mj-lt"/>
              </a:rPr>
              <a:t> </a:t>
            </a:r>
            <a:r>
              <a:rPr lang="en-GB" dirty="0" err="1">
                <a:latin typeface="+mj-lt"/>
              </a:rPr>
              <a:t>más</a:t>
            </a:r>
            <a:r>
              <a:rPr lang="en-GB" dirty="0">
                <a:latin typeface="+mj-lt"/>
              </a:rPr>
              <a:t> variables (</a:t>
            </a:r>
            <a:r>
              <a:rPr lang="en-GB" dirty="0" err="1">
                <a:latin typeface="+mj-lt"/>
              </a:rPr>
              <a:t>p.ej</a:t>
            </a:r>
            <a:r>
              <a:rPr lang="en-GB" dirty="0">
                <a:latin typeface="+mj-lt"/>
              </a:rPr>
              <a:t>. NAPLAN </a:t>
            </a:r>
            <a:r>
              <a:rPr lang="en-GB" dirty="0" err="1">
                <a:latin typeface="+mj-lt"/>
              </a:rPr>
              <a:t>en</a:t>
            </a:r>
            <a:r>
              <a:rPr lang="en-GB" dirty="0">
                <a:latin typeface="+mj-lt"/>
              </a:rPr>
              <a:t> Australia)</a:t>
            </a:r>
          </a:p>
          <a:p>
            <a:pPr marL="514350" indent="-514350">
              <a:buFont typeface="Arial" panose="020B0604020202020204" pitchFamily="34" charset="0"/>
              <a:buAutoNum type="arabicParenR"/>
            </a:pPr>
            <a:endParaRPr lang="en-GB" dirty="0"/>
          </a:p>
          <a:p>
            <a:pPr marL="514350" indent="-514350">
              <a:buFont typeface="Arial" panose="020B0604020202020204" pitchFamily="34" charset="0"/>
              <a:buAutoNum type="arabicParenR"/>
            </a:pPr>
            <a:endParaRPr lang="en-GB" dirty="0"/>
          </a:p>
        </p:txBody>
      </p:sp>
    </p:spTree>
    <p:extLst>
      <p:ext uri="{BB962C8B-B14F-4D97-AF65-F5344CB8AC3E}">
        <p14:creationId xmlns:p14="http://schemas.microsoft.com/office/powerpoint/2010/main" val="27292396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9E1D160-1D9F-3CBF-572E-326A8F528124}"/>
            </a:ext>
          </a:extLst>
        </p:cNvPr>
        <p:cNvGrpSpPr/>
        <p:nvPr/>
      </p:nvGrpSpPr>
      <p:grpSpPr>
        <a:xfrm>
          <a:off x="0" y="0"/>
          <a:ext cx="0" cy="0"/>
          <a:chOff x="0" y="0"/>
          <a:chExt cx="0" cy="0"/>
        </a:xfrm>
      </p:grpSpPr>
      <p:sp>
        <p:nvSpPr>
          <p:cNvPr id="4" name="Rectangle 3">
            <a:extLst>
              <a:ext uri="{FF2B5EF4-FFF2-40B4-BE49-F238E27FC236}">
                <a16:creationId xmlns:a16="http://schemas.microsoft.com/office/drawing/2014/main" id="{BD22A9C8-5209-EE61-E588-0CFB625A8087}"/>
              </a:ext>
            </a:extLst>
          </p:cNvPr>
          <p:cNvSpPr/>
          <p:nvPr/>
        </p:nvSpPr>
        <p:spPr>
          <a:xfrm>
            <a:off x="0" y="1"/>
            <a:ext cx="1981200" cy="6858000"/>
          </a:xfrm>
          <a:prstGeom prst="rect">
            <a:avLst/>
          </a:prstGeom>
          <a:solidFill>
            <a:srgbClr val="F5EFED"/>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Title 1">
            <a:extLst>
              <a:ext uri="{FF2B5EF4-FFF2-40B4-BE49-F238E27FC236}">
                <a16:creationId xmlns:a16="http://schemas.microsoft.com/office/drawing/2014/main" id="{181041E0-046F-552E-48AD-3945216F94B0}"/>
              </a:ext>
            </a:extLst>
          </p:cNvPr>
          <p:cNvSpPr txBox="1">
            <a:spLocks/>
          </p:cNvSpPr>
          <p:nvPr/>
        </p:nvSpPr>
        <p:spPr>
          <a:xfrm rot="16200000">
            <a:off x="-4267200" y="2766218"/>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GB" b="1" dirty="0" err="1"/>
              <a:t>Reformas</a:t>
            </a:r>
            <a:r>
              <a:rPr lang="en-GB" b="1" dirty="0"/>
              <a:t> </a:t>
            </a:r>
            <a:r>
              <a:rPr lang="en-GB" b="1" dirty="0" err="1"/>
              <a:t>neoliberales</a:t>
            </a:r>
            <a:endParaRPr lang="en-GB" dirty="0"/>
          </a:p>
        </p:txBody>
      </p:sp>
      <p:sp>
        <p:nvSpPr>
          <p:cNvPr id="17" name="Title 1">
            <a:extLst>
              <a:ext uri="{FF2B5EF4-FFF2-40B4-BE49-F238E27FC236}">
                <a16:creationId xmlns:a16="http://schemas.microsoft.com/office/drawing/2014/main" id="{C980C8F0-898C-134C-90B7-B972051877A1}"/>
              </a:ext>
            </a:extLst>
          </p:cNvPr>
          <p:cNvSpPr txBox="1">
            <a:spLocks/>
          </p:cNvSpPr>
          <p:nvPr/>
        </p:nvSpPr>
        <p:spPr>
          <a:xfrm>
            <a:off x="2351314" y="365125"/>
            <a:ext cx="9002486"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s-ES_tradnl" sz="4000" dirty="0"/>
              <a:t>Exámenes y rendición de cuentas</a:t>
            </a:r>
          </a:p>
        </p:txBody>
      </p:sp>
      <p:sp>
        <p:nvSpPr>
          <p:cNvPr id="26" name="Content Placeholder 2">
            <a:extLst>
              <a:ext uri="{FF2B5EF4-FFF2-40B4-BE49-F238E27FC236}">
                <a16:creationId xmlns:a16="http://schemas.microsoft.com/office/drawing/2014/main" id="{E571A86D-0B00-4DA3-2CAB-28A74DF8DD37}"/>
              </a:ext>
            </a:extLst>
          </p:cNvPr>
          <p:cNvSpPr>
            <a:spLocks noGrp="1"/>
          </p:cNvSpPr>
          <p:nvPr>
            <p:ph idx="1"/>
          </p:nvPr>
        </p:nvSpPr>
        <p:spPr>
          <a:xfrm>
            <a:off x="2351314" y="2133599"/>
            <a:ext cx="9002486" cy="4043363"/>
          </a:xfrm>
        </p:spPr>
        <p:txBody>
          <a:bodyPr/>
          <a:lstStyle/>
          <a:p>
            <a:pPr marL="514350" indent="-514350">
              <a:buAutoNum type="arabicParenR"/>
            </a:pPr>
            <a:endParaRPr lang="en-GB" dirty="0"/>
          </a:p>
          <a:p>
            <a:pPr marL="514350" indent="-514350">
              <a:buAutoNum type="arabicParenR"/>
            </a:pPr>
            <a:endParaRPr lang="en-GB" dirty="0"/>
          </a:p>
          <a:p>
            <a:pPr marL="514350" indent="-514350">
              <a:buAutoNum type="arabicParenR"/>
            </a:pPr>
            <a:endParaRPr lang="en-GB" dirty="0"/>
          </a:p>
          <a:p>
            <a:pPr marL="514350" indent="-514350">
              <a:buAutoNum type="arabicParenR"/>
            </a:pPr>
            <a:endParaRPr lang="en-GB" dirty="0"/>
          </a:p>
        </p:txBody>
      </p:sp>
      <p:sp>
        <p:nvSpPr>
          <p:cNvPr id="27" name="Content Placeholder 2">
            <a:extLst>
              <a:ext uri="{FF2B5EF4-FFF2-40B4-BE49-F238E27FC236}">
                <a16:creationId xmlns:a16="http://schemas.microsoft.com/office/drawing/2014/main" id="{56B455C9-EB90-6F36-13DF-84B7EE7CFEDD}"/>
              </a:ext>
            </a:extLst>
          </p:cNvPr>
          <p:cNvSpPr txBox="1">
            <a:spLocks/>
          </p:cNvSpPr>
          <p:nvPr/>
        </p:nvSpPr>
        <p:spPr>
          <a:xfrm>
            <a:off x="2490107" y="1866228"/>
            <a:ext cx="9002486" cy="4043363"/>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dirty="0">
                <a:latin typeface="+mj-lt"/>
              </a:rPr>
              <a:t>De </a:t>
            </a:r>
            <a:r>
              <a:rPr lang="en-GB" i="1" dirty="0">
                <a:latin typeface="+mj-lt"/>
              </a:rPr>
              <a:t>inputs</a:t>
            </a:r>
            <a:r>
              <a:rPr lang="en-GB" dirty="0">
                <a:latin typeface="+mj-lt"/>
              </a:rPr>
              <a:t> a </a:t>
            </a:r>
            <a:r>
              <a:rPr lang="en-GB" i="1" dirty="0">
                <a:latin typeface="+mj-lt"/>
              </a:rPr>
              <a:t>outputs</a:t>
            </a:r>
            <a:r>
              <a:rPr lang="en-GB" dirty="0">
                <a:latin typeface="+mj-lt"/>
              </a:rPr>
              <a:t>: </a:t>
            </a:r>
            <a:r>
              <a:rPr lang="en-GB" dirty="0" err="1">
                <a:latin typeface="+mj-lt"/>
              </a:rPr>
              <a:t>Evaluaciones</a:t>
            </a:r>
            <a:r>
              <a:rPr lang="en-GB" dirty="0">
                <a:latin typeface="+mj-lt"/>
              </a:rPr>
              <a:t> </a:t>
            </a:r>
            <a:r>
              <a:rPr lang="en-GB" dirty="0" err="1">
                <a:latin typeface="+mj-lt"/>
              </a:rPr>
              <a:t>externas</a:t>
            </a:r>
            <a:r>
              <a:rPr lang="en-GB" dirty="0">
                <a:latin typeface="+mj-lt"/>
              </a:rPr>
              <a:t> </a:t>
            </a:r>
            <a:r>
              <a:rPr lang="en-GB" dirty="0" err="1">
                <a:latin typeface="+mj-lt"/>
              </a:rPr>
              <a:t>utilizadas</a:t>
            </a:r>
            <a:r>
              <a:rPr lang="en-GB" dirty="0">
                <a:latin typeface="+mj-lt"/>
              </a:rPr>
              <a:t> para </a:t>
            </a:r>
            <a:r>
              <a:rPr lang="en-GB" dirty="0" err="1">
                <a:latin typeface="+mj-lt"/>
              </a:rPr>
              <a:t>gestionar</a:t>
            </a:r>
            <a:r>
              <a:rPr lang="en-GB" dirty="0">
                <a:latin typeface="+mj-lt"/>
              </a:rPr>
              <a:t> </a:t>
            </a:r>
            <a:r>
              <a:rPr lang="en-GB" dirty="0" err="1">
                <a:latin typeface="+mj-lt"/>
              </a:rPr>
              <a:t>escuelas</a:t>
            </a:r>
            <a:r>
              <a:rPr lang="en-GB" dirty="0">
                <a:latin typeface="+mj-lt"/>
              </a:rPr>
              <a:t> </a:t>
            </a:r>
            <a:r>
              <a:rPr lang="en-GB" dirty="0" err="1">
                <a:latin typeface="+mj-lt"/>
              </a:rPr>
              <a:t>desde</a:t>
            </a:r>
            <a:r>
              <a:rPr lang="en-GB" dirty="0">
                <a:latin typeface="+mj-lt"/>
              </a:rPr>
              <a:t> la </a:t>
            </a:r>
            <a:r>
              <a:rPr lang="en-GB" dirty="0" err="1">
                <a:latin typeface="+mj-lt"/>
              </a:rPr>
              <a:t>distancia</a:t>
            </a:r>
            <a:endParaRPr lang="en-GB" dirty="0">
              <a:latin typeface="+mj-lt"/>
            </a:endParaRPr>
          </a:p>
          <a:p>
            <a:r>
              <a:rPr lang="en-GB" dirty="0" err="1">
                <a:latin typeface="+mj-lt"/>
              </a:rPr>
              <a:t>Rendición</a:t>
            </a:r>
            <a:r>
              <a:rPr lang="en-GB" dirty="0">
                <a:latin typeface="+mj-lt"/>
              </a:rPr>
              <a:t> de </a:t>
            </a:r>
            <a:r>
              <a:rPr lang="en-GB" dirty="0" err="1">
                <a:latin typeface="+mj-lt"/>
              </a:rPr>
              <a:t>cuentas</a:t>
            </a:r>
            <a:r>
              <a:rPr lang="en-GB" dirty="0">
                <a:latin typeface="+mj-lt"/>
              </a:rPr>
              <a:t> del mercado y/o la </a:t>
            </a:r>
            <a:r>
              <a:rPr lang="en-GB" dirty="0" err="1">
                <a:latin typeface="+mj-lt"/>
              </a:rPr>
              <a:t>administración</a:t>
            </a:r>
            <a:endParaRPr lang="en-GB" dirty="0">
              <a:latin typeface="+mj-lt"/>
            </a:endParaRPr>
          </a:p>
          <a:p>
            <a:r>
              <a:rPr lang="en-GB" dirty="0" err="1">
                <a:latin typeface="+mj-lt"/>
              </a:rPr>
              <a:t>Publicación</a:t>
            </a:r>
            <a:r>
              <a:rPr lang="en-GB" dirty="0">
                <a:latin typeface="+mj-lt"/>
              </a:rPr>
              <a:t> de </a:t>
            </a:r>
            <a:r>
              <a:rPr lang="en-GB" dirty="0" err="1">
                <a:latin typeface="+mj-lt"/>
              </a:rPr>
              <a:t>resultados</a:t>
            </a:r>
            <a:r>
              <a:rPr lang="en-GB" dirty="0">
                <a:latin typeface="+mj-lt"/>
              </a:rPr>
              <a:t> </a:t>
            </a:r>
            <a:r>
              <a:rPr lang="en-GB" dirty="0" err="1">
                <a:latin typeface="+mj-lt"/>
              </a:rPr>
              <a:t>académicos</a:t>
            </a:r>
            <a:r>
              <a:rPr lang="en-GB" dirty="0">
                <a:latin typeface="+mj-lt"/>
              </a:rPr>
              <a:t> (rankings)</a:t>
            </a:r>
          </a:p>
          <a:p>
            <a:endParaRPr lang="en-GB" dirty="0">
              <a:latin typeface="+mj-lt"/>
            </a:endParaRPr>
          </a:p>
          <a:p>
            <a:pPr marL="514350" indent="-514350">
              <a:buFont typeface="Arial" panose="020B0604020202020204" pitchFamily="34" charset="0"/>
              <a:buAutoNum type="arabicParenR"/>
            </a:pPr>
            <a:endParaRPr lang="en-GB" dirty="0"/>
          </a:p>
          <a:p>
            <a:pPr marL="514350" indent="-514350">
              <a:buFont typeface="Arial" panose="020B0604020202020204" pitchFamily="34" charset="0"/>
              <a:buAutoNum type="arabicParenR"/>
            </a:pPr>
            <a:endParaRPr lang="en-GB" dirty="0"/>
          </a:p>
          <a:p>
            <a:pPr marL="514350" indent="-514350">
              <a:buFont typeface="Arial" panose="020B0604020202020204" pitchFamily="34" charset="0"/>
              <a:buAutoNum type="arabicParenR"/>
            </a:pPr>
            <a:endParaRPr lang="en-GB" dirty="0"/>
          </a:p>
        </p:txBody>
      </p:sp>
    </p:spTree>
    <p:extLst>
      <p:ext uri="{BB962C8B-B14F-4D97-AF65-F5344CB8AC3E}">
        <p14:creationId xmlns:p14="http://schemas.microsoft.com/office/powerpoint/2010/main" val="223364971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328D526-D95F-738A-A84E-C9C43A6C939B}"/>
              </a:ext>
            </a:extLst>
          </p:cNvPr>
          <p:cNvSpPr/>
          <p:nvPr/>
        </p:nvSpPr>
        <p:spPr>
          <a:xfrm>
            <a:off x="0" y="1"/>
            <a:ext cx="12192000" cy="6858000"/>
          </a:xfrm>
          <a:prstGeom prst="rect">
            <a:avLst/>
          </a:prstGeom>
          <a:solidFill>
            <a:srgbClr val="F5EFED"/>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 name="Picture 1" descr="A diagram of a school&#10;&#10;AI-generated content may be incorrect.">
            <a:extLst>
              <a:ext uri="{FF2B5EF4-FFF2-40B4-BE49-F238E27FC236}">
                <a16:creationId xmlns:a16="http://schemas.microsoft.com/office/drawing/2014/main" id="{FD157734-A3FD-24FC-8CE4-30A591EF845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411075" y="-3223356"/>
            <a:ext cx="9486900" cy="5838092"/>
          </a:xfrm>
          <a:prstGeom prst="rect">
            <a:avLst/>
          </a:prstGeom>
        </p:spPr>
      </p:pic>
      <p:pic>
        <p:nvPicPr>
          <p:cNvPr id="5" name="Picture 4" descr="A diagram of quality improvement&#10;&#10;AI-generated content may be incorrect.">
            <a:extLst>
              <a:ext uri="{FF2B5EF4-FFF2-40B4-BE49-F238E27FC236}">
                <a16:creationId xmlns:a16="http://schemas.microsoft.com/office/drawing/2014/main" id="{D18ECF1A-E0EB-8CA9-8810-35D26DAA490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841983" y="865854"/>
            <a:ext cx="8508034" cy="5126291"/>
          </a:xfrm>
          <a:prstGeom prst="rect">
            <a:avLst/>
          </a:prstGeom>
        </p:spPr>
      </p:pic>
      <p:pic>
        <p:nvPicPr>
          <p:cNvPr id="7" name="Picture 6" descr="A table of information&#10;&#10;AI-generated content may be incorrect.">
            <a:extLst>
              <a:ext uri="{FF2B5EF4-FFF2-40B4-BE49-F238E27FC236}">
                <a16:creationId xmlns:a16="http://schemas.microsoft.com/office/drawing/2014/main" id="{EAD64FE0-6D12-4704-E8ED-E86FC0EACE7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083511" y="7335982"/>
            <a:ext cx="7772400" cy="4171822"/>
          </a:xfrm>
          <a:prstGeom prst="rect">
            <a:avLst/>
          </a:prstGeom>
        </p:spPr>
      </p:pic>
    </p:spTree>
    <p:extLst>
      <p:ext uri="{BB962C8B-B14F-4D97-AF65-F5344CB8AC3E}">
        <p14:creationId xmlns:p14="http://schemas.microsoft.com/office/powerpoint/2010/main" val="92941319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03A5746-E4FC-8906-EE26-D6C7F7BE7480}"/>
            </a:ext>
          </a:extLst>
        </p:cNvPr>
        <p:cNvGrpSpPr/>
        <p:nvPr/>
      </p:nvGrpSpPr>
      <p:grpSpPr>
        <a:xfrm>
          <a:off x="0" y="0"/>
          <a:ext cx="0" cy="0"/>
          <a:chOff x="0" y="0"/>
          <a:chExt cx="0" cy="0"/>
        </a:xfrm>
      </p:grpSpPr>
      <p:sp>
        <p:nvSpPr>
          <p:cNvPr id="3" name="Rectangle 2">
            <a:extLst>
              <a:ext uri="{FF2B5EF4-FFF2-40B4-BE49-F238E27FC236}">
                <a16:creationId xmlns:a16="http://schemas.microsoft.com/office/drawing/2014/main" id="{16790D23-05D8-B84B-D91A-8024664A04B8}"/>
              </a:ext>
            </a:extLst>
          </p:cNvPr>
          <p:cNvSpPr/>
          <p:nvPr/>
        </p:nvSpPr>
        <p:spPr>
          <a:xfrm>
            <a:off x="0" y="1"/>
            <a:ext cx="12192000" cy="6858000"/>
          </a:xfrm>
          <a:prstGeom prst="rect">
            <a:avLst/>
          </a:prstGeom>
          <a:solidFill>
            <a:srgbClr val="F5EFED"/>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 name="Picture 1" descr="A diagram of a school&#10;&#10;AI-generated content may be incorrect.">
            <a:extLst>
              <a:ext uri="{FF2B5EF4-FFF2-40B4-BE49-F238E27FC236}">
                <a16:creationId xmlns:a16="http://schemas.microsoft.com/office/drawing/2014/main" id="{CEF083DA-084F-1C3E-F906-05353023E24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411075" y="-3223356"/>
            <a:ext cx="9486900" cy="5838092"/>
          </a:xfrm>
          <a:prstGeom prst="rect">
            <a:avLst/>
          </a:prstGeom>
        </p:spPr>
      </p:pic>
      <p:pic>
        <p:nvPicPr>
          <p:cNvPr id="7" name="Picture 6" descr="A table of information&#10;&#10;AI-generated content may be incorrect.">
            <a:extLst>
              <a:ext uri="{FF2B5EF4-FFF2-40B4-BE49-F238E27FC236}">
                <a16:creationId xmlns:a16="http://schemas.microsoft.com/office/drawing/2014/main" id="{21443BBB-F9F0-5892-4BA2-252302D56E7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083511" y="7335982"/>
            <a:ext cx="7772400" cy="4171822"/>
          </a:xfrm>
          <a:prstGeom prst="rect">
            <a:avLst/>
          </a:prstGeom>
        </p:spPr>
      </p:pic>
      <p:pic>
        <p:nvPicPr>
          <p:cNvPr id="6" name="Picture 5" descr="A graph showing the number of countries/regions conducting at least one assessment and total number of numbers&#10;&#10;AI-generated content may be incorrect.">
            <a:extLst>
              <a:ext uri="{FF2B5EF4-FFF2-40B4-BE49-F238E27FC236}">
                <a16:creationId xmlns:a16="http://schemas.microsoft.com/office/drawing/2014/main" id="{28C9BCA7-D2AE-1905-21FC-164EFC6B524B}"/>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83365" y="1439614"/>
            <a:ext cx="5548731" cy="3978771"/>
          </a:xfrm>
          <a:prstGeom prst="rect">
            <a:avLst/>
          </a:prstGeom>
        </p:spPr>
      </p:pic>
      <p:pic>
        <p:nvPicPr>
          <p:cNvPr id="8" name="Picture 7" descr="A graph of a number of assessment&#10;&#10;AI-generated content may be incorrect.">
            <a:extLst>
              <a:ext uri="{FF2B5EF4-FFF2-40B4-BE49-F238E27FC236}">
                <a16:creationId xmlns:a16="http://schemas.microsoft.com/office/drawing/2014/main" id="{82FDAA50-E72A-79AE-BC6B-1BF27CCD265F}"/>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475667" y="1439614"/>
            <a:ext cx="5272762" cy="4139228"/>
          </a:xfrm>
          <a:prstGeom prst="rect">
            <a:avLst/>
          </a:prstGeom>
        </p:spPr>
      </p:pic>
      <p:sp>
        <p:nvSpPr>
          <p:cNvPr id="10" name="TextBox 9">
            <a:extLst>
              <a:ext uri="{FF2B5EF4-FFF2-40B4-BE49-F238E27FC236}">
                <a16:creationId xmlns:a16="http://schemas.microsoft.com/office/drawing/2014/main" id="{A3D5D644-4F41-7FE3-72EF-1923D6E7DCBF}"/>
              </a:ext>
            </a:extLst>
          </p:cNvPr>
          <p:cNvSpPr txBox="1"/>
          <p:nvPr/>
        </p:nvSpPr>
        <p:spPr>
          <a:xfrm>
            <a:off x="6705600" y="6286485"/>
            <a:ext cx="5486400" cy="369332"/>
          </a:xfrm>
          <a:prstGeom prst="rect">
            <a:avLst/>
          </a:prstGeom>
          <a:noFill/>
        </p:spPr>
        <p:txBody>
          <a:bodyPr wrap="square" rtlCol="0">
            <a:spAutoFit/>
          </a:bodyPr>
          <a:lstStyle/>
          <a:p>
            <a:r>
              <a:rPr lang="en-GB" dirty="0">
                <a:latin typeface="+mj-lt"/>
              </a:rPr>
              <a:t>Source: Verger, </a:t>
            </a:r>
            <a:r>
              <a:rPr lang="en-GB" dirty="0" err="1">
                <a:latin typeface="+mj-lt"/>
              </a:rPr>
              <a:t>Parcerisa</a:t>
            </a:r>
            <a:r>
              <a:rPr lang="en-GB" dirty="0">
                <a:latin typeface="+mj-lt"/>
              </a:rPr>
              <a:t> and </a:t>
            </a:r>
            <a:r>
              <a:rPr lang="en-GB" dirty="0" err="1">
                <a:latin typeface="+mj-lt"/>
              </a:rPr>
              <a:t>Fontdevila</a:t>
            </a:r>
            <a:r>
              <a:rPr lang="en-GB" dirty="0">
                <a:latin typeface="+mj-lt"/>
              </a:rPr>
              <a:t> (2018, pp. 8-11)</a:t>
            </a:r>
          </a:p>
        </p:txBody>
      </p:sp>
    </p:spTree>
    <p:extLst>
      <p:ext uri="{BB962C8B-B14F-4D97-AF65-F5344CB8AC3E}">
        <p14:creationId xmlns:p14="http://schemas.microsoft.com/office/powerpoint/2010/main" val="395886821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8446FDF-2AB4-DE78-95E7-FC6576B554B0}"/>
            </a:ext>
          </a:extLst>
        </p:cNvPr>
        <p:cNvGrpSpPr/>
        <p:nvPr/>
      </p:nvGrpSpPr>
      <p:grpSpPr>
        <a:xfrm>
          <a:off x="0" y="0"/>
          <a:ext cx="0" cy="0"/>
          <a:chOff x="0" y="0"/>
          <a:chExt cx="0" cy="0"/>
        </a:xfrm>
      </p:grpSpPr>
      <p:sp>
        <p:nvSpPr>
          <p:cNvPr id="4" name="Rectangle 3">
            <a:extLst>
              <a:ext uri="{FF2B5EF4-FFF2-40B4-BE49-F238E27FC236}">
                <a16:creationId xmlns:a16="http://schemas.microsoft.com/office/drawing/2014/main" id="{3B27979F-0BFD-230D-690B-24CE20669675}"/>
              </a:ext>
            </a:extLst>
          </p:cNvPr>
          <p:cNvSpPr/>
          <p:nvPr/>
        </p:nvSpPr>
        <p:spPr>
          <a:xfrm>
            <a:off x="0" y="1"/>
            <a:ext cx="1981200" cy="6858000"/>
          </a:xfrm>
          <a:prstGeom prst="rect">
            <a:avLst/>
          </a:prstGeom>
          <a:solidFill>
            <a:srgbClr val="F5EFED"/>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Title 1">
            <a:extLst>
              <a:ext uri="{FF2B5EF4-FFF2-40B4-BE49-F238E27FC236}">
                <a16:creationId xmlns:a16="http://schemas.microsoft.com/office/drawing/2014/main" id="{AEF29199-D8A3-A107-6273-B92991A30555}"/>
              </a:ext>
            </a:extLst>
          </p:cNvPr>
          <p:cNvSpPr txBox="1">
            <a:spLocks/>
          </p:cNvSpPr>
          <p:nvPr/>
        </p:nvSpPr>
        <p:spPr>
          <a:xfrm rot="16200000">
            <a:off x="-4267200" y="2766218"/>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GB" b="1" dirty="0" err="1"/>
              <a:t>Reformas</a:t>
            </a:r>
            <a:r>
              <a:rPr lang="en-GB" b="1" dirty="0"/>
              <a:t> </a:t>
            </a:r>
            <a:r>
              <a:rPr lang="en-GB" b="1" dirty="0" err="1"/>
              <a:t>neoliberales</a:t>
            </a:r>
            <a:endParaRPr lang="en-GB" dirty="0"/>
          </a:p>
        </p:txBody>
      </p:sp>
      <p:sp>
        <p:nvSpPr>
          <p:cNvPr id="17" name="Title 1">
            <a:extLst>
              <a:ext uri="{FF2B5EF4-FFF2-40B4-BE49-F238E27FC236}">
                <a16:creationId xmlns:a16="http://schemas.microsoft.com/office/drawing/2014/main" id="{14363021-5364-0EFF-A0D0-56C827F446CD}"/>
              </a:ext>
            </a:extLst>
          </p:cNvPr>
          <p:cNvSpPr txBox="1">
            <a:spLocks/>
          </p:cNvSpPr>
          <p:nvPr/>
        </p:nvSpPr>
        <p:spPr>
          <a:xfrm>
            <a:off x="2351314" y="365125"/>
            <a:ext cx="9002486"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s-ES_tradnl" sz="4000" dirty="0"/>
              <a:t>Exámenes y rendiciones de cuentas: Variantes más recientes</a:t>
            </a:r>
          </a:p>
        </p:txBody>
      </p:sp>
      <p:sp>
        <p:nvSpPr>
          <p:cNvPr id="26" name="Content Placeholder 2">
            <a:extLst>
              <a:ext uri="{FF2B5EF4-FFF2-40B4-BE49-F238E27FC236}">
                <a16:creationId xmlns:a16="http://schemas.microsoft.com/office/drawing/2014/main" id="{8F7ADEE0-A013-676D-F415-F093779A32AB}"/>
              </a:ext>
            </a:extLst>
          </p:cNvPr>
          <p:cNvSpPr>
            <a:spLocks noGrp="1"/>
          </p:cNvSpPr>
          <p:nvPr>
            <p:ph idx="1"/>
          </p:nvPr>
        </p:nvSpPr>
        <p:spPr>
          <a:xfrm>
            <a:off x="2351314" y="2133599"/>
            <a:ext cx="9002486" cy="4043363"/>
          </a:xfrm>
        </p:spPr>
        <p:txBody>
          <a:bodyPr/>
          <a:lstStyle/>
          <a:p>
            <a:pPr marL="514350" indent="-514350">
              <a:buAutoNum type="arabicParenR"/>
            </a:pPr>
            <a:endParaRPr lang="en-GB" dirty="0"/>
          </a:p>
          <a:p>
            <a:pPr marL="514350" indent="-514350">
              <a:buAutoNum type="arabicParenR"/>
            </a:pPr>
            <a:endParaRPr lang="en-GB" dirty="0"/>
          </a:p>
          <a:p>
            <a:pPr marL="514350" indent="-514350">
              <a:buAutoNum type="arabicParenR"/>
            </a:pPr>
            <a:endParaRPr lang="en-GB" dirty="0"/>
          </a:p>
          <a:p>
            <a:pPr marL="514350" indent="-514350">
              <a:buAutoNum type="arabicParenR"/>
            </a:pPr>
            <a:endParaRPr lang="en-GB" dirty="0"/>
          </a:p>
        </p:txBody>
      </p:sp>
      <p:sp>
        <p:nvSpPr>
          <p:cNvPr id="27" name="Content Placeholder 2">
            <a:extLst>
              <a:ext uri="{FF2B5EF4-FFF2-40B4-BE49-F238E27FC236}">
                <a16:creationId xmlns:a16="http://schemas.microsoft.com/office/drawing/2014/main" id="{570D6B0B-FCFE-FCEC-D33F-FC71DCC1ABD0}"/>
              </a:ext>
            </a:extLst>
          </p:cNvPr>
          <p:cNvSpPr txBox="1">
            <a:spLocks/>
          </p:cNvSpPr>
          <p:nvPr/>
        </p:nvSpPr>
        <p:spPr>
          <a:xfrm>
            <a:off x="2503714" y="2285999"/>
            <a:ext cx="9002486" cy="4043363"/>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dirty="0">
                <a:latin typeface="+mj-lt"/>
              </a:rPr>
              <a:t>De tests a </a:t>
            </a:r>
            <a:r>
              <a:rPr lang="en-GB" dirty="0" err="1">
                <a:latin typeface="+mj-lt"/>
              </a:rPr>
              <a:t>evaluaciones</a:t>
            </a:r>
            <a:r>
              <a:rPr lang="en-GB" dirty="0">
                <a:latin typeface="+mj-lt"/>
              </a:rPr>
              <a:t> </a:t>
            </a:r>
            <a:r>
              <a:rPr lang="en-GB" dirty="0" err="1">
                <a:latin typeface="+mj-lt"/>
              </a:rPr>
              <a:t>basadas</a:t>
            </a:r>
            <a:r>
              <a:rPr lang="en-GB" dirty="0">
                <a:latin typeface="+mj-lt"/>
              </a:rPr>
              <a:t> </a:t>
            </a:r>
            <a:r>
              <a:rPr lang="en-GB" dirty="0" err="1">
                <a:latin typeface="+mj-lt"/>
              </a:rPr>
              <a:t>en</a:t>
            </a:r>
            <a:r>
              <a:rPr lang="en-GB" dirty="0">
                <a:latin typeface="+mj-lt"/>
              </a:rPr>
              <a:t> </a:t>
            </a:r>
            <a:r>
              <a:rPr lang="en-GB" dirty="0" err="1">
                <a:latin typeface="+mj-lt"/>
              </a:rPr>
              <a:t>estándares</a:t>
            </a:r>
            <a:endParaRPr lang="en-GB" dirty="0">
              <a:latin typeface="+mj-lt"/>
            </a:endParaRPr>
          </a:p>
          <a:p>
            <a:r>
              <a:rPr lang="en-GB" dirty="0" err="1">
                <a:latin typeface="+mj-lt"/>
              </a:rPr>
              <a:t>Estándares</a:t>
            </a:r>
            <a:r>
              <a:rPr lang="en-GB" dirty="0">
                <a:latin typeface="+mj-lt"/>
              </a:rPr>
              <a:t> ‘</a:t>
            </a:r>
            <a:r>
              <a:rPr lang="en-GB" dirty="0" err="1">
                <a:latin typeface="+mj-lt"/>
              </a:rPr>
              <a:t>inclusivos</a:t>
            </a:r>
            <a:r>
              <a:rPr lang="en-GB" dirty="0">
                <a:latin typeface="+mj-lt"/>
              </a:rPr>
              <a:t>’</a:t>
            </a:r>
          </a:p>
          <a:p>
            <a:pPr marL="514350" indent="-514350">
              <a:buFont typeface="Arial" panose="020B0604020202020204" pitchFamily="34" charset="0"/>
              <a:buAutoNum type="arabicParenR"/>
            </a:pPr>
            <a:endParaRPr lang="en-GB" dirty="0"/>
          </a:p>
          <a:p>
            <a:pPr marL="514350" indent="-514350">
              <a:buFont typeface="Arial" panose="020B0604020202020204" pitchFamily="34" charset="0"/>
              <a:buAutoNum type="arabicParenR"/>
            </a:pPr>
            <a:endParaRPr lang="en-GB" dirty="0"/>
          </a:p>
        </p:txBody>
      </p:sp>
      <p:pic>
        <p:nvPicPr>
          <p:cNvPr id="3" name="Picture 2" descr="A book cover with text&#10;&#10;AI-generated content may be incorrect.">
            <a:extLst>
              <a:ext uri="{FF2B5EF4-FFF2-40B4-BE49-F238E27FC236}">
                <a16:creationId xmlns:a16="http://schemas.microsoft.com/office/drawing/2014/main" id="{3FF0FE01-DA85-8632-11E3-59916D816C7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501982" y="1159924"/>
            <a:ext cx="2362200" cy="3631150"/>
          </a:xfrm>
          <a:prstGeom prst="rect">
            <a:avLst/>
          </a:prstGeom>
        </p:spPr>
      </p:pic>
      <p:pic>
        <p:nvPicPr>
          <p:cNvPr id="7" name="Picture 6" descr="A screenshot of a website&#10;&#10;AI-generated content may be incorrect.">
            <a:extLst>
              <a:ext uri="{FF2B5EF4-FFF2-40B4-BE49-F238E27FC236}">
                <a16:creationId xmlns:a16="http://schemas.microsoft.com/office/drawing/2014/main" id="{F580A698-405E-B33B-404C-13128D88B87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692400" y="3428999"/>
            <a:ext cx="7772400" cy="3820409"/>
          </a:xfrm>
          <a:prstGeom prst="rect">
            <a:avLst/>
          </a:prstGeom>
        </p:spPr>
      </p:pic>
    </p:spTree>
    <p:extLst>
      <p:ext uri="{BB962C8B-B14F-4D97-AF65-F5344CB8AC3E}">
        <p14:creationId xmlns:p14="http://schemas.microsoft.com/office/powerpoint/2010/main" val="194521710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29749BD-D225-3139-227F-2E96AE45F538}"/>
            </a:ext>
          </a:extLst>
        </p:cNvPr>
        <p:cNvGrpSpPr/>
        <p:nvPr/>
      </p:nvGrpSpPr>
      <p:grpSpPr>
        <a:xfrm>
          <a:off x="0" y="0"/>
          <a:ext cx="0" cy="0"/>
          <a:chOff x="0" y="0"/>
          <a:chExt cx="0" cy="0"/>
        </a:xfrm>
      </p:grpSpPr>
      <p:sp>
        <p:nvSpPr>
          <p:cNvPr id="3" name="Rectangle 2">
            <a:extLst>
              <a:ext uri="{FF2B5EF4-FFF2-40B4-BE49-F238E27FC236}">
                <a16:creationId xmlns:a16="http://schemas.microsoft.com/office/drawing/2014/main" id="{1018B265-4B12-0D6E-98B6-54D124C15C97}"/>
              </a:ext>
            </a:extLst>
          </p:cNvPr>
          <p:cNvSpPr/>
          <p:nvPr/>
        </p:nvSpPr>
        <p:spPr>
          <a:xfrm>
            <a:off x="0" y="1"/>
            <a:ext cx="12192000" cy="6858000"/>
          </a:xfrm>
          <a:prstGeom prst="rect">
            <a:avLst/>
          </a:prstGeom>
          <a:solidFill>
            <a:srgbClr val="F5EFED"/>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6" name="Picture 5" descr="A person in a suit and tie&#10;&#10;AI-generated content may be incorrect.">
            <a:extLst>
              <a:ext uri="{FF2B5EF4-FFF2-40B4-BE49-F238E27FC236}">
                <a16:creationId xmlns:a16="http://schemas.microsoft.com/office/drawing/2014/main" id="{23C3A875-5551-AC97-8DB5-4608D19CD66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93110" y="410274"/>
            <a:ext cx="7772400" cy="3820409"/>
          </a:xfrm>
          <a:prstGeom prst="rect">
            <a:avLst/>
          </a:prstGeom>
        </p:spPr>
      </p:pic>
      <p:pic>
        <p:nvPicPr>
          <p:cNvPr id="4" name="Picture 3" descr="A screenshot of a computer&#10;&#10;AI-generated content may be incorrect.">
            <a:extLst>
              <a:ext uri="{FF2B5EF4-FFF2-40B4-BE49-F238E27FC236}">
                <a16:creationId xmlns:a16="http://schemas.microsoft.com/office/drawing/2014/main" id="{1F1D63F3-E592-0754-7557-D8A718EF96E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179310" y="609600"/>
            <a:ext cx="7772400" cy="6049075"/>
          </a:xfrm>
          <a:prstGeom prst="rect">
            <a:avLst/>
          </a:prstGeom>
        </p:spPr>
      </p:pic>
    </p:spTree>
    <p:extLst>
      <p:ext uri="{BB962C8B-B14F-4D97-AF65-F5344CB8AC3E}">
        <p14:creationId xmlns:p14="http://schemas.microsoft.com/office/powerpoint/2010/main" val="39154632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75F51DD-3068-8B76-C556-A6B5B682B206}"/>
            </a:ext>
          </a:extLst>
        </p:cNvPr>
        <p:cNvGrpSpPr/>
        <p:nvPr/>
      </p:nvGrpSpPr>
      <p:grpSpPr>
        <a:xfrm>
          <a:off x="0" y="0"/>
          <a:ext cx="0" cy="0"/>
          <a:chOff x="0" y="0"/>
          <a:chExt cx="0" cy="0"/>
        </a:xfrm>
      </p:grpSpPr>
      <p:sp>
        <p:nvSpPr>
          <p:cNvPr id="4" name="Rectangle 3">
            <a:extLst>
              <a:ext uri="{FF2B5EF4-FFF2-40B4-BE49-F238E27FC236}">
                <a16:creationId xmlns:a16="http://schemas.microsoft.com/office/drawing/2014/main" id="{FA084BFB-C0B4-6D72-8DDE-A2ACA4194A0B}"/>
              </a:ext>
            </a:extLst>
          </p:cNvPr>
          <p:cNvSpPr/>
          <p:nvPr/>
        </p:nvSpPr>
        <p:spPr>
          <a:xfrm>
            <a:off x="0" y="1"/>
            <a:ext cx="1981200" cy="6858000"/>
          </a:xfrm>
          <a:prstGeom prst="rect">
            <a:avLst/>
          </a:prstGeom>
          <a:solidFill>
            <a:srgbClr val="F5EFED"/>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Title 1">
            <a:extLst>
              <a:ext uri="{FF2B5EF4-FFF2-40B4-BE49-F238E27FC236}">
                <a16:creationId xmlns:a16="http://schemas.microsoft.com/office/drawing/2014/main" id="{5D6F3071-16F2-CE65-CBE4-86C0BA3FE2A8}"/>
              </a:ext>
            </a:extLst>
          </p:cNvPr>
          <p:cNvSpPr txBox="1">
            <a:spLocks/>
          </p:cNvSpPr>
          <p:nvPr/>
        </p:nvSpPr>
        <p:spPr>
          <a:xfrm rot="16200000">
            <a:off x="-4267200" y="2766218"/>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GB" b="1" dirty="0" err="1"/>
              <a:t>Reformas</a:t>
            </a:r>
            <a:r>
              <a:rPr lang="en-GB" b="1" dirty="0"/>
              <a:t> </a:t>
            </a:r>
            <a:r>
              <a:rPr lang="en-GB" b="1" dirty="0" err="1"/>
              <a:t>neoliberales</a:t>
            </a:r>
            <a:endParaRPr lang="en-GB" dirty="0"/>
          </a:p>
        </p:txBody>
      </p:sp>
      <p:sp>
        <p:nvSpPr>
          <p:cNvPr id="17" name="Title 1">
            <a:extLst>
              <a:ext uri="{FF2B5EF4-FFF2-40B4-BE49-F238E27FC236}">
                <a16:creationId xmlns:a16="http://schemas.microsoft.com/office/drawing/2014/main" id="{14B8DAFB-C377-EFCA-75DD-6A8C0351FF36}"/>
              </a:ext>
            </a:extLst>
          </p:cNvPr>
          <p:cNvSpPr txBox="1">
            <a:spLocks/>
          </p:cNvSpPr>
          <p:nvPr/>
        </p:nvSpPr>
        <p:spPr>
          <a:xfrm>
            <a:off x="2351314" y="365125"/>
            <a:ext cx="9002486"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s-ES_tradnl" sz="4000" dirty="0"/>
              <a:t>Estandarización de la enseñanza-aprendizaje</a:t>
            </a:r>
          </a:p>
        </p:txBody>
      </p:sp>
      <p:sp>
        <p:nvSpPr>
          <p:cNvPr id="26" name="Content Placeholder 2">
            <a:extLst>
              <a:ext uri="{FF2B5EF4-FFF2-40B4-BE49-F238E27FC236}">
                <a16:creationId xmlns:a16="http://schemas.microsoft.com/office/drawing/2014/main" id="{153AC131-35D1-F4C8-23BD-81483A7D2ED3}"/>
              </a:ext>
            </a:extLst>
          </p:cNvPr>
          <p:cNvSpPr>
            <a:spLocks noGrp="1"/>
          </p:cNvSpPr>
          <p:nvPr>
            <p:ph idx="1"/>
          </p:nvPr>
        </p:nvSpPr>
        <p:spPr>
          <a:xfrm>
            <a:off x="2351314" y="2133599"/>
            <a:ext cx="9002486" cy="4043363"/>
          </a:xfrm>
        </p:spPr>
        <p:txBody>
          <a:bodyPr/>
          <a:lstStyle/>
          <a:p>
            <a:pPr marL="514350" indent="-514350">
              <a:buAutoNum type="arabicParenR"/>
            </a:pPr>
            <a:endParaRPr lang="en-GB" dirty="0"/>
          </a:p>
          <a:p>
            <a:pPr marL="514350" indent="-514350">
              <a:buAutoNum type="arabicParenR"/>
            </a:pPr>
            <a:endParaRPr lang="en-GB" dirty="0"/>
          </a:p>
          <a:p>
            <a:pPr marL="514350" indent="-514350">
              <a:buAutoNum type="arabicParenR"/>
            </a:pPr>
            <a:endParaRPr lang="en-GB" dirty="0"/>
          </a:p>
          <a:p>
            <a:pPr marL="514350" indent="-514350">
              <a:buAutoNum type="arabicParenR"/>
            </a:pPr>
            <a:endParaRPr lang="en-GB" dirty="0"/>
          </a:p>
        </p:txBody>
      </p:sp>
      <p:sp>
        <p:nvSpPr>
          <p:cNvPr id="27" name="Content Placeholder 2">
            <a:extLst>
              <a:ext uri="{FF2B5EF4-FFF2-40B4-BE49-F238E27FC236}">
                <a16:creationId xmlns:a16="http://schemas.microsoft.com/office/drawing/2014/main" id="{931478E9-5CF1-A1B2-4FCB-2D03B0CCB0A9}"/>
              </a:ext>
            </a:extLst>
          </p:cNvPr>
          <p:cNvSpPr txBox="1">
            <a:spLocks/>
          </p:cNvSpPr>
          <p:nvPr/>
        </p:nvSpPr>
        <p:spPr>
          <a:xfrm>
            <a:off x="2503714" y="2285999"/>
            <a:ext cx="9002486" cy="4043363"/>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dirty="0" err="1">
                <a:latin typeface="+mj-lt"/>
              </a:rPr>
              <a:t>Estándares</a:t>
            </a:r>
            <a:r>
              <a:rPr lang="en-GB" dirty="0">
                <a:latin typeface="+mj-lt"/>
              </a:rPr>
              <a:t> </a:t>
            </a:r>
            <a:r>
              <a:rPr lang="en-GB" dirty="0" err="1">
                <a:latin typeface="+mj-lt"/>
              </a:rPr>
              <a:t>medibles</a:t>
            </a:r>
            <a:r>
              <a:rPr lang="en-GB" dirty="0">
                <a:latin typeface="+mj-lt"/>
              </a:rPr>
              <a:t> de </a:t>
            </a:r>
            <a:r>
              <a:rPr lang="en-GB" dirty="0" err="1">
                <a:latin typeface="+mj-lt"/>
              </a:rPr>
              <a:t>calidad</a:t>
            </a:r>
            <a:r>
              <a:rPr lang="en-GB" dirty="0">
                <a:latin typeface="+mj-lt"/>
              </a:rPr>
              <a:t> de </a:t>
            </a:r>
            <a:r>
              <a:rPr lang="en-GB" dirty="0" err="1">
                <a:latin typeface="+mj-lt"/>
              </a:rPr>
              <a:t>docencia</a:t>
            </a:r>
            <a:r>
              <a:rPr lang="en-GB" dirty="0">
                <a:latin typeface="+mj-lt"/>
              </a:rPr>
              <a:t> y de </a:t>
            </a:r>
            <a:r>
              <a:rPr lang="en-GB" dirty="0" err="1">
                <a:latin typeface="+mj-lt"/>
              </a:rPr>
              <a:t>aprendizaje</a:t>
            </a:r>
            <a:endParaRPr lang="en-GB" dirty="0">
              <a:latin typeface="+mj-lt"/>
            </a:endParaRPr>
          </a:p>
          <a:p>
            <a:pPr marL="514350" indent="-514350">
              <a:buFont typeface="Arial" panose="020B0604020202020204" pitchFamily="34" charset="0"/>
              <a:buAutoNum type="arabicParenR"/>
            </a:pPr>
            <a:endParaRPr lang="en-GB" dirty="0"/>
          </a:p>
          <a:p>
            <a:pPr marL="514350" indent="-514350">
              <a:buFont typeface="Arial" panose="020B0604020202020204" pitchFamily="34" charset="0"/>
              <a:buAutoNum type="arabicParenR"/>
            </a:pPr>
            <a:endParaRPr lang="en-GB" dirty="0"/>
          </a:p>
        </p:txBody>
      </p:sp>
      <p:pic>
        <p:nvPicPr>
          <p:cNvPr id="2" name="Picture 1" descr="A group of children raising their hands&#10;&#10;AI-generated content may be incorrect.">
            <a:extLst>
              <a:ext uri="{FF2B5EF4-FFF2-40B4-BE49-F238E27FC236}">
                <a16:creationId xmlns:a16="http://schemas.microsoft.com/office/drawing/2014/main" id="{5E232C40-2CDE-5AEA-C5E3-2DD9BDE85DD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970120" y="2897904"/>
            <a:ext cx="2675033" cy="3583858"/>
          </a:xfrm>
          <a:prstGeom prst="rect">
            <a:avLst/>
          </a:prstGeom>
        </p:spPr>
      </p:pic>
    </p:spTree>
    <p:extLst>
      <p:ext uri="{BB962C8B-B14F-4D97-AF65-F5344CB8AC3E}">
        <p14:creationId xmlns:p14="http://schemas.microsoft.com/office/powerpoint/2010/main" val="269056953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FB9ED52-63A9-CBD7-CD8F-4FBB9E882C66}"/>
            </a:ext>
          </a:extLst>
        </p:cNvPr>
        <p:cNvGrpSpPr/>
        <p:nvPr/>
      </p:nvGrpSpPr>
      <p:grpSpPr>
        <a:xfrm>
          <a:off x="0" y="0"/>
          <a:ext cx="0" cy="0"/>
          <a:chOff x="0" y="0"/>
          <a:chExt cx="0" cy="0"/>
        </a:xfrm>
      </p:grpSpPr>
      <p:sp>
        <p:nvSpPr>
          <p:cNvPr id="3" name="Rectangle 2">
            <a:extLst>
              <a:ext uri="{FF2B5EF4-FFF2-40B4-BE49-F238E27FC236}">
                <a16:creationId xmlns:a16="http://schemas.microsoft.com/office/drawing/2014/main" id="{256D28C0-5D1A-144F-83F7-932AA982BC52}"/>
              </a:ext>
            </a:extLst>
          </p:cNvPr>
          <p:cNvSpPr/>
          <p:nvPr/>
        </p:nvSpPr>
        <p:spPr>
          <a:xfrm>
            <a:off x="0" y="1"/>
            <a:ext cx="12192000" cy="6858000"/>
          </a:xfrm>
          <a:prstGeom prst="rect">
            <a:avLst/>
          </a:prstGeom>
          <a:solidFill>
            <a:srgbClr val="F5EFED"/>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4" name="Picture 3">
            <a:extLst>
              <a:ext uri="{FF2B5EF4-FFF2-40B4-BE49-F238E27FC236}">
                <a16:creationId xmlns:a16="http://schemas.microsoft.com/office/drawing/2014/main" id="{CF32AA50-8835-2FC1-EAA9-FD889F8C17D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209800" y="454646"/>
            <a:ext cx="7772400" cy="5948708"/>
          </a:xfrm>
          <a:prstGeom prst="rect">
            <a:avLst/>
          </a:prstGeom>
        </p:spPr>
      </p:pic>
      <p:sp>
        <p:nvSpPr>
          <p:cNvPr id="13" name="TextBox 12">
            <a:extLst>
              <a:ext uri="{FF2B5EF4-FFF2-40B4-BE49-F238E27FC236}">
                <a16:creationId xmlns:a16="http://schemas.microsoft.com/office/drawing/2014/main" id="{02D403F0-B1C0-A8E8-36BF-D4184533BE1C}"/>
              </a:ext>
            </a:extLst>
          </p:cNvPr>
          <p:cNvSpPr txBox="1"/>
          <p:nvPr/>
        </p:nvSpPr>
        <p:spPr>
          <a:xfrm>
            <a:off x="6938683" y="6340273"/>
            <a:ext cx="5486400" cy="369332"/>
          </a:xfrm>
          <a:prstGeom prst="rect">
            <a:avLst/>
          </a:prstGeom>
          <a:noFill/>
        </p:spPr>
        <p:txBody>
          <a:bodyPr wrap="square" rtlCol="0">
            <a:spAutoFit/>
          </a:bodyPr>
          <a:lstStyle/>
          <a:p>
            <a:r>
              <a:rPr lang="en-GB" dirty="0">
                <a:latin typeface="+mj-lt"/>
              </a:rPr>
              <a:t>Source: Verger, </a:t>
            </a:r>
            <a:r>
              <a:rPr lang="en-GB" dirty="0" err="1">
                <a:latin typeface="+mj-lt"/>
              </a:rPr>
              <a:t>Parcerisa</a:t>
            </a:r>
            <a:r>
              <a:rPr lang="en-GB" dirty="0">
                <a:latin typeface="+mj-lt"/>
              </a:rPr>
              <a:t> and </a:t>
            </a:r>
            <a:r>
              <a:rPr lang="en-GB" dirty="0" err="1">
                <a:latin typeface="+mj-lt"/>
              </a:rPr>
              <a:t>Fontdevila</a:t>
            </a:r>
            <a:r>
              <a:rPr lang="en-GB" dirty="0">
                <a:latin typeface="+mj-lt"/>
              </a:rPr>
              <a:t> (2018, p. 14)</a:t>
            </a:r>
          </a:p>
        </p:txBody>
      </p:sp>
    </p:spTree>
    <p:extLst>
      <p:ext uri="{BB962C8B-B14F-4D97-AF65-F5344CB8AC3E}">
        <p14:creationId xmlns:p14="http://schemas.microsoft.com/office/powerpoint/2010/main" val="239015880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show="0">
  <p:cSld>
    <p:spTree>
      <p:nvGrpSpPr>
        <p:cNvPr id="1" name="">
          <a:extLst>
            <a:ext uri="{FF2B5EF4-FFF2-40B4-BE49-F238E27FC236}">
              <a16:creationId xmlns:a16="http://schemas.microsoft.com/office/drawing/2014/main" id="{48C7AAC2-BB4E-5F75-FD95-0FD037A4AA93}"/>
            </a:ext>
          </a:extLst>
        </p:cNvPr>
        <p:cNvGrpSpPr/>
        <p:nvPr/>
      </p:nvGrpSpPr>
      <p:grpSpPr>
        <a:xfrm>
          <a:off x="0" y="0"/>
          <a:ext cx="0" cy="0"/>
          <a:chOff x="0" y="0"/>
          <a:chExt cx="0" cy="0"/>
        </a:xfrm>
      </p:grpSpPr>
      <p:sp>
        <p:nvSpPr>
          <p:cNvPr id="4" name="Rectangle 3">
            <a:extLst>
              <a:ext uri="{FF2B5EF4-FFF2-40B4-BE49-F238E27FC236}">
                <a16:creationId xmlns:a16="http://schemas.microsoft.com/office/drawing/2014/main" id="{6EC3AD5F-C7D2-33F7-33F7-FBEF45006198}"/>
              </a:ext>
            </a:extLst>
          </p:cNvPr>
          <p:cNvSpPr/>
          <p:nvPr/>
        </p:nvSpPr>
        <p:spPr>
          <a:xfrm>
            <a:off x="0" y="1"/>
            <a:ext cx="1981200" cy="6858000"/>
          </a:xfrm>
          <a:prstGeom prst="rect">
            <a:avLst/>
          </a:prstGeom>
          <a:solidFill>
            <a:srgbClr val="F5EFED"/>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Title 1">
            <a:extLst>
              <a:ext uri="{FF2B5EF4-FFF2-40B4-BE49-F238E27FC236}">
                <a16:creationId xmlns:a16="http://schemas.microsoft.com/office/drawing/2014/main" id="{DEBF2E67-D5FE-C695-9AC0-1723B5F346BC}"/>
              </a:ext>
            </a:extLst>
          </p:cNvPr>
          <p:cNvSpPr txBox="1">
            <a:spLocks/>
          </p:cNvSpPr>
          <p:nvPr/>
        </p:nvSpPr>
        <p:spPr>
          <a:xfrm rot="16200000">
            <a:off x="-4267200" y="2766218"/>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GB" b="1" dirty="0" err="1"/>
              <a:t>Reformas</a:t>
            </a:r>
            <a:r>
              <a:rPr lang="en-GB" b="1" dirty="0"/>
              <a:t> </a:t>
            </a:r>
            <a:r>
              <a:rPr lang="en-GB" b="1" dirty="0" err="1"/>
              <a:t>neoliberales</a:t>
            </a:r>
            <a:endParaRPr lang="en-GB" dirty="0"/>
          </a:p>
        </p:txBody>
      </p:sp>
      <p:sp>
        <p:nvSpPr>
          <p:cNvPr id="17" name="Title 1">
            <a:extLst>
              <a:ext uri="{FF2B5EF4-FFF2-40B4-BE49-F238E27FC236}">
                <a16:creationId xmlns:a16="http://schemas.microsoft.com/office/drawing/2014/main" id="{23FDE48F-3695-9DC3-7AFD-F2574B3A4434}"/>
              </a:ext>
            </a:extLst>
          </p:cNvPr>
          <p:cNvSpPr txBox="1">
            <a:spLocks/>
          </p:cNvSpPr>
          <p:nvPr/>
        </p:nvSpPr>
        <p:spPr>
          <a:xfrm>
            <a:off x="2351314" y="365125"/>
            <a:ext cx="9002486"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s-ES_tradnl" sz="4000" dirty="0"/>
              <a:t>‘Back </a:t>
            </a:r>
            <a:r>
              <a:rPr lang="es-ES_tradnl" sz="4000" dirty="0" err="1"/>
              <a:t>to</a:t>
            </a:r>
            <a:r>
              <a:rPr lang="es-ES_tradnl" sz="4000" dirty="0"/>
              <a:t> </a:t>
            </a:r>
            <a:r>
              <a:rPr lang="es-ES_tradnl" sz="4000" dirty="0" err="1"/>
              <a:t>Basics</a:t>
            </a:r>
            <a:r>
              <a:rPr lang="es-ES_tradnl" sz="4000" dirty="0"/>
              <a:t>’</a:t>
            </a:r>
          </a:p>
        </p:txBody>
      </p:sp>
      <p:sp>
        <p:nvSpPr>
          <p:cNvPr id="26" name="Content Placeholder 2">
            <a:extLst>
              <a:ext uri="{FF2B5EF4-FFF2-40B4-BE49-F238E27FC236}">
                <a16:creationId xmlns:a16="http://schemas.microsoft.com/office/drawing/2014/main" id="{4192FC7C-7248-5F35-C1FF-1B9F97ABF7A9}"/>
              </a:ext>
            </a:extLst>
          </p:cNvPr>
          <p:cNvSpPr>
            <a:spLocks noGrp="1"/>
          </p:cNvSpPr>
          <p:nvPr>
            <p:ph idx="1"/>
          </p:nvPr>
        </p:nvSpPr>
        <p:spPr>
          <a:xfrm>
            <a:off x="2351314" y="2133599"/>
            <a:ext cx="9002486" cy="4043363"/>
          </a:xfrm>
        </p:spPr>
        <p:txBody>
          <a:bodyPr/>
          <a:lstStyle/>
          <a:p>
            <a:pPr marL="514350" indent="-514350">
              <a:buAutoNum type="arabicParenR"/>
            </a:pPr>
            <a:endParaRPr lang="en-GB" dirty="0"/>
          </a:p>
          <a:p>
            <a:pPr marL="514350" indent="-514350">
              <a:buAutoNum type="arabicParenR"/>
            </a:pPr>
            <a:endParaRPr lang="en-GB" dirty="0"/>
          </a:p>
          <a:p>
            <a:pPr marL="514350" indent="-514350">
              <a:buAutoNum type="arabicParenR"/>
            </a:pPr>
            <a:endParaRPr lang="en-GB" dirty="0"/>
          </a:p>
          <a:p>
            <a:pPr marL="514350" indent="-514350">
              <a:buAutoNum type="arabicParenR"/>
            </a:pPr>
            <a:endParaRPr lang="en-GB" dirty="0"/>
          </a:p>
        </p:txBody>
      </p:sp>
      <p:pic>
        <p:nvPicPr>
          <p:cNvPr id="7" name="Picture 6" descr="A graph of different colored lines&#10;&#10;AI-generated content may be incorrect.">
            <a:extLst>
              <a:ext uri="{FF2B5EF4-FFF2-40B4-BE49-F238E27FC236}">
                <a16:creationId xmlns:a16="http://schemas.microsoft.com/office/drawing/2014/main" id="{463950A6-3932-D316-5398-09BF2DCB4F8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666646" y="1690688"/>
            <a:ext cx="5950527" cy="4581159"/>
          </a:xfrm>
          <a:prstGeom prst="rect">
            <a:avLst/>
          </a:prstGeom>
        </p:spPr>
      </p:pic>
      <p:sp>
        <p:nvSpPr>
          <p:cNvPr id="8" name="TextBox 7">
            <a:extLst>
              <a:ext uri="{FF2B5EF4-FFF2-40B4-BE49-F238E27FC236}">
                <a16:creationId xmlns:a16="http://schemas.microsoft.com/office/drawing/2014/main" id="{9106018C-CF50-0470-52A0-00A76807A1E9}"/>
              </a:ext>
            </a:extLst>
          </p:cNvPr>
          <p:cNvSpPr txBox="1"/>
          <p:nvPr/>
        </p:nvSpPr>
        <p:spPr>
          <a:xfrm>
            <a:off x="7097485" y="6395642"/>
            <a:ext cx="5486400" cy="369332"/>
          </a:xfrm>
          <a:prstGeom prst="rect">
            <a:avLst/>
          </a:prstGeom>
          <a:noFill/>
        </p:spPr>
        <p:txBody>
          <a:bodyPr wrap="square" rtlCol="0">
            <a:spAutoFit/>
          </a:bodyPr>
          <a:lstStyle/>
          <a:p>
            <a:r>
              <a:rPr lang="en-GB" dirty="0">
                <a:latin typeface="+mj-lt"/>
              </a:rPr>
              <a:t>Source: Verger, </a:t>
            </a:r>
            <a:r>
              <a:rPr lang="en-GB" dirty="0" err="1">
                <a:latin typeface="+mj-lt"/>
              </a:rPr>
              <a:t>Parcerisa</a:t>
            </a:r>
            <a:r>
              <a:rPr lang="en-GB" dirty="0">
                <a:latin typeface="+mj-lt"/>
              </a:rPr>
              <a:t> and </a:t>
            </a:r>
            <a:r>
              <a:rPr lang="en-GB" dirty="0" err="1">
                <a:latin typeface="+mj-lt"/>
              </a:rPr>
              <a:t>Fontdevila</a:t>
            </a:r>
            <a:r>
              <a:rPr lang="en-GB" dirty="0">
                <a:latin typeface="+mj-lt"/>
              </a:rPr>
              <a:t> (2018, p. 12)</a:t>
            </a:r>
          </a:p>
        </p:txBody>
      </p:sp>
    </p:spTree>
    <p:extLst>
      <p:ext uri="{BB962C8B-B14F-4D97-AF65-F5344CB8AC3E}">
        <p14:creationId xmlns:p14="http://schemas.microsoft.com/office/powerpoint/2010/main" val="14661450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A8A85FAD-81A0-5708-C60A-6307F70CFF1F}"/>
              </a:ext>
            </a:extLst>
          </p:cNvPr>
          <p:cNvSpPr/>
          <p:nvPr/>
        </p:nvSpPr>
        <p:spPr>
          <a:xfrm>
            <a:off x="0" y="0"/>
            <a:ext cx="12192000" cy="6858000"/>
          </a:xfrm>
          <a:prstGeom prst="rect">
            <a:avLst/>
          </a:prstGeom>
          <a:solidFill>
            <a:srgbClr val="F5EFED"/>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_tradnl" dirty="0"/>
          </a:p>
        </p:txBody>
      </p:sp>
      <p:sp>
        <p:nvSpPr>
          <p:cNvPr id="3" name="Content Placeholder 2">
            <a:extLst>
              <a:ext uri="{FF2B5EF4-FFF2-40B4-BE49-F238E27FC236}">
                <a16:creationId xmlns:a16="http://schemas.microsoft.com/office/drawing/2014/main" id="{2269EDE0-9DA4-25E4-C706-D60F1BBDBEC6}"/>
              </a:ext>
            </a:extLst>
          </p:cNvPr>
          <p:cNvSpPr>
            <a:spLocks noGrp="1"/>
          </p:cNvSpPr>
          <p:nvPr>
            <p:ph idx="1"/>
          </p:nvPr>
        </p:nvSpPr>
        <p:spPr>
          <a:xfrm>
            <a:off x="838200" y="2844233"/>
            <a:ext cx="10515600" cy="1169534"/>
          </a:xfrm>
        </p:spPr>
        <p:txBody>
          <a:bodyPr>
            <a:normAutofit fontScale="85000" lnSpcReduction="10000"/>
          </a:bodyPr>
          <a:lstStyle/>
          <a:p>
            <a:pPr marL="114300" indent="0" algn="r">
              <a:buNone/>
            </a:pPr>
            <a:r>
              <a:rPr lang="en-GB" dirty="0">
                <a:latin typeface="+mj-lt"/>
              </a:rPr>
              <a:t>“La crisis </a:t>
            </a:r>
            <a:r>
              <a:rPr lang="en-GB" dirty="0" err="1">
                <a:latin typeface="+mj-lt"/>
              </a:rPr>
              <a:t>consiste</a:t>
            </a:r>
            <a:r>
              <a:rPr lang="en-GB" dirty="0">
                <a:latin typeface="+mj-lt"/>
              </a:rPr>
              <a:t> </a:t>
            </a:r>
            <a:r>
              <a:rPr lang="en-GB" dirty="0" err="1">
                <a:latin typeface="+mj-lt"/>
              </a:rPr>
              <a:t>precisamente</a:t>
            </a:r>
            <a:r>
              <a:rPr lang="en-GB" dirty="0">
                <a:latin typeface="+mj-lt"/>
              </a:rPr>
              <a:t> </a:t>
            </a:r>
            <a:r>
              <a:rPr lang="en-GB" dirty="0" err="1">
                <a:latin typeface="+mj-lt"/>
              </a:rPr>
              <a:t>en</a:t>
            </a:r>
            <a:r>
              <a:rPr lang="en-GB" dirty="0">
                <a:latin typeface="+mj-lt"/>
              </a:rPr>
              <a:t> </a:t>
            </a:r>
            <a:r>
              <a:rPr lang="en-GB" dirty="0" err="1">
                <a:latin typeface="+mj-lt"/>
              </a:rPr>
              <a:t>que</a:t>
            </a:r>
            <a:r>
              <a:rPr lang="en-GB" dirty="0">
                <a:latin typeface="+mj-lt"/>
              </a:rPr>
              <a:t> lo </a:t>
            </a:r>
            <a:r>
              <a:rPr lang="en-GB" dirty="0" err="1">
                <a:latin typeface="+mj-lt"/>
              </a:rPr>
              <a:t>viejo</a:t>
            </a:r>
            <a:r>
              <a:rPr lang="en-GB" dirty="0">
                <a:latin typeface="+mj-lt"/>
              </a:rPr>
              <a:t> </a:t>
            </a:r>
            <a:r>
              <a:rPr lang="en-GB" dirty="0" err="1">
                <a:latin typeface="+mj-lt"/>
              </a:rPr>
              <a:t>está</a:t>
            </a:r>
            <a:r>
              <a:rPr lang="en-GB" dirty="0">
                <a:latin typeface="+mj-lt"/>
              </a:rPr>
              <a:t> </a:t>
            </a:r>
            <a:r>
              <a:rPr lang="en-GB" dirty="0" err="1">
                <a:latin typeface="+mj-lt"/>
              </a:rPr>
              <a:t>muriendo</a:t>
            </a:r>
            <a:r>
              <a:rPr lang="en-GB" dirty="0">
                <a:latin typeface="+mj-lt"/>
              </a:rPr>
              <a:t> y lo nuevo no </a:t>
            </a:r>
            <a:r>
              <a:rPr lang="en-GB" dirty="0" err="1">
                <a:latin typeface="+mj-lt"/>
              </a:rPr>
              <a:t>acaba</a:t>
            </a:r>
            <a:r>
              <a:rPr lang="en-GB" dirty="0">
                <a:latin typeface="+mj-lt"/>
              </a:rPr>
              <a:t> de </a:t>
            </a:r>
            <a:r>
              <a:rPr lang="en-GB" dirty="0" err="1">
                <a:latin typeface="+mj-lt"/>
              </a:rPr>
              <a:t>nacer</a:t>
            </a:r>
            <a:r>
              <a:rPr lang="en-GB" dirty="0">
                <a:latin typeface="+mj-lt"/>
              </a:rPr>
              <a:t>; </a:t>
            </a:r>
            <a:r>
              <a:rPr lang="en-GB" dirty="0" err="1">
                <a:latin typeface="+mj-lt"/>
              </a:rPr>
              <a:t>en</a:t>
            </a:r>
            <a:r>
              <a:rPr lang="en-GB" dirty="0">
                <a:latin typeface="+mj-lt"/>
              </a:rPr>
              <a:t> </a:t>
            </a:r>
            <a:r>
              <a:rPr lang="en-GB" dirty="0" err="1">
                <a:latin typeface="+mj-lt"/>
              </a:rPr>
              <a:t>este</a:t>
            </a:r>
            <a:r>
              <a:rPr lang="en-GB" dirty="0">
                <a:latin typeface="+mj-lt"/>
              </a:rPr>
              <a:t> </a:t>
            </a:r>
            <a:r>
              <a:rPr lang="en-GB" dirty="0" err="1">
                <a:latin typeface="+mj-lt"/>
              </a:rPr>
              <a:t>interregno</a:t>
            </a:r>
            <a:r>
              <a:rPr lang="en-GB" dirty="0">
                <a:latin typeface="+mj-lt"/>
              </a:rPr>
              <a:t> </a:t>
            </a:r>
            <a:r>
              <a:rPr lang="en-GB" dirty="0" err="1">
                <a:latin typeface="+mj-lt"/>
              </a:rPr>
              <a:t>aparecen</a:t>
            </a:r>
            <a:r>
              <a:rPr lang="en-GB" dirty="0">
                <a:latin typeface="+mj-lt"/>
              </a:rPr>
              <a:t> </a:t>
            </a:r>
            <a:r>
              <a:rPr lang="en-GB" dirty="0" err="1">
                <a:latin typeface="+mj-lt"/>
              </a:rPr>
              <a:t>una</a:t>
            </a:r>
            <a:r>
              <a:rPr lang="en-GB" dirty="0">
                <a:latin typeface="+mj-lt"/>
              </a:rPr>
              <a:t> gran </a:t>
            </a:r>
            <a:r>
              <a:rPr lang="en-GB" dirty="0" err="1">
                <a:latin typeface="+mj-lt"/>
              </a:rPr>
              <a:t>variedad</a:t>
            </a:r>
            <a:r>
              <a:rPr lang="en-GB" dirty="0">
                <a:latin typeface="+mj-lt"/>
              </a:rPr>
              <a:t> de </a:t>
            </a:r>
            <a:r>
              <a:rPr lang="en-GB" dirty="0" err="1">
                <a:latin typeface="+mj-lt"/>
              </a:rPr>
              <a:t>síntomas</a:t>
            </a:r>
            <a:r>
              <a:rPr lang="en-GB" dirty="0">
                <a:latin typeface="+mj-lt"/>
              </a:rPr>
              <a:t> </a:t>
            </a:r>
            <a:r>
              <a:rPr lang="en-GB" dirty="0" err="1">
                <a:latin typeface="+mj-lt"/>
              </a:rPr>
              <a:t>mórbidos</a:t>
            </a:r>
            <a:r>
              <a:rPr lang="en-GB" dirty="0">
                <a:latin typeface="+mj-lt"/>
              </a:rPr>
              <a:t>”</a:t>
            </a:r>
          </a:p>
          <a:p>
            <a:pPr marL="114300" indent="0" algn="r">
              <a:buNone/>
            </a:pPr>
            <a:r>
              <a:rPr lang="en-GB" dirty="0">
                <a:latin typeface="+mj-lt"/>
              </a:rPr>
              <a:t>(Gramsci, 1926)</a:t>
            </a:r>
          </a:p>
          <a:p>
            <a:endParaRPr lang="en-GB" dirty="0"/>
          </a:p>
        </p:txBody>
      </p:sp>
    </p:spTree>
    <p:extLst>
      <p:ext uri="{BB962C8B-B14F-4D97-AF65-F5344CB8AC3E}">
        <p14:creationId xmlns:p14="http://schemas.microsoft.com/office/powerpoint/2010/main" val="423284173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C0A295D-5D84-80D3-7F75-7730E40F2D0A}"/>
            </a:ext>
          </a:extLst>
        </p:cNvPr>
        <p:cNvGrpSpPr/>
        <p:nvPr/>
      </p:nvGrpSpPr>
      <p:grpSpPr>
        <a:xfrm>
          <a:off x="0" y="0"/>
          <a:ext cx="0" cy="0"/>
          <a:chOff x="0" y="0"/>
          <a:chExt cx="0" cy="0"/>
        </a:xfrm>
      </p:grpSpPr>
      <p:sp>
        <p:nvSpPr>
          <p:cNvPr id="4" name="Rectangle 3">
            <a:extLst>
              <a:ext uri="{FF2B5EF4-FFF2-40B4-BE49-F238E27FC236}">
                <a16:creationId xmlns:a16="http://schemas.microsoft.com/office/drawing/2014/main" id="{A95ECA10-A562-CFB2-844D-69170BD20892}"/>
              </a:ext>
            </a:extLst>
          </p:cNvPr>
          <p:cNvSpPr/>
          <p:nvPr/>
        </p:nvSpPr>
        <p:spPr>
          <a:xfrm>
            <a:off x="0" y="1"/>
            <a:ext cx="1981200" cy="6858000"/>
          </a:xfrm>
          <a:prstGeom prst="rect">
            <a:avLst/>
          </a:prstGeom>
          <a:solidFill>
            <a:srgbClr val="F5EFED"/>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Title 1">
            <a:extLst>
              <a:ext uri="{FF2B5EF4-FFF2-40B4-BE49-F238E27FC236}">
                <a16:creationId xmlns:a16="http://schemas.microsoft.com/office/drawing/2014/main" id="{909E36BB-5048-E988-F7D2-889617EA4227}"/>
              </a:ext>
            </a:extLst>
          </p:cNvPr>
          <p:cNvSpPr txBox="1">
            <a:spLocks/>
          </p:cNvSpPr>
          <p:nvPr/>
        </p:nvSpPr>
        <p:spPr>
          <a:xfrm rot="16200000">
            <a:off x="-4267200" y="2766218"/>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GB" b="1" dirty="0" err="1"/>
              <a:t>Reformas</a:t>
            </a:r>
            <a:r>
              <a:rPr lang="en-GB" b="1" dirty="0"/>
              <a:t> </a:t>
            </a:r>
            <a:r>
              <a:rPr lang="en-GB" b="1" dirty="0" err="1"/>
              <a:t>neoliberales</a:t>
            </a:r>
            <a:endParaRPr lang="en-GB" dirty="0"/>
          </a:p>
        </p:txBody>
      </p:sp>
      <p:sp>
        <p:nvSpPr>
          <p:cNvPr id="17" name="Title 1">
            <a:extLst>
              <a:ext uri="{FF2B5EF4-FFF2-40B4-BE49-F238E27FC236}">
                <a16:creationId xmlns:a16="http://schemas.microsoft.com/office/drawing/2014/main" id="{6DAFA728-6128-C62A-B1C2-F2BB10143071}"/>
              </a:ext>
            </a:extLst>
          </p:cNvPr>
          <p:cNvSpPr txBox="1">
            <a:spLocks/>
          </p:cNvSpPr>
          <p:nvPr/>
        </p:nvSpPr>
        <p:spPr>
          <a:xfrm>
            <a:off x="2351314" y="365125"/>
            <a:ext cx="9002486"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s-ES_tradnl" sz="4000" dirty="0"/>
              <a:t>Giro curricular global</a:t>
            </a:r>
          </a:p>
        </p:txBody>
      </p:sp>
      <p:sp>
        <p:nvSpPr>
          <p:cNvPr id="26" name="Content Placeholder 2">
            <a:extLst>
              <a:ext uri="{FF2B5EF4-FFF2-40B4-BE49-F238E27FC236}">
                <a16:creationId xmlns:a16="http://schemas.microsoft.com/office/drawing/2014/main" id="{16B10CBC-5AC7-DF77-C153-40083147E95A}"/>
              </a:ext>
            </a:extLst>
          </p:cNvPr>
          <p:cNvSpPr>
            <a:spLocks noGrp="1"/>
          </p:cNvSpPr>
          <p:nvPr>
            <p:ph idx="1"/>
          </p:nvPr>
        </p:nvSpPr>
        <p:spPr>
          <a:xfrm>
            <a:off x="2351314" y="2133599"/>
            <a:ext cx="9002486" cy="4043363"/>
          </a:xfrm>
        </p:spPr>
        <p:txBody>
          <a:bodyPr/>
          <a:lstStyle/>
          <a:p>
            <a:pPr marL="514350" indent="-514350">
              <a:buAutoNum type="arabicParenR"/>
            </a:pPr>
            <a:endParaRPr lang="en-GB" dirty="0"/>
          </a:p>
          <a:p>
            <a:pPr marL="514350" indent="-514350">
              <a:buAutoNum type="arabicParenR"/>
            </a:pPr>
            <a:endParaRPr lang="en-GB" dirty="0"/>
          </a:p>
          <a:p>
            <a:pPr marL="514350" indent="-514350">
              <a:buAutoNum type="arabicParenR"/>
            </a:pPr>
            <a:endParaRPr lang="en-GB" dirty="0"/>
          </a:p>
          <a:p>
            <a:pPr marL="514350" indent="-514350">
              <a:buAutoNum type="arabicParenR"/>
            </a:pPr>
            <a:endParaRPr lang="en-GB" dirty="0"/>
          </a:p>
        </p:txBody>
      </p:sp>
      <p:sp>
        <p:nvSpPr>
          <p:cNvPr id="27" name="Content Placeholder 2">
            <a:extLst>
              <a:ext uri="{FF2B5EF4-FFF2-40B4-BE49-F238E27FC236}">
                <a16:creationId xmlns:a16="http://schemas.microsoft.com/office/drawing/2014/main" id="{5D62C7F3-6E6A-08DA-4638-D39AE3AFA713}"/>
              </a:ext>
            </a:extLst>
          </p:cNvPr>
          <p:cNvSpPr txBox="1">
            <a:spLocks/>
          </p:cNvSpPr>
          <p:nvPr/>
        </p:nvSpPr>
        <p:spPr>
          <a:xfrm>
            <a:off x="2503714" y="1690689"/>
            <a:ext cx="9002486" cy="4638674"/>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dirty="0" err="1">
                <a:latin typeface="+mj-lt"/>
              </a:rPr>
              <a:t>Vinculado</a:t>
            </a:r>
            <a:r>
              <a:rPr lang="en-GB" dirty="0">
                <a:latin typeface="+mj-lt"/>
              </a:rPr>
              <a:t> al </a:t>
            </a:r>
            <a:r>
              <a:rPr lang="en-GB" dirty="0" err="1">
                <a:latin typeface="+mj-lt"/>
              </a:rPr>
              <a:t>desarrollo</a:t>
            </a:r>
            <a:r>
              <a:rPr lang="en-GB" dirty="0">
                <a:latin typeface="+mj-lt"/>
              </a:rPr>
              <a:t> de las </a:t>
            </a:r>
            <a:r>
              <a:rPr lang="en-GB" dirty="0" err="1">
                <a:latin typeface="+mj-lt"/>
              </a:rPr>
              <a:t>llamadas</a:t>
            </a:r>
            <a:r>
              <a:rPr lang="en-GB" dirty="0">
                <a:latin typeface="+mj-lt"/>
              </a:rPr>
              <a:t> ‘</a:t>
            </a:r>
            <a:r>
              <a:rPr lang="en-GB" dirty="0" err="1">
                <a:latin typeface="+mj-lt"/>
              </a:rPr>
              <a:t>sociedades</a:t>
            </a:r>
            <a:r>
              <a:rPr lang="en-GB" dirty="0">
                <a:latin typeface="+mj-lt"/>
              </a:rPr>
              <a:t> del </a:t>
            </a:r>
            <a:r>
              <a:rPr lang="en-GB" dirty="0" err="1">
                <a:latin typeface="+mj-lt"/>
              </a:rPr>
              <a:t>conocimiento</a:t>
            </a:r>
            <a:r>
              <a:rPr lang="en-GB" dirty="0">
                <a:latin typeface="+mj-lt"/>
              </a:rPr>
              <a:t>’</a:t>
            </a:r>
          </a:p>
          <a:p>
            <a:r>
              <a:rPr lang="en-GB" dirty="0">
                <a:latin typeface="+mj-lt"/>
              </a:rPr>
              <a:t>Del </a:t>
            </a:r>
            <a:r>
              <a:rPr lang="en-GB" dirty="0" err="1">
                <a:latin typeface="+mj-lt"/>
              </a:rPr>
              <a:t>contenido</a:t>
            </a:r>
            <a:r>
              <a:rPr lang="en-GB" dirty="0">
                <a:latin typeface="+mj-lt"/>
              </a:rPr>
              <a:t> a las </a:t>
            </a:r>
            <a:r>
              <a:rPr lang="en-GB" dirty="0" err="1">
                <a:latin typeface="+mj-lt"/>
              </a:rPr>
              <a:t>competencias</a:t>
            </a:r>
            <a:r>
              <a:rPr lang="en-GB" dirty="0">
                <a:latin typeface="+mj-lt"/>
              </a:rPr>
              <a:t> y </a:t>
            </a:r>
            <a:r>
              <a:rPr lang="en-GB" dirty="0" err="1">
                <a:latin typeface="+mj-lt"/>
              </a:rPr>
              <a:t>enfásis</a:t>
            </a:r>
            <a:r>
              <a:rPr lang="en-GB" dirty="0">
                <a:latin typeface="+mj-lt"/>
              </a:rPr>
              <a:t> </a:t>
            </a:r>
            <a:r>
              <a:rPr lang="en-GB" dirty="0" err="1">
                <a:latin typeface="+mj-lt"/>
              </a:rPr>
              <a:t>en</a:t>
            </a:r>
            <a:r>
              <a:rPr lang="en-GB" dirty="0">
                <a:latin typeface="+mj-lt"/>
              </a:rPr>
              <a:t> las </a:t>
            </a:r>
            <a:r>
              <a:rPr lang="en-GB" dirty="0" err="1">
                <a:latin typeface="+mj-lt"/>
              </a:rPr>
              <a:t>pedagogías</a:t>
            </a:r>
            <a:r>
              <a:rPr lang="en-GB" dirty="0">
                <a:latin typeface="+mj-lt"/>
              </a:rPr>
              <a:t> </a:t>
            </a:r>
            <a:r>
              <a:rPr lang="en-GB" dirty="0" err="1">
                <a:latin typeface="+mj-lt"/>
              </a:rPr>
              <a:t>centradas</a:t>
            </a:r>
            <a:r>
              <a:rPr lang="en-GB" dirty="0">
                <a:latin typeface="+mj-lt"/>
              </a:rPr>
              <a:t> </a:t>
            </a:r>
            <a:r>
              <a:rPr lang="en-GB" dirty="0" err="1">
                <a:latin typeface="+mj-lt"/>
              </a:rPr>
              <a:t>en</a:t>
            </a:r>
            <a:r>
              <a:rPr lang="en-GB" dirty="0">
                <a:latin typeface="+mj-lt"/>
              </a:rPr>
              <a:t> </a:t>
            </a:r>
            <a:r>
              <a:rPr lang="en-GB" dirty="0" err="1">
                <a:latin typeface="+mj-lt"/>
              </a:rPr>
              <a:t>el</a:t>
            </a:r>
            <a:r>
              <a:rPr lang="en-GB" dirty="0">
                <a:latin typeface="+mj-lt"/>
              </a:rPr>
              <a:t> </a:t>
            </a:r>
            <a:r>
              <a:rPr lang="en-GB" dirty="0" err="1">
                <a:latin typeface="+mj-lt"/>
              </a:rPr>
              <a:t>niño</a:t>
            </a:r>
            <a:r>
              <a:rPr lang="en-GB" dirty="0">
                <a:latin typeface="+mj-lt"/>
              </a:rPr>
              <a:t>, </a:t>
            </a:r>
            <a:r>
              <a:rPr lang="en-GB" dirty="0" err="1">
                <a:latin typeface="+mj-lt"/>
              </a:rPr>
              <a:t>nuevas</a:t>
            </a:r>
            <a:r>
              <a:rPr lang="en-GB" dirty="0">
                <a:latin typeface="+mj-lt"/>
              </a:rPr>
              <a:t> </a:t>
            </a:r>
            <a:r>
              <a:rPr lang="en-GB" dirty="0" err="1">
                <a:latin typeface="+mj-lt"/>
              </a:rPr>
              <a:t>technologías</a:t>
            </a:r>
            <a:r>
              <a:rPr lang="en-GB" dirty="0">
                <a:latin typeface="+mj-lt"/>
              </a:rPr>
              <a:t>, </a:t>
            </a:r>
            <a:r>
              <a:rPr lang="en-GB" dirty="0" err="1">
                <a:latin typeface="+mj-lt"/>
              </a:rPr>
              <a:t>flexibilidad</a:t>
            </a:r>
            <a:r>
              <a:rPr lang="en-GB" dirty="0">
                <a:latin typeface="+mj-lt"/>
              </a:rPr>
              <a:t>, </a:t>
            </a:r>
            <a:r>
              <a:rPr lang="en-GB" dirty="0" err="1">
                <a:latin typeface="+mj-lt"/>
              </a:rPr>
              <a:t>autonomía</a:t>
            </a:r>
            <a:endParaRPr lang="en-GB" dirty="0">
              <a:latin typeface="+mj-lt"/>
            </a:endParaRPr>
          </a:p>
          <a:p>
            <a:r>
              <a:rPr lang="en-GB" dirty="0" err="1">
                <a:latin typeface="+mj-lt"/>
              </a:rPr>
              <a:t>Learnification</a:t>
            </a:r>
            <a:r>
              <a:rPr lang="en-GB" dirty="0">
                <a:latin typeface="+mj-lt"/>
              </a:rPr>
              <a:t> (Biesta, 2010)</a:t>
            </a:r>
          </a:p>
          <a:p>
            <a:pPr marL="514350" indent="-514350">
              <a:buFont typeface="Arial" panose="020B0604020202020204" pitchFamily="34" charset="0"/>
              <a:buAutoNum type="arabicParenR"/>
            </a:pPr>
            <a:endParaRPr lang="en-GB" dirty="0"/>
          </a:p>
        </p:txBody>
      </p:sp>
      <p:pic>
        <p:nvPicPr>
          <p:cNvPr id="6" name="Picture 5" descr="A blue and white cover with a compass&#10;&#10;AI-generated content may be incorrect.">
            <a:extLst>
              <a:ext uri="{FF2B5EF4-FFF2-40B4-BE49-F238E27FC236}">
                <a16:creationId xmlns:a16="http://schemas.microsoft.com/office/drawing/2014/main" id="{515D0B1A-A29C-10AF-55DE-4AEDFEC5E2B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321170" y="3428999"/>
            <a:ext cx="1796425" cy="2406749"/>
          </a:xfrm>
          <a:prstGeom prst="rect">
            <a:avLst/>
          </a:prstGeom>
        </p:spPr>
      </p:pic>
      <p:pic>
        <p:nvPicPr>
          <p:cNvPr id="8" name="Picture 7" descr="A screenshot of a computer&#10;&#10;AI-generated content may be incorrect.">
            <a:extLst>
              <a:ext uri="{FF2B5EF4-FFF2-40B4-BE49-F238E27FC236}">
                <a16:creationId xmlns:a16="http://schemas.microsoft.com/office/drawing/2014/main" id="{55E32419-7552-5872-A246-033A35D8FE4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890318" y="4155280"/>
            <a:ext cx="3278452" cy="2406749"/>
          </a:xfrm>
          <a:prstGeom prst="rect">
            <a:avLst/>
          </a:prstGeom>
        </p:spPr>
      </p:pic>
    </p:spTree>
    <p:extLst>
      <p:ext uri="{BB962C8B-B14F-4D97-AF65-F5344CB8AC3E}">
        <p14:creationId xmlns:p14="http://schemas.microsoft.com/office/powerpoint/2010/main" val="3920282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B80A95BB-BCB3-F1B1-DF77-28B94325850B}"/>
              </a:ext>
            </a:extLst>
          </p:cNvPr>
          <p:cNvSpPr/>
          <p:nvPr/>
        </p:nvSpPr>
        <p:spPr>
          <a:xfrm>
            <a:off x="0" y="1"/>
            <a:ext cx="12192000" cy="6858000"/>
          </a:xfrm>
          <a:prstGeom prst="rect">
            <a:avLst/>
          </a:prstGeom>
          <a:solidFill>
            <a:srgbClr val="F5EFED"/>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5" name="Content Placeholder 4" descr="A group of people standing around a whiteboard&#10;&#10;AI-generated content may be incorrect.">
            <a:extLst>
              <a:ext uri="{FF2B5EF4-FFF2-40B4-BE49-F238E27FC236}">
                <a16:creationId xmlns:a16="http://schemas.microsoft.com/office/drawing/2014/main" id="{B4D33EB0-C618-CD35-0619-E5DCED07B63E}"/>
              </a:ext>
            </a:extLst>
          </p:cNvPr>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2129709" y="904471"/>
            <a:ext cx="3569566" cy="5049058"/>
          </a:xfrm>
        </p:spPr>
      </p:pic>
      <p:pic>
        <p:nvPicPr>
          <p:cNvPr id="7" name="Picture 6" descr="A child sitting in front of a robot&#10;&#10;AI-generated content may be incorrect.">
            <a:extLst>
              <a:ext uri="{FF2B5EF4-FFF2-40B4-BE49-F238E27FC236}">
                <a16:creationId xmlns:a16="http://schemas.microsoft.com/office/drawing/2014/main" id="{DC3791B3-01E7-B01C-4516-13DCDF572D2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492727" y="904471"/>
            <a:ext cx="3569567" cy="5032375"/>
          </a:xfrm>
          <a:prstGeom prst="rect">
            <a:avLst/>
          </a:prstGeom>
        </p:spPr>
      </p:pic>
    </p:spTree>
    <p:extLst>
      <p:ext uri="{BB962C8B-B14F-4D97-AF65-F5344CB8AC3E}">
        <p14:creationId xmlns:p14="http://schemas.microsoft.com/office/powerpoint/2010/main" val="384765049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CF10B12-055B-65A8-726A-FC7308005136}"/>
            </a:ext>
          </a:extLst>
        </p:cNvPr>
        <p:cNvGrpSpPr/>
        <p:nvPr/>
      </p:nvGrpSpPr>
      <p:grpSpPr>
        <a:xfrm>
          <a:off x="0" y="0"/>
          <a:ext cx="0" cy="0"/>
          <a:chOff x="0" y="0"/>
          <a:chExt cx="0" cy="0"/>
        </a:xfrm>
      </p:grpSpPr>
      <p:sp>
        <p:nvSpPr>
          <p:cNvPr id="4" name="Rectangle 3">
            <a:extLst>
              <a:ext uri="{FF2B5EF4-FFF2-40B4-BE49-F238E27FC236}">
                <a16:creationId xmlns:a16="http://schemas.microsoft.com/office/drawing/2014/main" id="{505709CB-F732-1F20-669E-BEB164E800D9}"/>
              </a:ext>
            </a:extLst>
          </p:cNvPr>
          <p:cNvSpPr/>
          <p:nvPr/>
        </p:nvSpPr>
        <p:spPr>
          <a:xfrm>
            <a:off x="0" y="1"/>
            <a:ext cx="1981200" cy="6858000"/>
          </a:xfrm>
          <a:prstGeom prst="rect">
            <a:avLst/>
          </a:prstGeom>
          <a:solidFill>
            <a:srgbClr val="F5EFED"/>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Title 1">
            <a:extLst>
              <a:ext uri="{FF2B5EF4-FFF2-40B4-BE49-F238E27FC236}">
                <a16:creationId xmlns:a16="http://schemas.microsoft.com/office/drawing/2014/main" id="{E5B4E43D-C77A-CFDD-14E4-8D3DA32CC5CB}"/>
              </a:ext>
            </a:extLst>
          </p:cNvPr>
          <p:cNvSpPr txBox="1">
            <a:spLocks/>
          </p:cNvSpPr>
          <p:nvPr/>
        </p:nvSpPr>
        <p:spPr>
          <a:xfrm rot="16200000">
            <a:off x="-4267200" y="2766218"/>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GB" b="1" dirty="0" err="1"/>
              <a:t>Reformas</a:t>
            </a:r>
            <a:r>
              <a:rPr lang="en-GB" b="1" dirty="0"/>
              <a:t> </a:t>
            </a:r>
            <a:r>
              <a:rPr lang="en-GB" b="1" dirty="0" err="1"/>
              <a:t>neoliberales</a:t>
            </a:r>
            <a:endParaRPr lang="en-GB" dirty="0"/>
          </a:p>
        </p:txBody>
      </p:sp>
      <p:sp>
        <p:nvSpPr>
          <p:cNvPr id="17" name="Title 1">
            <a:extLst>
              <a:ext uri="{FF2B5EF4-FFF2-40B4-BE49-F238E27FC236}">
                <a16:creationId xmlns:a16="http://schemas.microsoft.com/office/drawing/2014/main" id="{05A1635D-335E-01B0-C08B-645B5DC8680C}"/>
              </a:ext>
            </a:extLst>
          </p:cNvPr>
          <p:cNvSpPr txBox="1">
            <a:spLocks/>
          </p:cNvSpPr>
          <p:nvPr/>
        </p:nvSpPr>
        <p:spPr>
          <a:xfrm>
            <a:off x="2351314" y="365125"/>
            <a:ext cx="9002486"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s-ES_tradnl" sz="4000" dirty="0"/>
              <a:t>Privatización </a:t>
            </a:r>
          </a:p>
        </p:txBody>
      </p:sp>
      <p:sp>
        <p:nvSpPr>
          <p:cNvPr id="26" name="Content Placeholder 2">
            <a:extLst>
              <a:ext uri="{FF2B5EF4-FFF2-40B4-BE49-F238E27FC236}">
                <a16:creationId xmlns:a16="http://schemas.microsoft.com/office/drawing/2014/main" id="{69E88617-2EA9-1575-88F2-5015E07007ED}"/>
              </a:ext>
            </a:extLst>
          </p:cNvPr>
          <p:cNvSpPr>
            <a:spLocks noGrp="1"/>
          </p:cNvSpPr>
          <p:nvPr>
            <p:ph idx="1"/>
          </p:nvPr>
        </p:nvSpPr>
        <p:spPr>
          <a:xfrm>
            <a:off x="2351314" y="2133599"/>
            <a:ext cx="9002486" cy="4043363"/>
          </a:xfrm>
        </p:spPr>
        <p:txBody>
          <a:bodyPr/>
          <a:lstStyle/>
          <a:p>
            <a:pPr marL="514350" indent="-514350">
              <a:buAutoNum type="arabicParenR"/>
            </a:pPr>
            <a:endParaRPr lang="en-GB" dirty="0"/>
          </a:p>
          <a:p>
            <a:pPr marL="514350" indent="-514350">
              <a:buAutoNum type="arabicParenR"/>
            </a:pPr>
            <a:endParaRPr lang="en-GB" dirty="0"/>
          </a:p>
          <a:p>
            <a:pPr marL="514350" indent="-514350">
              <a:buAutoNum type="arabicParenR"/>
            </a:pPr>
            <a:endParaRPr lang="en-GB" dirty="0"/>
          </a:p>
          <a:p>
            <a:pPr marL="514350" indent="-514350">
              <a:buAutoNum type="arabicParenR"/>
            </a:pPr>
            <a:endParaRPr lang="en-GB" dirty="0"/>
          </a:p>
        </p:txBody>
      </p:sp>
      <p:sp>
        <p:nvSpPr>
          <p:cNvPr id="27" name="Content Placeholder 2">
            <a:extLst>
              <a:ext uri="{FF2B5EF4-FFF2-40B4-BE49-F238E27FC236}">
                <a16:creationId xmlns:a16="http://schemas.microsoft.com/office/drawing/2014/main" id="{59CEB610-921B-947E-5ADD-B75556FE5AAA}"/>
              </a:ext>
            </a:extLst>
          </p:cNvPr>
          <p:cNvSpPr txBox="1">
            <a:spLocks/>
          </p:cNvSpPr>
          <p:nvPr/>
        </p:nvSpPr>
        <p:spPr>
          <a:xfrm>
            <a:off x="2503714" y="1690689"/>
            <a:ext cx="9002486" cy="4638674"/>
          </a:xfrm>
          <a:prstGeom prst="rect">
            <a:avLst/>
          </a:prstGeom>
        </p:spPr>
        <p:txBody>
          <a:bodyPr vert="horz" lIns="91440" tIns="45720" rIns="91440" bIns="45720" rtlCol="0">
            <a:normAutofit fontScale="775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dirty="0">
                <a:latin typeface="+mj-lt"/>
              </a:rPr>
              <a:t>En dos </a:t>
            </a:r>
            <a:r>
              <a:rPr lang="en-GB" dirty="0" err="1">
                <a:latin typeface="+mj-lt"/>
              </a:rPr>
              <a:t>sentidos</a:t>
            </a:r>
            <a:r>
              <a:rPr lang="en-GB" dirty="0">
                <a:latin typeface="+mj-lt"/>
              </a:rPr>
              <a:t> (Ball &amp; </a:t>
            </a:r>
            <a:r>
              <a:rPr lang="en-GB" dirty="0" err="1">
                <a:latin typeface="+mj-lt"/>
              </a:rPr>
              <a:t>Youdell</a:t>
            </a:r>
            <a:r>
              <a:rPr lang="en-GB" dirty="0">
                <a:latin typeface="+mj-lt"/>
              </a:rPr>
              <a:t>, 2007):</a:t>
            </a:r>
          </a:p>
          <a:p>
            <a:pPr marL="0" indent="0">
              <a:buNone/>
            </a:pPr>
            <a:endParaRPr lang="en-GB" dirty="0">
              <a:latin typeface="+mj-lt"/>
            </a:endParaRPr>
          </a:p>
          <a:p>
            <a:pPr lvl="1"/>
            <a:r>
              <a:rPr lang="en-GB" dirty="0" err="1">
                <a:latin typeface="+mj-lt"/>
              </a:rPr>
              <a:t>Privatización</a:t>
            </a:r>
            <a:r>
              <a:rPr lang="en-GB" dirty="0">
                <a:latin typeface="+mj-lt"/>
              </a:rPr>
              <a:t> </a:t>
            </a:r>
            <a:r>
              <a:rPr lang="en-GB" i="1" dirty="0" err="1">
                <a:latin typeface="+mj-lt"/>
              </a:rPr>
              <a:t>en</a:t>
            </a:r>
            <a:r>
              <a:rPr lang="en-GB" dirty="0">
                <a:latin typeface="+mj-lt"/>
              </a:rPr>
              <a:t> la </a:t>
            </a:r>
            <a:r>
              <a:rPr lang="en-GB" dirty="0" err="1">
                <a:latin typeface="+mj-lt"/>
              </a:rPr>
              <a:t>educación</a:t>
            </a:r>
            <a:r>
              <a:rPr lang="en-GB" dirty="0">
                <a:latin typeface="+mj-lt"/>
              </a:rPr>
              <a:t> </a:t>
            </a:r>
            <a:r>
              <a:rPr lang="en-GB" dirty="0" err="1">
                <a:latin typeface="+mj-lt"/>
              </a:rPr>
              <a:t>pública</a:t>
            </a:r>
            <a:r>
              <a:rPr lang="en-GB" dirty="0">
                <a:latin typeface="+mj-lt"/>
              </a:rPr>
              <a:t> o </a:t>
            </a:r>
            <a:r>
              <a:rPr lang="en-GB" dirty="0" err="1">
                <a:latin typeface="+mj-lt"/>
              </a:rPr>
              <a:t>privatización</a:t>
            </a:r>
            <a:r>
              <a:rPr lang="en-GB" dirty="0">
                <a:latin typeface="+mj-lt"/>
              </a:rPr>
              <a:t> </a:t>
            </a:r>
            <a:r>
              <a:rPr lang="en-GB" i="1" dirty="0" err="1">
                <a:latin typeface="+mj-lt"/>
              </a:rPr>
              <a:t>endógena</a:t>
            </a:r>
            <a:endParaRPr lang="en-GB" i="1" dirty="0">
              <a:latin typeface="+mj-lt"/>
            </a:endParaRPr>
          </a:p>
          <a:p>
            <a:pPr lvl="1"/>
            <a:r>
              <a:rPr lang="en-GB" dirty="0" err="1">
                <a:latin typeface="+mj-lt"/>
              </a:rPr>
              <a:t>Privatización</a:t>
            </a:r>
            <a:r>
              <a:rPr lang="en-GB" dirty="0">
                <a:latin typeface="+mj-lt"/>
              </a:rPr>
              <a:t> </a:t>
            </a:r>
            <a:r>
              <a:rPr lang="en-GB" i="1" dirty="0">
                <a:latin typeface="+mj-lt"/>
              </a:rPr>
              <a:t>de</a:t>
            </a:r>
            <a:r>
              <a:rPr lang="en-GB" dirty="0">
                <a:latin typeface="+mj-lt"/>
              </a:rPr>
              <a:t> la </a:t>
            </a:r>
            <a:r>
              <a:rPr lang="en-GB" dirty="0" err="1">
                <a:latin typeface="+mj-lt"/>
              </a:rPr>
              <a:t>educación</a:t>
            </a:r>
            <a:r>
              <a:rPr lang="en-GB" dirty="0">
                <a:latin typeface="+mj-lt"/>
              </a:rPr>
              <a:t> </a:t>
            </a:r>
            <a:r>
              <a:rPr lang="en-GB" dirty="0" err="1">
                <a:latin typeface="+mj-lt"/>
              </a:rPr>
              <a:t>pública</a:t>
            </a:r>
            <a:r>
              <a:rPr lang="en-GB" dirty="0">
                <a:latin typeface="+mj-lt"/>
              </a:rPr>
              <a:t> o </a:t>
            </a:r>
            <a:r>
              <a:rPr lang="en-GB" dirty="0" err="1">
                <a:latin typeface="+mj-lt"/>
              </a:rPr>
              <a:t>privatización</a:t>
            </a:r>
            <a:r>
              <a:rPr lang="en-GB" dirty="0">
                <a:latin typeface="+mj-lt"/>
              </a:rPr>
              <a:t> </a:t>
            </a:r>
            <a:r>
              <a:rPr lang="en-GB" i="1" dirty="0" err="1">
                <a:latin typeface="+mj-lt"/>
              </a:rPr>
              <a:t>exógena</a:t>
            </a:r>
            <a:endParaRPr lang="en-GB" i="1" dirty="0">
              <a:latin typeface="+mj-lt"/>
            </a:endParaRPr>
          </a:p>
          <a:p>
            <a:pPr marL="0" indent="0">
              <a:buNone/>
            </a:pPr>
            <a:endParaRPr lang="en-GB" dirty="0">
              <a:latin typeface="+mj-lt"/>
            </a:endParaRPr>
          </a:p>
          <a:p>
            <a:r>
              <a:rPr lang="en-GB" dirty="0">
                <a:latin typeface="+mj-lt"/>
              </a:rPr>
              <a:t>Industria al </a:t>
            </a:r>
            <a:r>
              <a:rPr lang="en-GB" dirty="0" err="1">
                <a:latin typeface="+mj-lt"/>
              </a:rPr>
              <a:t>alza</a:t>
            </a:r>
            <a:r>
              <a:rPr lang="en-GB" dirty="0">
                <a:latin typeface="+mj-lt"/>
              </a:rPr>
              <a:t> </a:t>
            </a:r>
          </a:p>
          <a:p>
            <a:r>
              <a:rPr lang="en-GB" dirty="0" err="1">
                <a:latin typeface="+mj-lt"/>
              </a:rPr>
              <a:t>Frecuentemente</a:t>
            </a:r>
            <a:r>
              <a:rPr lang="en-GB" dirty="0">
                <a:latin typeface="+mj-lt"/>
              </a:rPr>
              <a:t> </a:t>
            </a:r>
            <a:r>
              <a:rPr lang="en-GB" dirty="0" err="1">
                <a:latin typeface="+mj-lt"/>
              </a:rPr>
              <a:t>promovida</a:t>
            </a:r>
            <a:r>
              <a:rPr lang="en-GB" dirty="0">
                <a:latin typeface="+mj-lt"/>
              </a:rPr>
              <a:t> </a:t>
            </a:r>
            <a:r>
              <a:rPr lang="en-GB" dirty="0" err="1">
                <a:latin typeface="+mj-lt"/>
              </a:rPr>
              <a:t>por</a:t>
            </a:r>
            <a:r>
              <a:rPr lang="en-GB" dirty="0">
                <a:latin typeface="+mj-lt"/>
              </a:rPr>
              <a:t> </a:t>
            </a:r>
            <a:r>
              <a:rPr lang="en-GB" dirty="0" err="1">
                <a:latin typeface="+mj-lt"/>
              </a:rPr>
              <a:t>organizaciones</a:t>
            </a:r>
            <a:r>
              <a:rPr lang="en-GB" dirty="0">
                <a:latin typeface="+mj-lt"/>
              </a:rPr>
              <a:t> </a:t>
            </a:r>
            <a:r>
              <a:rPr lang="en-GB" dirty="0" err="1">
                <a:latin typeface="+mj-lt"/>
              </a:rPr>
              <a:t>intermediarias</a:t>
            </a:r>
            <a:r>
              <a:rPr lang="en-GB" dirty="0">
                <a:latin typeface="+mj-lt"/>
              </a:rPr>
              <a:t> </a:t>
            </a:r>
            <a:r>
              <a:rPr lang="en-GB" dirty="0" err="1">
                <a:latin typeface="+mj-lt"/>
              </a:rPr>
              <a:t>como</a:t>
            </a:r>
            <a:r>
              <a:rPr lang="en-GB" dirty="0">
                <a:latin typeface="+mj-lt"/>
              </a:rPr>
              <a:t> ONGs y </a:t>
            </a:r>
            <a:r>
              <a:rPr lang="en-GB" dirty="0" err="1">
                <a:latin typeface="+mj-lt"/>
              </a:rPr>
              <a:t>fundaciones</a:t>
            </a:r>
            <a:r>
              <a:rPr lang="en-GB" dirty="0">
                <a:latin typeface="+mj-lt"/>
              </a:rPr>
              <a:t> </a:t>
            </a:r>
            <a:r>
              <a:rPr lang="en-GB" dirty="0" err="1">
                <a:latin typeface="+mj-lt"/>
              </a:rPr>
              <a:t>filantrópicas</a:t>
            </a:r>
            <a:r>
              <a:rPr lang="en-GB" dirty="0">
                <a:latin typeface="+mj-lt"/>
              </a:rPr>
              <a:t> </a:t>
            </a:r>
          </a:p>
          <a:p>
            <a:r>
              <a:rPr lang="en-GB" dirty="0">
                <a:latin typeface="+mj-lt"/>
              </a:rPr>
              <a:t>Muy </a:t>
            </a:r>
            <a:r>
              <a:rPr lang="en-GB" dirty="0" err="1">
                <a:latin typeface="+mj-lt"/>
              </a:rPr>
              <a:t>dinámica</a:t>
            </a:r>
            <a:r>
              <a:rPr lang="en-GB" dirty="0">
                <a:latin typeface="+mj-lt"/>
              </a:rPr>
              <a:t> y </a:t>
            </a:r>
            <a:r>
              <a:rPr lang="en-GB" dirty="0" err="1">
                <a:latin typeface="+mj-lt"/>
              </a:rPr>
              <a:t>configura</a:t>
            </a:r>
            <a:r>
              <a:rPr lang="en-GB" dirty="0">
                <a:latin typeface="+mj-lt"/>
              </a:rPr>
              <a:t> </a:t>
            </a:r>
            <a:r>
              <a:rPr lang="en-GB" dirty="0" err="1">
                <a:latin typeface="+mj-lt"/>
              </a:rPr>
              <a:t>rápidamente</a:t>
            </a:r>
            <a:r>
              <a:rPr lang="en-GB" dirty="0">
                <a:latin typeface="+mj-lt"/>
              </a:rPr>
              <a:t> </a:t>
            </a:r>
            <a:r>
              <a:rPr lang="en-GB" dirty="0" err="1">
                <a:latin typeface="+mj-lt"/>
              </a:rPr>
              <a:t>nuevos</a:t>
            </a:r>
            <a:r>
              <a:rPr lang="en-GB" dirty="0">
                <a:latin typeface="+mj-lt"/>
              </a:rPr>
              <a:t> mercados </a:t>
            </a:r>
            <a:r>
              <a:rPr lang="en-GB" dirty="0" err="1">
                <a:latin typeface="+mj-lt"/>
              </a:rPr>
              <a:t>que</a:t>
            </a:r>
            <a:r>
              <a:rPr lang="en-GB" dirty="0">
                <a:latin typeface="+mj-lt"/>
              </a:rPr>
              <a:t> </a:t>
            </a:r>
            <a:r>
              <a:rPr lang="en-GB" dirty="0" err="1">
                <a:latin typeface="+mj-lt"/>
              </a:rPr>
              <a:t>responden</a:t>
            </a:r>
            <a:r>
              <a:rPr lang="en-GB" dirty="0">
                <a:latin typeface="+mj-lt"/>
              </a:rPr>
              <a:t> a </a:t>
            </a:r>
            <a:r>
              <a:rPr lang="en-GB" dirty="0" err="1">
                <a:latin typeface="+mj-lt"/>
              </a:rPr>
              <a:t>demandas</a:t>
            </a:r>
            <a:r>
              <a:rPr lang="en-GB" dirty="0">
                <a:latin typeface="+mj-lt"/>
              </a:rPr>
              <a:t> </a:t>
            </a:r>
            <a:r>
              <a:rPr lang="en-GB" dirty="0" err="1">
                <a:latin typeface="+mj-lt"/>
              </a:rPr>
              <a:t>particulares</a:t>
            </a:r>
            <a:r>
              <a:rPr lang="en-GB" dirty="0">
                <a:latin typeface="+mj-lt"/>
              </a:rPr>
              <a:t> (Verger et al., 2016).</a:t>
            </a:r>
          </a:p>
          <a:p>
            <a:r>
              <a:rPr lang="en-GB" dirty="0">
                <a:latin typeface="+mj-lt"/>
              </a:rPr>
              <a:t>Sin embargo, </a:t>
            </a:r>
            <a:r>
              <a:rPr lang="en-GB" dirty="0" err="1">
                <a:latin typeface="+mj-lt"/>
              </a:rPr>
              <a:t>esta</a:t>
            </a:r>
            <a:r>
              <a:rPr lang="en-GB" dirty="0">
                <a:latin typeface="+mj-lt"/>
              </a:rPr>
              <a:t> </a:t>
            </a:r>
            <a:r>
              <a:rPr lang="en-GB" dirty="0" err="1">
                <a:latin typeface="+mj-lt"/>
              </a:rPr>
              <a:t>privatización</a:t>
            </a:r>
            <a:r>
              <a:rPr lang="en-GB" dirty="0">
                <a:latin typeface="+mj-lt"/>
              </a:rPr>
              <a:t> no </a:t>
            </a:r>
            <a:r>
              <a:rPr lang="en-GB" dirty="0" err="1">
                <a:latin typeface="+mj-lt"/>
              </a:rPr>
              <a:t>puede</a:t>
            </a:r>
            <a:r>
              <a:rPr lang="en-GB" dirty="0">
                <a:latin typeface="+mj-lt"/>
              </a:rPr>
              <a:t> </a:t>
            </a:r>
            <a:r>
              <a:rPr lang="en-GB" dirty="0" err="1">
                <a:latin typeface="+mj-lt"/>
              </a:rPr>
              <a:t>entenderse</a:t>
            </a:r>
            <a:r>
              <a:rPr lang="en-GB" dirty="0">
                <a:latin typeface="+mj-lt"/>
              </a:rPr>
              <a:t> </a:t>
            </a:r>
            <a:r>
              <a:rPr lang="en-GB" dirty="0" err="1">
                <a:latin typeface="+mj-lt"/>
              </a:rPr>
              <a:t>únicamente</a:t>
            </a:r>
            <a:r>
              <a:rPr lang="en-GB" dirty="0">
                <a:latin typeface="+mj-lt"/>
              </a:rPr>
              <a:t> </a:t>
            </a:r>
            <a:r>
              <a:rPr lang="en-GB" dirty="0" err="1">
                <a:latin typeface="+mj-lt"/>
              </a:rPr>
              <a:t>como</a:t>
            </a:r>
            <a:r>
              <a:rPr lang="en-GB" dirty="0">
                <a:latin typeface="+mj-lt"/>
              </a:rPr>
              <a:t> </a:t>
            </a:r>
            <a:r>
              <a:rPr lang="en-GB" dirty="0" err="1">
                <a:latin typeface="+mj-lt"/>
              </a:rPr>
              <a:t>el</a:t>
            </a:r>
            <a:r>
              <a:rPr lang="en-GB" dirty="0">
                <a:latin typeface="+mj-lt"/>
              </a:rPr>
              <a:t> </a:t>
            </a:r>
            <a:r>
              <a:rPr lang="en-GB" dirty="0" err="1">
                <a:latin typeface="+mj-lt"/>
              </a:rPr>
              <a:t>resultado</a:t>
            </a:r>
            <a:r>
              <a:rPr lang="en-GB" dirty="0">
                <a:latin typeface="+mj-lt"/>
              </a:rPr>
              <a:t> de </a:t>
            </a:r>
            <a:r>
              <a:rPr lang="en-GB" dirty="0" err="1">
                <a:latin typeface="+mj-lt"/>
              </a:rPr>
              <a:t>que</a:t>
            </a:r>
            <a:r>
              <a:rPr lang="en-GB" dirty="0">
                <a:latin typeface="+mj-lt"/>
              </a:rPr>
              <a:t> </a:t>
            </a:r>
            <a:r>
              <a:rPr lang="en-GB" dirty="0" err="1">
                <a:latin typeface="+mj-lt"/>
              </a:rPr>
              <a:t>los</a:t>
            </a:r>
            <a:r>
              <a:rPr lang="en-GB" dirty="0">
                <a:latin typeface="+mj-lt"/>
              </a:rPr>
              <a:t> </a:t>
            </a:r>
            <a:r>
              <a:rPr lang="en-GB" dirty="0" err="1">
                <a:latin typeface="+mj-lt"/>
              </a:rPr>
              <a:t>actores</a:t>
            </a:r>
            <a:r>
              <a:rPr lang="en-GB" dirty="0">
                <a:latin typeface="+mj-lt"/>
              </a:rPr>
              <a:t> privados </a:t>
            </a:r>
            <a:r>
              <a:rPr lang="en-GB" dirty="0" err="1">
                <a:latin typeface="+mj-lt"/>
              </a:rPr>
              <a:t>busquen</a:t>
            </a:r>
            <a:r>
              <a:rPr lang="en-GB" dirty="0">
                <a:latin typeface="+mj-lt"/>
              </a:rPr>
              <a:t> </a:t>
            </a:r>
            <a:r>
              <a:rPr lang="en-GB" dirty="0" err="1">
                <a:latin typeface="+mj-lt"/>
              </a:rPr>
              <a:t>lucrarse</a:t>
            </a:r>
            <a:r>
              <a:rPr lang="en-GB" dirty="0">
                <a:latin typeface="+mj-lt"/>
              </a:rPr>
              <a:t> a costa del </a:t>
            </a:r>
            <a:r>
              <a:rPr lang="en-GB" dirty="0" err="1">
                <a:latin typeface="+mj-lt"/>
              </a:rPr>
              <a:t>sistema</a:t>
            </a:r>
            <a:r>
              <a:rPr lang="en-GB" dirty="0">
                <a:latin typeface="+mj-lt"/>
              </a:rPr>
              <a:t> </a:t>
            </a:r>
            <a:r>
              <a:rPr lang="en-GB" dirty="0" err="1">
                <a:latin typeface="+mj-lt"/>
              </a:rPr>
              <a:t>público</a:t>
            </a:r>
            <a:r>
              <a:rPr lang="en-GB" dirty="0">
                <a:latin typeface="+mj-lt"/>
              </a:rPr>
              <a:t> (Ball, 2012). </a:t>
            </a:r>
          </a:p>
          <a:p>
            <a:r>
              <a:rPr lang="en-GB" dirty="0" err="1">
                <a:latin typeface="+mj-lt"/>
              </a:rPr>
              <a:t>Diferentes</a:t>
            </a:r>
            <a:r>
              <a:rPr lang="en-GB" dirty="0">
                <a:latin typeface="+mj-lt"/>
              </a:rPr>
              <a:t> </a:t>
            </a:r>
            <a:r>
              <a:rPr lang="en-GB" dirty="0" err="1">
                <a:latin typeface="+mj-lt"/>
              </a:rPr>
              <a:t>vías</a:t>
            </a:r>
            <a:r>
              <a:rPr lang="en-GB" dirty="0">
                <a:latin typeface="+mj-lt"/>
              </a:rPr>
              <a:t> </a:t>
            </a:r>
            <a:r>
              <a:rPr lang="en-GB" dirty="0" err="1">
                <a:latin typeface="+mj-lt"/>
              </a:rPr>
              <a:t>globales</a:t>
            </a:r>
            <a:r>
              <a:rPr lang="en-GB" dirty="0">
                <a:latin typeface="+mj-lt"/>
              </a:rPr>
              <a:t> </a:t>
            </a:r>
            <a:r>
              <a:rPr lang="en-GB" dirty="0" err="1">
                <a:latin typeface="+mj-lt"/>
              </a:rPr>
              <a:t>hacia</a:t>
            </a:r>
            <a:r>
              <a:rPr lang="en-GB" dirty="0">
                <a:latin typeface="+mj-lt"/>
              </a:rPr>
              <a:t> la </a:t>
            </a:r>
            <a:r>
              <a:rPr lang="en-GB" dirty="0" err="1">
                <a:latin typeface="+mj-lt"/>
              </a:rPr>
              <a:t>privatización</a:t>
            </a:r>
            <a:r>
              <a:rPr lang="en-GB" dirty="0">
                <a:latin typeface="+mj-lt"/>
              </a:rPr>
              <a:t> de la </a:t>
            </a:r>
            <a:r>
              <a:rPr lang="en-GB" dirty="0" err="1">
                <a:latin typeface="+mj-lt"/>
              </a:rPr>
              <a:t>educación</a:t>
            </a:r>
            <a:r>
              <a:rPr lang="en-GB" dirty="0">
                <a:latin typeface="+mj-lt"/>
              </a:rPr>
              <a:t> (Verger et al., 2017)</a:t>
            </a:r>
          </a:p>
          <a:p>
            <a:endParaRPr lang="en-GB" dirty="0">
              <a:latin typeface="+mj-lt"/>
            </a:endParaRPr>
          </a:p>
          <a:p>
            <a:pPr marL="0" indent="0">
              <a:buNone/>
            </a:pPr>
            <a:endParaRPr lang="en-GB" dirty="0">
              <a:latin typeface="+mj-lt"/>
            </a:endParaRPr>
          </a:p>
          <a:p>
            <a:pPr marL="0" indent="0">
              <a:buNone/>
            </a:pPr>
            <a:endParaRPr lang="en-GB" dirty="0"/>
          </a:p>
          <a:p>
            <a:pPr marL="514350" indent="-514350">
              <a:buFont typeface="Arial" panose="020B0604020202020204" pitchFamily="34" charset="0"/>
              <a:buAutoNum type="arabicParenR"/>
            </a:pPr>
            <a:endParaRPr lang="en-GB" dirty="0"/>
          </a:p>
        </p:txBody>
      </p:sp>
    </p:spTree>
    <p:extLst>
      <p:ext uri="{BB962C8B-B14F-4D97-AF65-F5344CB8AC3E}">
        <p14:creationId xmlns:p14="http://schemas.microsoft.com/office/powerpoint/2010/main" val="105272540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3549A488-83FB-E9A6-8789-34F4EC439311}"/>
              </a:ext>
            </a:extLst>
          </p:cNvPr>
          <p:cNvSpPr/>
          <p:nvPr/>
        </p:nvSpPr>
        <p:spPr>
          <a:xfrm>
            <a:off x="0" y="1"/>
            <a:ext cx="12192000" cy="6858000"/>
          </a:xfrm>
          <a:prstGeom prst="rect">
            <a:avLst/>
          </a:prstGeom>
          <a:solidFill>
            <a:srgbClr val="F5EFED"/>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 name="Picture 1" descr="A picture containing text, person, screenshot, human face&#10;&#10;Description automatically generated">
            <a:extLst>
              <a:ext uri="{FF2B5EF4-FFF2-40B4-BE49-F238E27FC236}">
                <a16:creationId xmlns:a16="http://schemas.microsoft.com/office/drawing/2014/main" id="{6CDA9BEC-6FFE-DC0A-2EC4-DA0CF3E3A88D}"/>
              </a:ext>
            </a:extLst>
          </p:cNvPr>
          <p:cNvPicPr>
            <a:picLocks noChangeAspect="1"/>
          </p:cNvPicPr>
          <p:nvPr/>
        </p:nvPicPr>
        <p:blipFill>
          <a:blip r:embed="rId3"/>
          <a:stretch>
            <a:fillRect/>
          </a:stretch>
        </p:blipFill>
        <p:spPr>
          <a:xfrm>
            <a:off x="4880569" y="3372275"/>
            <a:ext cx="6664193" cy="3121699"/>
          </a:xfrm>
          <a:prstGeom prst="rect">
            <a:avLst/>
          </a:prstGeom>
        </p:spPr>
      </p:pic>
      <p:sp>
        <p:nvSpPr>
          <p:cNvPr id="3" name="TextBox 2">
            <a:extLst>
              <a:ext uri="{FF2B5EF4-FFF2-40B4-BE49-F238E27FC236}">
                <a16:creationId xmlns:a16="http://schemas.microsoft.com/office/drawing/2014/main" id="{0E18E509-CB82-9546-E540-C5A280F14BAE}"/>
              </a:ext>
            </a:extLst>
          </p:cNvPr>
          <p:cNvSpPr txBox="1"/>
          <p:nvPr/>
        </p:nvSpPr>
        <p:spPr>
          <a:xfrm>
            <a:off x="5717933" y="6476465"/>
            <a:ext cx="4989463" cy="307777"/>
          </a:xfrm>
          <a:prstGeom prst="rect">
            <a:avLst/>
          </a:prstGeom>
          <a:noFill/>
        </p:spPr>
        <p:txBody>
          <a:bodyPr wrap="square" rtlCol="0">
            <a:spAutoFit/>
          </a:bodyPr>
          <a:lstStyle/>
          <a:p>
            <a:pPr algn="ctr"/>
            <a:r>
              <a:rPr lang="en-GB" sz="1400" dirty="0">
                <a:cs typeface="Arial" panose="020B0604020202020204" pitchFamily="34" charset="0"/>
                <a:hlinkClick r:id="rId4"/>
              </a:rPr>
              <a:t>https://freshedpodcast.com/stephenball/</a:t>
            </a:r>
            <a:r>
              <a:rPr lang="en-GB" sz="1400" dirty="0">
                <a:cs typeface="Arial" panose="020B0604020202020204" pitchFamily="34" charset="0"/>
              </a:rPr>
              <a:t> </a:t>
            </a:r>
          </a:p>
        </p:txBody>
      </p:sp>
      <p:pic>
        <p:nvPicPr>
          <p:cNvPr id="5" name="Picture 1">
            <a:extLst>
              <a:ext uri="{FF2B5EF4-FFF2-40B4-BE49-F238E27FC236}">
                <a16:creationId xmlns:a16="http://schemas.microsoft.com/office/drawing/2014/main" id="{AFD8D1A5-194C-1813-F71C-84129EA84870}"/>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bwMode="auto">
          <a:xfrm>
            <a:off x="185136" y="175375"/>
            <a:ext cx="2053833" cy="3080749"/>
          </a:xfrm>
          <a:prstGeom prst="rect">
            <a:avLst/>
          </a:prstGeo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6" name="Picture 5" descr="A book cover of a book&#10;&#10;AI-generated content may be incorrect.">
            <a:extLst>
              <a:ext uri="{FF2B5EF4-FFF2-40B4-BE49-F238E27FC236}">
                <a16:creationId xmlns:a16="http://schemas.microsoft.com/office/drawing/2014/main" id="{8ADA5B7E-215E-41BC-BB33-6FD56EE62373}"/>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024188" y="243170"/>
            <a:ext cx="2029415" cy="2885936"/>
          </a:xfrm>
          <a:prstGeom prst="rect">
            <a:avLst/>
          </a:prstGeom>
        </p:spPr>
      </p:pic>
      <p:pic>
        <p:nvPicPr>
          <p:cNvPr id="7" name="Picture 6" descr="A book cover of a book&#10;&#10;AI-generated content may be incorrect.">
            <a:extLst>
              <a:ext uri="{FF2B5EF4-FFF2-40B4-BE49-F238E27FC236}">
                <a16:creationId xmlns:a16="http://schemas.microsoft.com/office/drawing/2014/main" id="{E8B1F4B7-C524-4F44-EDFC-06CC77BF787E}"/>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2609083" y="243170"/>
            <a:ext cx="1949542" cy="2885936"/>
          </a:xfrm>
          <a:prstGeom prst="rect">
            <a:avLst/>
          </a:prstGeom>
        </p:spPr>
      </p:pic>
    </p:spTree>
    <p:extLst>
      <p:ext uri="{BB962C8B-B14F-4D97-AF65-F5344CB8AC3E}">
        <p14:creationId xmlns:p14="http://schemas.microsoft.com/office/powerpoint/2010/main" val="18758666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C5A0C20-6F9C-E26F-D351-5CB7B529C91A}"/>
            </a:ext>
          </a:extLst>
        </p:cNvPr>
        <p:cNvGrpSpPr/>
        <p:nvPr/>
      </p:nvGrpSpPr>
      <p:grpSpPr>
        <a:xfrm>
          <a:off x="0" y="0"/>
          <a:ext cx="0" cy="0"/>
          <a:chOff x="0" y="0"/>
          <a:chExt cx="0" cy="0"/>
        </a:xfrm>
      </p:grpSpPr>
      <p:sp>
        <p:nvSpPr>
          <p:cNvPr id="4" name="Rectangle 3">
            <a:extLst>
              <a:ext uri="{FF2B5EF4-FFF2-40B4-BE49-F238E27FC236}">
                <a16:creationId xmlns:a16="http://schemas.microsoft.com/office/drawing/2014/main" id="{9A9E059D-004C-3B54-DD08-FFBC3EAD17CB}"/>
              </a:ext>
            </a:extLst>
          </p:cNvPr>
          <p:cNvSpPr/>
          <p:nvPr/>
        </p:nvSpPr>
        <p:spPr>
          <a:xfrm>
            <a:off x="0" y="1"/>
            <a:ext cx="1981200" cy="6858000"/>
          </a:xfrm>
          <a:prstGeom prst="rect">
            <a:avLst/>
          </a:prstGeom>
          <a:solidFill>
            <a:srgbClr val="F5EFED"/>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Title 1">
            <a:extLst>
              <a:ext uri="{FF2B5EF4-FFF2-40B4-BE49-F238E27FC236}">
                <a16:creationId xmlns:a16="http://schemas.microsoft.com/office/drawing/2014/main" id="{7B9DA355-F064-10FE-12BA-5681E9879257}"/>
              </a:ext>
            </a:extLst>
          </p:cNvPr>
          <p:cNvSpPr txBox="1">
            <a:spLocks/>
          </p:cNvSpPr>
          <p:nvPr/>
        </p:nvSpPr>
        <p:spPr>
          <a:xfrm rot="16200000">
            <a:off x="-4267200" y="2766218"/>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GB" b="1" dirty="0" err="1"/>
              <a:t>Reformas</a:t>
            </a:r>
            <a:r>
              <a:rPr lang="en-GB" b="1" dirty="0"/>
              <a:t> </a:t>
            </a:r>
            <a:r>
              <a:rPr lang="en-GB" b="1" dirty="0" err="1"/>
              <a:t>neoliberales</a:t>
            </a:r>
            <a:endParaRPr lang="en-GB" dirty="0"/>
          </a:p>
        </p:txBody>
      </p:sp>
      <p:sp>
        <p:nvSpPr>
          <p:cNvPr id="17" name="Title 1">
            <a:extLst>
              <a:ext uri="{FF2B5EF4-FFF2-40B4-BE49-F238E27FC236}">
                <a16:creationId xmlns:a16="http://schemas.microsoft.com/office/drawing/2014/main" id="{F79E4FD2-703F-3CA2-D4B0-3B770DBFFCE9}"/>
              </a:ext>
            </a:extLst>
          </p:cNvPr>
          <p:cNvSpPr txBox="1">
            <a:spLocks/>
          </p:cNvSpPr>
          <p:nvPr/>
        </p:nvSpPr>
        <p:spPr>
          <a:xfrm>
            <a:off x="2351314" y="365125"/>
            <a:ext cx="9002486"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s-ES_tradnl" sz="4000" dirty="0"/>
              <a:t>Privatización: Variantes más recientes </a:t>
            </a:r>
          </a:p>
        </p:txBody>
      </p:sp>
      <p:sp>
        <p:nvSpPr>
          <p:cNvPr id="26" name="Content Placeholder 2">
            <a:extLst>
              <a:ext uri="{FF2B5EF4-FFF2-40B4-BE49-F238E27FC236}">
                <a16:creationId xmlns:a16="http://schemas.microsoft.com/office/drawing/2014/main" id="{7F4FE8B7-FAB9-CF3C-34EB-DF7E77153C73}"/>
              </a:ext>
            </a:extLst>
          </p:cNvPr>
          <p:cNvSpPr>
            <a:spLocks noGrp="1"/>
          </p:cNvSpPr>
          <p:nvPr>
            <p:ph idx="1"/>
          </p:nvPr>
        </p:nvSpPr>
        <p:spPr>
          <a:xfrm>
            <a:off x="2351314" y="2133599"/>
            <a:ext cx="9002486" cy="4043363"/>
          </a:xfrm>
        </p:spPr>
        <p:txBody>
          <a:bodyPr/>
          <a:lstStyle/>
          <a:p>
            <a:pPr marL="514350" indent="-514350">
              <a:buAutoNum type="arabicParenR"/>
            </a:pPr>
            <a:endParaRPr lang="en-GB" dirty="0"/>
          </a:p>
          <a:p>
            <a:pPr marL="514350" indent="-514350">
              <a:buAutoNum type="arabicParenR"/>
            </a:pPr>
            <a:endParaRPr lang="en-GB" dirty="0"/>
          </a:p>
          <a:p>
            <a:pPr marL="514350" indent="-514350">
              <a:buAutoNum type="arabicParenR"/>
            </a:pPr>
            <a:endParaRPr lang="en-GB" dirty="0"/>
          </a:p>
          <a:p>
            <a:pPr marL="514350" indent="-514350">
              <a:buAutoNum type="arabicParenR"/>
            </a:pPr>
            <a:endParaRPr lang="en-GB" dirty="0"/>
          </a:p>
        </p:txBody>
      </p:sp>
      <p:sp>
        <p:nvSpPr>
          <p:cNvPr id="27" name="Content Placeholder 2">
            <a:extLst>
              <a:ext uri="{FF2B5EF4-FFF2-40B4-BE49-F238E27FC236}">
                <a16:creationId xmlns:a16="http://schemas.microsoft.com/office/drawing/2014/main" id="{7FC6D059-9642-36AD-F244-1D6EF8C21D55}"/>
              </a:ext>
            </a:extLst>
          </p:cNvPr>
          <p:cNvSpPr txBox="1">
            <a:spLocks/>
          </p:cNvSpPr>
          <p:nvPr/>
        </p:nvSpPr>
        <p:spPr>
          <a:xfrm>
            <a:off x="2503714" y="2285999"/>
            <a:ext cx="9002486" cy="4043363"/>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dirty="0">
                <a:latin typeface="+mj-lt"/>
              </a:rPr>
              <a:t>Industria EdTech </a:t>
            </a:r>
          </a:p>
          <a:p>
            <a:pPr marL="514350" indent="-514350">
              <a:buFont typeface="Arial" panose="020B0604020202020204" pitchFamily="34" charset="0"/>
              <a:buAutoNum type="arabicParenR"/>
            </a:pPr>
            <a:endParaRPr lang="en-GB" dirty="0"/>
          </a:p>
          <a:p>
            <a:pPr marL="514350" indent="-514350">
              <a:buFont typeface="Arial" panose="020B0604020202020204" pitchFamily="34" charset="0"/>
              <a:buAutoNum type="arabicParenR"/>
            </a:pPr>
            <a:endParaRPr lang="en-GB" dirty="0"/>
          </a:p>
        </p:txBody>
      </p:sp>
      <p:pic>
        <p:nvPicPr>
          <p:cNvPr id="2" name="Picture 1" descr="A graph of the market size&#10;&#10;AI-generated content may be incorrect.">
            <a:extLst>
              <a:ext uri="{FF2B5EF4-FFF2-40B4-BE49-F238E27FC236}">
                <a16:creationId xmlns:a16="http://schemas.microsoft.com/office/drawing/2014/main" id="{E38D4771-6AB6-FE55-C840-AC8BE727FFF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030962" y="3068722"/>
            <a:ext cx="4855065" cy="2730974"/>
          </a:xfrm>
          <a:prstGeom prst="rect">
            <a:avLst/>
          </a:prstGeom>
        </p:spPr>
      </p:pic>
      <p:pic>
        <p:nvPicPr>
          <p:cNvPr id="3" name="Picture 2" descr="A graph of a market&#10;&#10;AI-generated content may be incorrect.">
            <a:extLst>
              <a:ext uri="{FF2B5EF4-FFF2-40B4-BE49-F238E27FC236}">
                <a16:creationId xmlns:a16="http://schemas.microsoft.com/office/drawing/2014/main" id="{B833AC19-B420-C177-798A-8CB1667D394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175896" y="2954330"/>
            <a:ext cx="4855066" cy="2706699"/>
          </a:xfrm>
          <a:prstGeom prst="rect">
            <a:avLst/>
          </a:prstGeom>
        </p:spPr>
      </p:pic>
    </p:spTree>
    <p:extLst>
      <p:ext uri="{BB962C8B-B14F-4D97-AF65-F5344CB8AC3E}">
        <p14:creationId xmlns:p14="http://schemas.microsoft.com/office/powerpoint/2010/main" val="51323322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1E8D72D-E432-4C49-5177-CF837DFB6473}"/>
            </a:ext>
          </a:extLst>
        </p:cNvPr>
        <p:cNvGrpSpPr/>
        <p:nvPr/>
      </p:nvGrpSpPr>
      <p:grpSpPr>
        <a:xfrm>
          <a:off x="0" y="0"/>
          <a:ext cx="0" cy="0"/>
          <a:chOff x="0" y="0"/>
          <a:chExt cx="0" cy="0"/>
        </a:xfrm>
      </p:grpSpPr>
      <p:sp>
        <p:nvSpPr>
          <p:cNvPr id="4" name="Rectangle 3">
            <a:extLst>
              <a:ext uri="{FF2B5EF4-FFF2-40B4-BE49-F238E27FC236}">
                <a16:creationId xmlns:a16="http://schemas.microsoft.com/office/drawing/2014/main" id="{958D5283-BDEE-E775-3E57-E2E6C3C2FF32}"/>
              </a:ext>
            </a:extLst>
          </p:cNvPr>
          <p:cNvSpPr/>
          <p:nvPr/>
        </p:nvSpPr>
        <p:spPr>
          <a:xfrm>
            <a:off x="0" y="1"/>
            <a:ext cx="1981200" cy="6858000"/>
          </a:xfrm>
          <a:prstGeom prst="rect">
            <a:avLst/>
          </a:prstGeom>
          <a:solidFill>
            <a:srgbClr val="F5EFED"/>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Title 1">
            <a:extLst>
              <a:ext uri="{FF2B5EF4-FFF2-40B4-BE49-F238E27FC236}">
                <a16:creationId xmlns:a16="http://schemas.microsoft.com/office/drawing/2014/main" id="{304EDB87-E22E-14D2-141C-FC47C873F990}"/>
              </a:ext>
            </a:extLst>
          </p:cNvPr>
          <p:cNvSpPr txBox="1">
            <a:spLocks/>
          </p:cNvSpPr>
          <p:nvPr/>
        </p:nvSpPr>
        <p:spPr>
          <a:xfrm rot="16200000">
            <a:off x="-4267200" y="2766218"/>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GB" b="1" dirty="0" err="1"/>
              <a:t>Reformas</a:t>
            </a:r>
            <a:r>
              <a:rPr lang="en-GB" b="1" dirty="0"/>
              <a:t> </a:t>
            </a:r>
            <a:r>
              <a:rPr lang="en-GB" b="1" dirty="0" err="1"/>
              <a:t>neoliberales</a:t>
            </a:r>
            <a:endParaRPr lang="en-GB" dirty="0"/>
          </a:p>
        </p:txBody>
      </p:sp>
      <p:sp>
        <p:nvSpPr>
          <p:cNvPr id="17" name="Title 1">
            <a:extLst>
              <a:ext uri="{FF2B5EF4-FFF2-40B4-BE49-F238E27FC236}">
                <a16:creationId xmlns:a16="http://schemas.microsoft.com/office/drawing/2014/main" id="{835CFCA6-7F63-2A5F-C0DE-7FB6E4A1856E}"/>
              </a:ext>
            </a:extLst>
          </p:cNvPr>
          <p:cNvSpPr txBox="1">
            <a:spLocks/>
          </p:cNvSpPr>
          <p:nvPr/>
        </p:nvSpPr>
        <p:spPr>
          <a:xfrm>
            <a:off x="2351314" y="365125"/>
            <a:ext cx="9002486"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s-ES_tradnl" sz="4000" dirty="0"/>
              <a:t>Privatización: Variantes más recientes </a:t>
            </a:r>
          </a:p>
        </p:txBody>
      </p:sp>
      <p:sp>
        <p:nvSpPr>
          <p:cNvPr id="26" name="Content Placeholder 2">
            <a:extLst>
              <a:ext uri="{FF2B5EF4-FFF2-40B4-BE49-F238E27FC236}">
                <a16:creationId xmlns:a16="http://schemas.microsoft.com/office/drawing/2014/main" id="{85C7E06F-1283-D27C-3465-AF2A65A1FDD0}"/>
              </a:ext>
            </a:extLst>
          </p:cNvPr>
          <p:cNvSpPr>
            <a:spLocks noGrp="1"/>
          </p:cNvSpPr>
          <p:nvPr>
            <p:ph idx="1"/>
          </p:nvPr>
        </p:nvSpPr>
        <p:spPr>
          <a:xfrm>
            <a:off x="2351314" y="2133599"/>
            <a:ext cx="9002486" cy="4043363"/>
          </a:xfrm>
        </p:spPr>
        <p:txBody>
          <a:bodyPr/>
          <a:lstStyle/>
          <a:p>
            <a:pPr marL="514350" indent="-514350">
              <a:buAutoNum type="arabicParenR"/>
            </a:pPr>
            <a:endParaRPr lang="en-GB" dirty="0"/>
          </a:p>
          <a:p>
            <a:pPr marL="514350" indent="-514350">
              <a:buAutoNum type="arabicParenR"/>
            </a:pPr>
            <a:endParaRPr lang="en-GB" dirty="0"/>
          </a:p>
          <a:p>
            <a:pPr marL="514350" indent="-514350">
              <a:buAutoNum type="arabicParenR"/>
            </a:pPr>
            <a:endParaRPr lang="en-GB" dirty="0"/>
          </a:p>
          <a:p>
            <a:pPr marL="514350" indent="-514350">
              <a:buAutoNum type="arabicParenR"/>
            </a:pPr>
            <a:endParaRPr lang="en-GB" dirty="0"/>
          </a:p>
        </p:txBody>
      </p:sp>
      <p:sp>
        <p:nvSpPr>
          <p:cNvPr id="27" name="Content Placeholder 2">
            <a:extLst>
              <a:ext uri="{FF2B5EF4-FFF2-40B4-BE49-F238E27FC236}">
                <a16:creationId xmlns:a16="http://schemas.microsoft.com/office/drawing/2014/main" id="{11E04E1D-0064-AC68-70F9-E492C890CAD2}"/>
              </a:ext>
            </a:extLst>
          </p:cNvPr>
          <p:cNvSpPr txBox="1">
            <a:spLocks/>
          </p:cNvSpPr>
          <p:nvPr/>
        </p:nvSpPr>
        <p:spPr>
          <a:xfrm>
            <a:off x="2503714" y="2285999"/>
            <a:ext cx="9002486" cy="4043363"/>
          </a:xfrm>
          <a:prstGeom prst="rect">
            <a:avLst/>
          </a:prstGeom>
        </p:spPr>
        <p:txBody>
          <a:bodyPr vert="horz" lIns="91440" tIns="45720" rIns="91440" bIns="45720" rtlCol="0">
            <a:normAutofit fontScale="92500"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dirty="0">
                <a:latin typeface="+mj-lt"/>
              </a:rPr>
              <a:t>Industria EdTech y la </a:t>
            </a:r>
            <a:r>
              <a:rPr lang="en-GB" dirty="0" err="1">
                <a:latin typeface="+mj-lt"/>
              </a:rPr>
              <a:t>infraestructura</a:t>
            </a:r>
            <a:r>
              <a:rPr lang="en-GB" dirty="0">
                <a:latin typeface="+mj-lt"/>
              </a:rPr>
              <a:t> de </a:t>
            </a:r>
            <a:r>
              <a:rPr lang="en-GB" dirty="0" err="1">
                <a:latin typeface="+mj-lt"/>
              </a:rPr>
              <a:t>datos</a:t>
            </a:r>
            <a:r>
              <a:rPr lang="en-GB" dirty="0">
                <a:latin typeface="+mj-lt"/>
              </a:rPr>
              <a:t> </a:t>
            </a:r>
            <a:r>
              <a:rPr lang="en-GB" dirty="0" err="1">
                <a:latin typeface="+mj-lt"/>
              </a:rPr>
              <a:t>escolares</a:t>
            </a:r>
            <a:r>
              <a:rPr lang="en-GB" dirty="0">
                <a:latin typeface="+mj-lt"/>
              </a:rPr>
              <a:t> –&gt; 8 </a:t>
            </a:r>
            <a:r>
              <a:rPr lang="en-GB" dirty="0" err="1">
                <a:latin typeface="+mj-lt"/>
              </a:rPr>
              <a:t>usos</a:t>
            </a:r>
            <a:r>
              <a:rPr lang="en-GB" dirty="0">
                <a:latin typeface="+mj-lt"/>
              </a:rPr>
              <a:t> (Pangrazio, Selwyn &amp; Cumbo, 2022):</a:t>
            </a:r>
          </a:p>
          <a:p>
            <a:endParaRPr lang="en-GB" dirty="0">
              <a:latin typeface="+mj-lt"/>
            </a:endParaRPr>
          </a:p>
          <a:p>
            <a:pPr lvl="1"/>
            <a:r>
              <a:rPr lang="en-GB" dirty="0" err="1">
                <a:latin typeface="+mj-lt"/>
              </a:rPr>
              <a:t>Gestión</a:t>
            </a:r>
            <a:r>
              <a:rPr lang="en-GB" dirty="0">
                <a:latin typeface="+mj-lt"/>
              </a:rPr>
              <a:t> escolar</a:t>
            </a:r>
          </a:p>
          <a:p>
            <a:pPr lvl="1"/>
            <a:r>
              <a:rPr lang="en-GB" dirty="0" err="1">
                <a:latin typeface="+mj-lt"/>
              </a:rPr>
              <a:t>Operaciones</a:t>
            </a:r>
            <a:r>
              <a:rPr lang="en-GB" dirty="0">
                <a:latin typeface="+mj-lt"/>
              </a:rPr>
              <a:t> </a:t>
            </a:r>
            <a:r>
              <a:rPr lang="en-GB" dirty="0" err="1">
                <a:latin typeface="+mj-lt"/>
              </a:rPr>
              <a:t>escolares</a:t>
            </a:r>
            <a:endParaRPr lang="en-GB" dirty="0">
              <a:latin typeface="+mj-lt"/>
            </a:endParaRPr>
          </a:p>
          <a:p>
            <a:pPr lvl="1"/>
            <a:r>
              <a:rPr lang="en-GB" dirty="0" err="1">
                <a:latin typeface="+mj-lt"/>
              </a:rPr>
              <a:t>Interacción</a:t>
            </a:r>
            <a:r>
              <a:rPr lang="en-GB" dirty="0">
                <a:latin typeface="+mj-lt"/>
              </a:rPr>
              <a:t> con las </a:t>
            </a:r>
            <a:r>
              <a:rPr lang="en-GB" dirty="0" err="1">
                <a:latin typeface="+mj-lt"/>
              </a:rPr>
              <a:t>familias</a:t>
            </a:r>
            <a:endParaRPr lang="en-GB" dirty="0">
              <a:latin typeface="+mj-lt"/>
            </a:endParaRPr>
          </a:p>
          <a:p>
            <a:pPr lvl="1"/>
            <a:r>
              <a:rPr lang="en-GB" dirty="0" err="1">
                <a:latin typeface="+mj-lt"/>
              </a:rPr>
              <a:t>Contenido</a:t>
            </a:r>
            <a:r>
              <a:rPr lang="en-GB" dirty="0">
                <a:latin typeface="+mj-lt"/>
              </a:rPr>
              <a:t> de </a:t>
            </a:r>
            <a:r>
              <a:rPr lang="en-GB" dirty="0" err="1">
                <a:latin typeface="+mj-lt"/>
              </a:rPr>
              <a:t>aprendizaje</a:t>
            </a:r>
            <a:endParaRPr lang="en-GB" dirty="0">
              <a:latin typeface="+mj-lt"/>
            </a:endParaRPr>
          </a:p>
          <a:p>
            <a:pPr lvl="1"/>
            <a:r>
              <a:rPr lang="en-GB" dirty="0" err="1">
                <a:latin typeface="+mj-lt"/>
              </a:rPr>
              <a:t>Trabajo</a:t>
            </a:r>
            <a:endParaRPr lang="en-GB" dirty="0">
              <a:latin typeface="+mj-lt"/>
            </a:endParaRPr>
          </a:p>
          <a:p>
            <a:pPr lvl="1"/>
            <a:r>
              <a:rPr lang="en-GB" dirty="0" err="1">
                <a:latin typeface="+mj-lt"/>
              </a:rPr>
              <a:t>Convergencia</a:t>
            </a:r>
            <a:r>
              <a:rPr lang="en-GB" dirty="0">
                <a:latin typeface="+mj-lt"/>
              </a:rPr>
              <a:t> de </a:t>
            </a:r>
            <a:r>
              <a:rPr lang="en-GB" dirty="0" err="1">
                <a:latin typeface="+mj-lt"/>
              </a:rPr>
              <a:t>datos</a:t>
            </a:r>
            <a:endParaRPr lang="en-GB" dirty="0">
              <a:latin typeface="+mj-lt"/>
            </a:endParaRPr>
          </a:p>
          <a:p>
            <a:pPr lvl="1"/>
            <a:r>
              <a:rPr lang="en-GB" dirty="0" err="1">
                <a:latin typeface="+mj-lt"/>
              </a:rPr>
              <a:t>Monitoreo</a:t>
            </a:r>
            <a:r>
              <a:rPr lang="en-GB" dirty="0">
                <a:latin typeface="+mj-lt"/>
              </a:rPr>
              <a:t> de </a:t>
            </a:r>
            <a:r>
              <a:rPr lang="en-GB" dirty="0" err="1">
                <a:latin typeface="+mj-lt"/>
              </a:rPr>
              <a:t>dispositivos</a:t>
            </a:r>
            <a:r>
              <a:rPr lang="en-GB" dirty="0">
                <a:latin typeface="+mj-lt"/>
              </a:rPr>
              <a:t> y Wi-Fi</a:t>
            </a:r>
          </a:p>
          <a:p>
            <a:pPr lvl="1"/>
            <a:r>
              <a:rPr lang="en-GB" dirty="0" err="1">
                <a:latin typeface="+mj-lt"/>
              </a:rPr>
              <a:t>Plataformas</a:t>
            </a:r>
            <a:r>
              <a:rPr lang="en-GB" dirty="0">
                <a:latin typeface="+mj-lt"/>
              </a:rPr>
              <a:t> de </a:t>
            </a:r>
            <a:r>
              <a:rPr lang="en-GB" dirty="0" err="1">
                <a:latin typeface="+mj-lt"/>
              </a:rPr>
              <a:t>duplicación</a:t>
            </a:r>
            <a:endParaRPr lang="en-GB" dirty="0"/>
          </a:p>
          <a:p>
            <a:pPr marL="514350" indent="-514350">
              <a:buFont typeface="Arial" panose="020B0604020202020204" pitchFamily="34" charset="0"/>
              <a:buAutoNum type="arabicParenR"/>
            </a:pPr>
            <a:endParaRPr lang="en-GB" dirty="0"/>
          </a:p>
        </p:txBody>
      </p:sp>
    </p:spTree>
    <p:extLst>
      <p:ext uri="{BB962C8B-B14F-4D97-AF65-F5344CB8AC3E}">
        <p14:creationId xmlns:p14="http://schemas.microsoft.com/office/powerpoint/2010/main" val="117372992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6999F05-7F19-E465-8F1C-981C8C6599CA}"/>
            </a:ext>
          </a:extLst>
        </p:cNvPr>
        <p:cNvGrpSpPr/>
        <p:nvPr/>
      </p:nvGrpSpPr>
      <p:grpSpPr>
        <a:xfrm>
          <a:off x="0" y="0"/>
          <a:ext cx="0" cy="0"/>
          <a:chOff x="0" y="0"/>
          <a:chExt cx="0" cy="0"/>
        </a:xfrm>
      </p:grpSpPr>
      <p:sp>
        <p:nvSpPr>
          <p:cNvPr id="4" name="Rectangle 3">
            <a:extLst>
              <a:ext uri="{FF2B5EF4-FFF2-40B4-BE49-F238E27FC236}">
                <a16:creationId xmlns:a16="http://schemas.microsoft.com/office/drawing/2014/main" id="{22FA5BCE-1B93-9210-6BC3-C9474616AE56}"/>
              </a:ext>
            </a:extLst>
          </p:cNvPr>
          <p:cNvSpPr/>
          <p:nvPr/>
        </p:nvSpPr>
        <p:spPr>
          <a:xfrm>
            <a:off x="0" y="1"/>
            <a:ext cx="1981200" cy="6858000"/>
          </a:xfrm>
          <a:prstGeom prst="rect">
            <a:avLst/>
          </a:prstGeom>
          <a:solidFill>
            <a:srgbClr val="F5EFED"/>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Title 1">
            <a:extLst>
              <a:ext uri="{FF2B5EF4-FFF2-40B4-BE49-F238E27FC236}">
                <a16:creationId xmlns:a16="http://schemas.microsoft.com/office/drawing/2014/main" id="{1CD7734D-B8DC-A504-A823-03B1DA40F450}"/>
              </a:ext>
            </a:extLst>
          </p:cNvPr>
          <p:cNvSpPr txBox="1">
            <a:spLocks/>
          </p:cNvSpPr>
          <p:nvPr/>
        </p:nvSpPr>
        <p:spPr>
          <a:xfrm rot="16200000">
            <a:off x="-4267200" y="2766218"/>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GB" b="1" dirty="0" err="1"/>
              <a:t>Reformas</a:t>
            </a:r>
            <a:r>
              <a:rPr lang="en-GB" b="1" dirty="0"/>
              <a:t> </a:t>
            </a:r>
            <a:r>
              <a:rPr lang="en-GB" b="1" dirty="0" err="1"/>
              <a:t>neoliberales</a:t>
            </a:r>
            <a:endParaRPr lang="en-GB" dirty="0"/>
          </a:p>
        </p:txBody>
      </p:sp>
      <p:sp>
        <p:nvSpPr>
          <p:cNvPr id="17" name="Title 1">
            <a:extLst>
              <a:ext uri="{FF2B5EF4-FFF2-40B4-BE49-F238E27FC236}">
                <a16:creationId xmlns:a16="http://schemas.microsoft.com/office/drawing/2014/main" id="{FAC99D70-64E0-C0F8-2A0D-0FA5E9CADB1A}"/>
              </a:ext>
            </a:extLst>
          </p:cNvPr>
          <p:cNvSpPr txBox="1">
            <a:spLocks/>
          </p:cNvSpPr>
          <p:nvPr/>
        </p:nvSpPr>
        <p:spPr>
          <a:xfrm>
            <a:off x="2351314" y="365125"/>
            <a:ext cx="9002486"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s-ES_tradnl" sz="4000" dirty="0"/>
              <a:t>Privatización: Variantes más recientes </a:t>
            </a:r>
          </a:p>
        </p:txBody>
      </p:sp>
      <p:sp>
        <p:nvSpPr>
          <p:cNvPr id="26" name="Content Placeholder 2">
            <a:extLst>
              <a:ext uri="{FF2B5EF4-FFF2-40B4-BE49-F238E27FC236}">
                <a16:creationId xmlns:a16="http://schemas.microsoft.com/office/drawing/2014/main" id="{CD85991B-38DC-BEA1-23B4-85C01BDF4D6C}"/>
              </a:ext>
            </a:extLst>
          </p:cNvPr>
          <p:cNvSpPr>
            <a:spLocks noGrp="1"/>
          </p:cNvSpPr>
          <p:nvPr>
            <p:ph idx="1"/>
          </p:nvPr>
        </p:nvSpPr>
        <p:spPr>
          <a:xfrm>
            <a:off x="2351314" y="2133599"/>
            <a:ext cx="9002486" cy="4043363"/>
          </a:xfrm>
        </p:spPr>
        <p:txBody>
          <a:bodyPr/>
          <a:lstStyle/>
          <a:p>
            <a:pPr marL="514350" indent="-514350">
              <a:buAutoNum type="arabicParenR"/>
            </a:pPr>
            <a:endParaRPr lang="en-GB" dirty="0"/>
          </a:p>
          <a:p>
            <a:pPr marL="514350" indent="-514350">
              <a:buAutoNum type="arabicParenR"/>
            </a:pPr>
            <a:endParaRPr lang="en-GB" dirty="0"/>
          </a:p>
          <a:p>
            <a:pPr marL="514350" indent="-514350">
              <a:buAutoNum type="arabicParenR"/>
            </a:pPr>
            <a:endParaRPr lang="en-GB" dirty="0"/>
          </a:p>
          <a:p>
            <a:pPr marL="514350" indent="-514350">
              <a:buAutoNum type="arabicParenR"/>
            </a:pPr>
            <a:endParaRPr lang="en-GB" dirty="0"/>
          </a:p>
        </p:txBody>
      </p:sp>
      <p:sp>
        <p:nvSpPr>
          <p:cNvPr id="27" name="Content Placeholder 2">
            <a:extLst>
              <a:ext uri="{FF2B5EF4-FFF2-40B4-BE49-F238E27FC236}">
                <a16:creationId xmlns:a16="http://schemas.microsoft.com/office/drawing/2014/main" id="{3FC63DD7-97E6-7CA2-6CBD-9F4D5C16F6F7}"/>
              </a:ext>
            </a:extLst>
          </p:cNvPr>
          <p:cNvSpPr txBox="1">
            <a:spLocks/>
          </p:cNvSpPr>
          <p:nvPr/>
        </p:nvSpPr>
        <p:spPr>
          <a:xfrm>
            <a:off x="2503714" y="1690689"/>
            <a:ext cx="9002486" cy="4638674"/>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dirty="0">
                <a:latin typeface="+mj-lt"/>
              </a:rPr>
              <a:t>Industria EdTech y </a:t>
            </a:r>
            <a:r>
              <a:rPr lang="en-GB" dirty="0" err="1">
                <a:latin typeface="+mj-lt"/>
              </a:rPr>
              <a:t>política</a:t>
            </a:r>
            <a:r>
              <a:rPr lang="en-GB" dirty="0">
                <a:latin typeface="+mj-lt"/>
              </a:rPr>
              <a:t> </a:t>
            </a:r>
            <a:r>
              <a:rPr lang="en-GB" dirty="0" err="1">
                <a:latin typeface="+mj-lt"/>
              </a:rPr>
              <a:t>educativa</a:t>
            </a:r>
            <a:endParaRPr lang="en-GB" dirty="0">
              <a:latin typeface="+mj-lt"/>
            </a:endParaRPr>
          </a:p>
          <a:p>
            <a:pPr marL="0" indent="0">
              <a:buNone/>
            </a:pPr>
            <a:endParaRPr lang="en-GB" dirty="0">
              <a:latin typeface="+mj-lt"/>
            </a:endParaRPr>
          </a:p>
        </p:txBody>
      </p:sp>
      <p:pic>
        <p:nvPicPr>
          <p:cNvPr id="7" name="Picture 6" descr="A close-up of a network&#10;&#10;AI-generated content may be incorrect.">
            <a:extLst>
              <a:ext uri="{FF2B5EF4-FFF2-40B4-BE49-F238E27FC236}">
                <a16:creationId xmlns:a16="http://schemas.microsoft.com/office/drawing/2014/main" id="{00A507C7-E1E6-78FF-4399-2EC53E1C22C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391307" y="2311852"/>
            <a:ext cx="7637407" cy="3063875"/>
          </a:xfrm>
          <a:prstGeom prst="rect">
            <a:avLst/>
          </a:prstGeom>
        </p:spPr>
      </p:pic>
      <p:pic>
        <p:nvPicPr>
          <p:cNvPr id="8" name="Picture 7">
            <a:extLst>
              <a:ext uri="{FF2B5EF4-FFF2-40B4-BE49-F238E27FC236}">
                <a16:creationId xmlns:a16="http://schemas.microsoft.com/office/drawing/2014/main" id="{189DD8DD-3CAA-6BA8-B6AC-74423F7D2144}"/>
              </a:ext>
            </a:extLst>
          </p:cNvPr>
          <p:cNvPicPr>
            <a:picLocks noChangeAspect="1"/>
          </p:cNvPicPr>
          <p:nvPr/>
        </p:nvPicPr>
        <p:blipFill>
          <a:blip r:embed="rId4">
            <a:extLst>
              <a:ext uri="{28A0092B-C50C-407E-A947-70E740481C1C}">
                <a14:useLocalDpi xmlns:a14="http://schemas.microsoft.com/office/drawing/2010/main" val="0"/>
              </a:ext>
            </a:extLst>
          </a:blip>
          <a:srcRect l="-1" r="38140" b="478"/>
          <a:stretch>
            <a:fillRect/>
          </a:stretch>
        </p:blipFill>
        <p:spPr>
          <a:xfrm>
            <a:off x="2198914" y="3324358"/>
            <a:ext cx="3265714" cy="3536252"/>
          </a:xfrm>
          <a:prstGeom prst="rect">
            <a:avLst/>
          </a:prstGeom>
        </p:spPr>
      </p:pic>
    </p:spTree>
    <p:extLst>
      <p:ext uri="{BB962C8B-B14F-4D97-AF65-F5344CB8AC3E}">
        <p14:creationId xmlns:p14="http://schemas.microsoft.com/office/powerpoint/2010/main" val="297088037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77A43F32-EC37-3A8A-5CB2-1A31CAAECAB8}"/>
              </a:ext>
            </a:extLst>
          </p:cNvPr>
          <p:cNvSpPr/>
          <p:nvPr/>
        </p:nvSpPr>
        <p:spPr>
          <a:xfrm>
            <a:off x="0" y="-1"/>
            <a:ext cx="12192000" cy="6858001"/>
          </a:xfrm>
          <a:prstGeom prst="rect">
            <a:avLst/>
          </a:prstGeom>
          <a:solidFill>
            <a:srgbClr val="F5EFED"/>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a:extLst>
              <a:ext uri="{FF2B5EF4-FFF2-40B4-BE49-F238E27FC236}">
                <a16:creationId xmlns:a16="http://schemas.microsoft.com/office/drawing/2014/main" id="{6C763554-A30A-C161-A901-C704A3BD58C2}"/>
              </a:ext>
            </a:extLst>
          </p:cNvPr>
          <p:cNvSpPr>
            <a:spLocks noGrp="1"/>
          </p:cNvSpPr>
          <p:nvPr>
            <p:ph type="title"/>
          </p:nvPr>
        </p:nvSpPr>
        <p:spPr>
          <a:xfrm>
            <a:off x="838200" y="2766217"/>
            <a:ext cx="10515600" cy="1325563"/>
          </a:xfrm>
        </p:spPr>
        <p:txBody>
          <a:bodyPr/>
          <a:lstStyle/>
          <a:p>
            <a:pPr algn="ctr"/>
            <a:r>
              <a:rPr lang="en-GB" dirty="0" err="1"/>
              <a:t>Efectos</a:t>
            </a:r>
            <a:r>
              <a:rPr lang="en-GB" dirty="0"/>
              <a:t> y debates</a:t>
            </a:r>
          </a:p>
        </p:txBody>
      </p:sp>
    </p:spTree>
    <p:extLst>
      <p:ext uri="{BB962C8B-B14F-4D97-AF65-F5344CB8AC3E}">
        <p14:creationId xmlns:p14="http://schemas.microsoft.com/office/powerpoint/2010/main" val="201660502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FBFA5EAC-74FC-A147-8EB3-A398F886D588}"/>
              </a:ext>
            </a:extLst>
          </p:cNvPr>
          <p:cNvSpPr/>
          <p:nvPr/>
        </p:nvSpPr>
        <p:spPr>
          <a:xfrm>
            <a:off x="0" y="-1"/>
            <a:ext cx="12192000" cy="6858001"/>
          </a:xfrm>
          <a:prstGeom prst="rect">
            <a:avLst/>
          </a:prstGeom>
          <a:solidFill>
            <a:srgbClr val="F5EFED"/>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3" name="Picture 2" descr="A book cover with green text&#10;&#10;AI-generated content may be incorrect.">
            <a:extLst>
              <a:ext uri="{FF2B5EF4-FFF2-40B4-BE49-F238E27FC236}">
                <a16:creationId xmlns:a16="http://schemas.microsoft.com/office/drawing/2014/main" id="{B9F41A21-44D6-1B7C-3AED-7B7CAE687A1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33066" y="3428999"/>
            <a:ext cx="1901992" cy="2926142"/>
          </a:xfrm>
          <a:prstGeom prst="rect">
            <a:avLst/>
          </a:prstGeom>
        </p:spPr>
      </p:pic>
      <p:pic>
        <p:nvPicPr>
          <p:cNvPr id="5" name="Picture 4" descr="A child standing in front of a sign&#10;&#10;AI-generated content may be incorrect.">
            <a:extLst>
              <a:ext uri="{FF2B5EF4-FFF2-40B4-BE49-F238E27FC236}">
                <a16:creationId xmlns:a16="http://schemas.microsoft.com/office/drawing/2014/main" id="{B1EC0C45-BBCC-E72F-8167-8F7622243A6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012992" y="1397000"/>
            <a:ext cx="2641600" cy="4064000"/>
          </a:xfrm>
          <a:prstGeom prst="rect">
            <a:avLst/>
          </a:prstGeom>
        </p:spPr>
      </p:pic>
      <p:sp>
        <p:nvSpPr>
          <p:cNvPr id="8" name="Title 1">
            <a:extLst>
              <a:ext uri="{FF2B5EF4-FFF2-40B4-BE49-F238E27FC236}">
                <a16:creationId xmlns:a16="http://schemas.microsoft.com/office/drawing/2014/main" id="{46533A93-4FAA-47AF-E390-82509E19BECE}"/>
              </a:ext>
            </a:extLst>
          </p:cNvPr>
          <p:cNvSpPr txBox="1">
            <a:spLocks/>
          </p:cNvSpPr>
          <p:nvPr/>
        </p:nvSpPr>
        <p:spPr>
          <a:xfrm>
            <a:off x="2107292" y="5748901"/>
            <a:ext cx="3507015" cy="662783"/>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GB" sz="2800" dirty="0" err="1"/>
              <a:t>Reformas</a:t>
            </a:r>
            <a:r>
              <a:rPr lang="en-GB" sz="2800" dirty="0"/>
              <a:t> </a:t>
            </a:r>
            <a:r>
              <a:rPr lang="en-GB" sz="2800" dirty="0" err="1"/>
              <a:t>estructurales</a:t>
            </a:r>
            <a:r>
              <a:rPr lang="en-GB" sz="2800" dirty="0"/>
              <a:t> de </a:t>
            </a:r>
            <a:r>
              <a:rPr lang="en-GB" sz="2800" dirty="0" err="1"/>
              <a:t>los</a:t>
            </a:r>
            <a:r>
              <a:rPr lang="en-GB" sz="2800" dirty="0"/>
              <a:t> 1990s</a:t>
            </a:r>
          </a:p>
        </p:txBody>
      </p:sp>
      <p:sp>
        <p:nvSpPr>
          <p:cNvPr id="9" name="Title 1">
            <a:extLst>
              <a:ext uri="{FF2B5EF4-FFF2-40B4-BE49-F238E27FC236}">
                <a16:creationId xmlns:a16="http://schemas.microsoft.com/office/drawing/2014/main" id="{6625F216-A8E7-BFEA-D365-11FCD65B4BFA}"/>
              </a:ext>
            </a:extLst>
          </p:cNvPr>
          <p:cNvSpPr txBox="1">
            <a:spLocks/>
          </p:cNvSpPr>
          <p:nvPr/>
        </p:nvSpPr>
        <p:spPr>
          <a:xfrm>
            <a:off x="7144370" y="5748902"/>
            <a:ext cx="3507015" cy="662783"/>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GB" sz="2800" dirty="0" err="1"/>
              <a:t>Políticas</a:t>
            </a:r>
            <a:r>
              <a:rPr lang="en-GB" sz="2800" dirty="0"/>
              <a:t> de la ‘Tercera </a:t>
            </a:r>
            <a:r>
              <a:rPr lang="en-GB" sz="2800" dirty="0" err="1"/>
              <a:t>vía</a:t>
            </a:r>
            <a:r>
              <a:rPr lang="en-GB" sz="2800" dirty="0"/>
              <a:t>’ de </a:t>
            </a:r>
            <a:r>
              <a:rPr lang="en-GB" sz="2800" dirty="0" err="1"/>
              <a:t>los</a:t>
            </a:r>
            <a:r>
              <a:rPr lang="en-GB" sz="2800" dirty="0"/>
              <a:t> 2000s</a:t>
            </a:r>
          </a:p>
        </p:txBody>
      </p:sp>
      <p:pic>
        <p:nvPicPr>
          <p:cNvPr id="12" name="Picture 11" descr="A book cover with pencil and ruler&#10;&#10;AI-generated content may be incorrect.">
            <a:extLst>
              <a:ext uri="{FF2B5EF4-FFF2-40B4-BE49-F238E27FC236}">
                <a16:creationId xmlns:a16="http://schemas.microsoft.com/office/drawing/2014/main" id="{92FE82A2-69EB-4448-429A-86EBAB0CF8DB}"/>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19453" y="188141"/>
            <a:ext cx="2012577" cy="3052716"/>
          </a:xfrm>
          <a:prstGeom prst="rect">
            <a:avLst/>
          </a:prstGeom>
        </p:spPr>
      </p:pic>
      <p:pic>
        <p:nvPicPr>
          <p:cNvPr id="14" name="Picture 13" descr="A red cover with white text&#10;&#10;AI-generated content may be incorrect.">
            <a:extLst>
              <a:ext uri="{FF2B5EF4-FFF2-40B4-BE49-F238E27FC236}">
                <a16:creationId xmlns:a16="http://schemas.microsoft.com/office/drawing/2014/main" id="{9A54E5E9-4212-07CB-F3B5-683A1D74A191}"/>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286872" y="101600"/>
            <a:ext cx="2546052" cy="3844758"/>
          </a:xfrm>
          <a:prstGeom prst="rect">
            <a:avLst/>
          </a:prstGeom>
        </p:spPr>
      </p:pic>
      <p:pic>
        <p:nvPicPr>
          <p:cNvPr id="16" name="Picture 15" descr="A close-up of a door&#10;&#10;AI-generated content may be incorrect.">
            <a:extLst>
              <a:ext uri="{FF2B5EF4-FFF2-40B4-BE49-F238E27FC236}">
                <a16:creationId xmlns:a16="http://schemas.microsoft.com/office/drawing/2014/main" id="{1E898BE3-E1DD-63C3-08E8-84528E3D7B6E}"/>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9179008" y="121482"/>
            <a:ext cx="1629498" cy="2451291"/>
          </a:xfrm>
          <a:prstGeom prst="rect">
            <a:avLst/>
          </a:prstGeom>
        </p:spPr>
      </p:pic>
      <p:pic>
        <p:nvPicPr>
          <p:cNvPr id="18" name="Picture 17" descr="A book cover with text&#10;&#10;AI-generated content may be incorrect.">
            <a:extLst>
              <a:ext uri="{FF2B5EF4-FFF2-40B4-BE49-F238E27FC236}">
                <a16:creationId xmlns:a16="http://schemas.microsoft.com/office/drawing/2014/main" id="{8154E59D-F882-67BF-F127-236982715CC2}"/>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9844658" y="2694256"/>
            <a:ext cx="2214276" cy="3184918"/>
          </a:xfrm>
          <a:prstGeom prst="rect">
            <a:avLst/>
          </a:prstGeom>
        </p:spPr>
      </p:pic>
    </p:spTree>
    <p:extLst>
      <p:ext uri="{BB962C8B-B14F-4D97-AF65-F5344CB8AC3E}">
        <p14:creationId xmlns:p14="http://schemas.microsoft.com/office/powerpoint/2010/main" val="356890837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2A4FC2C-047E-45A5-965D-8E1E3BF09BC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524" y="0"/>
            <a:ext cx="12188952"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pic>
        <p:nvPicPr>
          <p:cNvPr id="2" name="Picture 1" descr="A graph of a graph of the results of a global educational outcomes improvement&#10;&#10;AI-generated content may be incorrect.">
            <a:extLst>
              <a:ext uri="{FF2B5EF4-FFF2-40B4-BE49-F238E27FC236}">
                <a16:creationId xmlns:a16="http://schemas.microsoft.com/office/drawing/2014/main" id="{C33BC439-6ED6-F517-86F6-2DC559FCF8E4}"/>
              </a:ext>
            </a:extLst>
          </p:cNvPr>
          <p:cNvPicPr>
            <a:picLocks noChangeAspect="1"/>
          </p:cNvPicPr>
          <p:nvPr/>
        </p:nvPicPr>
        <p:blipFill>
          <a:blip r:embed="rId2">
            <a:extLst>
              <a:ext uri="{28A0092B-C50C-407E-A947-70E740481C1C}">
                <a14:useLocalDpi xmlns:a14="http://schemas.microsoft.com/office/drawing/2010/main" val="0"/>
              </a:ext>
            </a:extLst>
          </a:blip>
          <a:srcRect r="425" b="-1"/>
          <a:stretch>
            <a:fillRect/>
          </a:stretch>
        </p:blipFill>
        <p:spPr>
          <a:xfrm>
            <a:off x="20" y="1282"/>
            <a:ext cx="12191980" cy="6856718"/>
          </a:xfrm>
          <a:prstGeom prst="rect">
            <a:avLst/>
          </a:prstGeom>
        </p:spPr>
      </p:pic>
      <p:sp>
        <p:nvSpPr>
          <p:cNvPr id="3" name="TextBox 2">
            <a:extLst>
              <a:ext uri="{FF2B5EF4-FFF2-40B4-BE49-F238E27FC236}">
                <a16:creationId xmlns:a16="http://schemas.microsoft.com/office/drawing/2014/main" id="{2826AA05-17E8-C079-5905-E4EC03D98764}"/>
              </a:ext>
            </a:extLst>
          </p:cNvPr>
          <p:cNvSpPr txBox="1"/>
          <p:nvPr/>
        </p:nvSpPr>
        <p:spPr>
          <a:xfrm>
            <a:off x="8229601" y="6487386"/>
            <a:ext cx="3960876" cy="369332"/>
          </a:xfrm>
          <a:prstGeom prst="rect">
            <a:avLst/>
          </a:prstGeom>
          <a:noFill/>
        </p:spPr>
        <p:txBody>
          <a:bodyPr wrap="square" rtlCol="0">
            <a:spAutoFit/>
          </a:bodyPr>
          <a:lstStyle/>
          <a:p>
            <a:r>
              <a:rPr lang="en-GB" dirty="0">
                <a:latin typeface="+mj-lt"/>
              </a:rPr>
              <a:t>Source: </a:t>
            </a:r>
            <a:r>
              <a:rPr lang="en-GB" dirty="0" err="1">
                <a:latin typeface="+mj-lt"/>
              </a:rPr>
              <a:t>Shalberg</a:t>
            </a:r>
            <a:r>
              <a:rPr lang="en-GB" dirty="0">
                <a:latin typeface="+mj-lt"/>
              </a:rPr>
              <a:t> (2024) from OECD data</a:t>
            </a:r>
          </a:p>
        </p:txBody>
      </p:sp>
    </p:spTree>
    <p:extLst>
      <p:ext uri="{BB962C8B-B14F-4D97-AF65-F5344CB8AC3E}">
        <p14:creationId xmlns:p14="http://schemas.microsoft.com/office/powerpoint/2010/main" val="116394499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CA5F2589-B8DA-4EE9-7888-ACF458AC75EE}"/>
              </a:ext>
            </a:extLst>
          </p:cNvPr>
          <p:cNvSpPr/>
          <p:nvPr/>
        </p:nvSpPr>
        <p:spPr>
          <a:xfrm>
            <a:off x="8301318" y="1"/>
            <a:ext cx="3890681" cy="6858000"/>
          </a:xfrm>
          <a:prstGeom prst="rect">
            <a:avLst/>
          </a:prstGeom>
          <a:solidFill>
            <a:srgbClr val="F5EFED"/>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Content Placeholder 2">
            <a:extLst>
              <a:ext uri="{FF2B5EF4-FFF2-40B4-BE49-F238E27FC236}">
                <a16:creationId xmlns:a16="http://schemas.microsoft.com/office/drawing/2014/main" id="{C93AED66-8CA8-3476-320D-A326EB62248C}"/>
              </a:ext>
            </a:extLst>
          </p:cNvPr>
          <p:cNvSpPr>
            <a:spLocks noGrp="1"/>
          </p:cNvSpPr>
          <p:nvPr>
            <p:ph idx="1"/>
          </p:nvPr>
        </p:nvSpPr>
        <p:spPr>
          <a:xfrm>
            <a:off x="838200" y="1460500"/>
            <a:ext cx="10515600" cy="5032375"/>
          </a:xfrm>
        </p:spPr>
        <p:txBody>
          <a:bodyPr>
            <a:normAutofit/>
          </a:bodyPr>
          <a:lstStyle/>
          <a:p>
            <a:r>
              <a:rPr lang="es-ES_tradnl" noProof="0" dirty="0">
                <a:latin typeface="Calibri Light" panose="020F0302020204030204" pitchFamily="34" charset="0"/>
                <a:cs typeface="Calibri Light" panose="020F0302020204030204" pitchFamily="34" charset="0"/>
              </a:rPr>
              <a:t>Reformas neoliberales en educación (1980 – )</a:t>
            </a:r>
          </a:p>
          <a:p>
            <a:r>
              <a:rPr lang="es-ES_tradnl" dirty="0">
                <a:latin typeface="Calibri Light" panose="020F0302020204030204" pitchFamily="34" charset="0"/>
                <a:cs typeface="Calibri Light" panose="020F0302020204030204" pitchFamily="34" charset="0"/>
              </a:rPr>
              <a:t>Efectos y debates</a:t>
            </a:r>
          </a:p>
          <a:p>
            <a:r>
              <a:rPr lang="es-ES_tradnl" dirty="0">
                <a:latin typeface="Calibri Light" panose="020F0302020204030204" pitchFamily="34" charset="0"/>
                <a:cs typeface="Calibri Light" panose="020F0302020204030204" pitchFamily="34" charset="0"/>
              </a:rPr>
              <a:t>Giros inesperados</a:t>
            </a:r>
          </a:p>
          <a:p>
            <a:pPr lvl="1"/>
            <a:endParaRPr lang="es-ES_tradnl" dirty="0">
              <a:latin typeface="Calibri Light" panose="020F0302020204030204" pitchFamily="34" charset="0"/>
              <a:cs typeface="Calibri Light" panose="020F0302020204030204" pitchFamily="34" charset="0"/>
            </a:endParaRPr>
          </a:p>
          <a:p>
            <a:pPr lvl="1"/>
            <a:endParaRPr lang="es-ES_tradnl" dirty="0">
              <a:latin typeface="Calibri Light" panose="020F0302020204030204" pitchFamily="34" charset="0"/>
              <a:cs typeface="Calibri Light" panose="020F0302020204030204" pitchFamily="34" charset="0"/>
            </a:endParaRPr>
          </a:p>
          <a:p>
            <a:endParaRPr lang="es-ES_tradnl" noProof="0" dirty="0">
              <a:latin typeface="Calibri Light" panose="020F0302020204030204" pitchFamily="34" charset="0"/>
              <a:cs typeface="Calibri Light" panose="020F0302020204030204" pitchFamily="34" charset="0"/>
            </a:endParaRPr>
          </a:p>
          <a:p>
            <a:pPr lvl="1"/>
            <a:endParaRPr lang="es-ES_tradnl" dirty="0">
              <a:latin typeface="Calibri Light" panose="020F0302020204030204" pitchFamily="34" charset="0"/>
              <a:cs typeface="Calibri Light" panose="020F0302020204030204" pitchFamily="34" charset="0"/>
            </a:endParaRPr>
          </a:p>
          <a:p>
            <a:pPr lvl="1"/>
            <a:endParaRPr lang="es-ES_tradnl" dirty="0">
              <a:latin typeface="Calibri Light" panose="020F0302020204030204" pitchFamily="34" charset="0"/>
              <a:cs typeface="Calibri Light" panose="020F0302020204030204" pitchFamily="34" charset="0"/>
            </a:endParaRPr>
          </a:p>
          <a:p>
            <a:pPr lvl="1"/>
            <a:endParaRPr lang="es-ES_tradnl" noProof="0" dirty="0">
              <a:latin typeface="Calibri Light" panose="020F0302020204030204" pitchFamily="34" charset="0"/>
              <a:cs typeface="Calibri Light" panose="020F0302020204030204" pitchFamily="34" charset="0"/>
            </a:endParaRPr>
          </a:p>
        </p:txBody>
      </p:sp>
    </p:spTree>
    <p:extLst>
      <p:ext uri="{BB962C8B-B14F-4D97-AF65-F5344CB8AC3E}">
        <p14:creationId xmlns:p14="http://schemas.microsoft.com/office/powerpoint/2010/main" val="5317543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A graph with blue lines&#10;&#10;AI-generated content may be incorrect.">
            <a:extLst>
              <a:ext uri="{FF2B5EF4-FFF2-40B4-BE49-F238E27FC236}">
                <a16:creationId xmlns:a16="http://schemas.microsoft.com/office/drawing/2014/main" id="{4795C0B4-27A3-33EE-FC8F-F18581F863F9}"/>
              </a:ext>
            </a:extLst>
          </p:cNvPr>
          <p:cNvPicPr>
            <a:picLocks noChangeAspect="1"/>
          </p:cNvPicPr>
          <p:nvPr/>
        </p:nvPicPr>
        <p:blipFill>
          <a:blip r:embed="rId3">
            <a:extLst>
              <a:ext uri="{28A0092B-C50C-407E-A947-70E740481C1C}">
                <a14:useLocalDpi xmlns:a14="http://schemas.microsoft.com/office/drawing/2010/main" val="0"/>
              </a:ext>
            </a:extLst>
          </a:blip>
          <a:srcRect b="4886"/>
          <a:stretch>
            <a:fillRect/>
          </a:stretch>
        </p:blipFill>
        <p:spPr>
          <a:xfrm>
            <a:off x="76200" y="1"/>
            <a:ext cx="12039600" cy="6526306"/>
          </a:xfrm>
          <a:prstGeom prst="rect">
            <a:avLst/>
          </a:prstGeom>
        </p:spPr>
      </p:pic>
      <p:sp>
        <p:nvSpPr>
          <p:cNvPr id="3" name="TextBox 2">
            <a:extLst>
              <a:ext uri="{FF2B5EF4-FFF2-40B4-BE49-F238E27FC236}">
                <a16:creationId xmlns:a16="http://schemas.microsoft.com/office/drawing/2014/main" id="{A8E8E781-E565-29D8-92FD-B67981852EDF}"/>
              </a:ext>
            </a:extLst>
          </p:cNvPr>
          <p:cNvSpPr txBox="1"/>
          <p:nvPr/>
        </p:nvSpPr>
        <p:spPr>
          <a:xfrm>
            <a:off x="7709647" y="6487386"/>
            <a:ext cx="4480830" cy="369332"/>
          </a:xfrm>
          <a:prstGeom prst="rect">
            <a:avLst/>
          </a:prstGeom>
          <a:noFill/>
        </p:spPr>
        <p:txBody>
          <a:bodyPr wrap="square" rtlCol="0">
            <a:spAutoFit/>
          </a:bodyPr>
          <a:lstStyle/>
          <a:p>
            <a:r>
              <a:rPr lang="en-GB" dirty="0">
                <a:latin typeface="+mj-lt"/>
              </a:rPr>
              <a:t>Source: </a:t>
            </a:r>
            <a:r>
              <a:rPr lang="en-GB" dirty="0" err="1">
                <a:latin typeface="+mj-lt"/>
              </a:rPr>
              <a:t>Shalberg</a:t>
            </a:r>
            <a:r>
              <a:rPr lang="en-GB" dirty="0">
                <a:latin typeface="+mj-lt"/>
              </a:rPr>
              <a:t> (2024) from OECD PISA data</a:t>
            </a:r>
          </a:p>
        </p:txBody>
      </p:sp>
    </p:spTree>
    <p:extLst>
      <p:ext uri="{BB962C8B-B14F-4D97-AF65-F5344CB8AC3E}">
        <p14:creationId xmlns:p14="http://schemas.microsoft.com/office/powerpoint/2010/main" val="194399263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0225E9F-D5C6-D8FF-F000-A3768E7E6E20}"/>
            </a:ext>
          </a:extLst>
        </p:cNvPr>
        <p:cNvGrpSpPr/>
        <p:nvPr/>
      </p:nvGrpSpPr>
      <p:grpSpPr>
        <a:xfrm>
          <a:off x="0" y="0"/>
          <a:ext cx="0" cy="0"/>
          <a:chOff x="0" y="0"/>
          <a:chExt cx="0" cy="0"/>
        </a:xfrm>
      </p:grpSpPr>
      <p:sp>
        <p:nvSpPr>
          <p:cNvPr id="5" name="Rectangle 4">
            <a:extLst>
              <a:ext uri="{FF2B5EF4-FFF2-40B4-BE49-F238E27FC236}">
                <a16:creationId xmlns:a16="http://schemas.microsoft.com/office/drawing/2014/main" id="{5B13685D-6BA1-CE91-98DD-2C20B42F830E}"/>
              </a:ext>
            </a:extLst>
          </p:cNvPr>
          <p:cNvSpPr/>
          <p:nvPr/>
        </p:nvSpPr>
        <p:spPr>
          <a:xfrm>
            <a:off x="0" y="-1"/>
            <a:ext cx="1574800" cy="6858001"/>
          </a:xfrm>
          <a:prstGeom prst="rect">
            <a:avLst/>
          </a:prstGeom>
          <a:solidFill>
            <a:srgbClr val="F5EFED"/>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a:extLst>
              <a:ext uri="{FF2B5EF4-FFF2-40B4-BE49-F238E27FC236}">
                <a16:creationId xmlns:a16="http://schemas.microsoft.com/office/drawing/2014/main" id="{DE23489B-580D-5BFA-9D3A-3E6B81A16540}"/>
              </a:ext>
            </a:extLst>
          </p:cNvPr>
          <p:cNvSpPr>
            <a:spLocks noGrp="1"/>
          </p:cNvSpPr>
          <p:nvPr>
            <p:ph type="title"/>
          </p:nvPr>
        </p:nvSpPr>
        <p:spPr>
          <a:xfrm>
            <a:off x="1574800" y="365125"/>
            <a:ext cx="9779000" cy="1325563"/>
          </a:xfrm>
        </p:spPr>
        <p:txBody>
          <a:bodyPr/>
          <a:lstStyle/>
          <a:p>
            <a:r>
              <a:rPr lang="en-GB" dirty="0" err="1">
                <a:latin typeface="Calibri Light" panose="020F0302020204030204" pitchFamily="34" charset="0"/>
                <a:cs typeface="Calibri Light" panose="020F0302020204030204" pitchFamily="34" charset="0"/>
              </a:rPr>
              <a:t>Efectos</a:t>
            </a:r>
            <a:r>
              <a:rPr lang="en-GB" dirty="0">
                <a:latin typeface="Calibri Light" panose="020F0302020204030204" pitchFamily="34" charset="0"/>
                <a:cs typeface="Calibri Light" panose="020F0302020204030204" pitchFamily="34" charset="0"/>
              </a:rPr>
              <a:t> de las </a:t>
            </a:r>
            <a:r>
              <a:rPr lang="en-GB" dirty="0" err="1">
                <a:latin typeface="Calibri Light" panose="020F0302020204030204" pitchFamily="34" charset="0"/>
                <a:cs typeface="Calibri Light" panose="020F0302020204030204" pitchFamily="34" charset="0"/>
              </a:rPr>
              <a:t>evaluaciones</a:t>
            </a:r>
            <a:r>
              <a:rPr lang="en-GB" dirty="0">
                <a:latin typeface="Calibri Light" panose="020F0302020204030204" pitchFamily="34" charset="0"/>
                <a:cs typeface="Calibri Light" panose="020F0302020204030204" pitchFamily="34" charset="0"/>
              </a:rPr>
              <a:t> </a:t>
            </a:r>
            <a:r>
              <a:rPr lang="en-GB" dirty="0" err="1">
                <a:latin typeface="Calibri Light" panose="020F0302020204030204" pitchFamily="34" charset="0"/>
                <a:cs typeface="Calibri Light" panose="020F0302020204030204" pitchFamily="34" charset="0"/>
              </a:rPr>
              <a:t>estandarizadas</a:t>
            </a:r>
            <a:endParaRPr lang="en-GB" dirty="0">
              <a:latin typeface="Calibri Light" panose="020F0302020204030204" pitchFamily="34" charset="0"/>
              <a:cs typeface="Calibri Light" panose="020F0302020204030204" pitchFamily="34" charset="0"/>
            </a:endParaRPr>
          </a:p>
        </p:txBody>
      </p:sp>
      <p:sp>
        <p:nvSpPr>
          <p:cNvPr id="7" name="Content Placeholder 6">
            <a:extLst>
              <a:ext uri="{FF2B5EF4-FFF2-40B4-BE49-F238E27FC236}">
                <a16:creationId xmlns:a16="http://schemas.microsoft.com/office/drawing/2014/main" id="{F96DE944-4340-AB57-C518-78E41AAEB81E}"/>
              </a:ext>
            </a:extLst>
          </p:cNvPr>
          <p:cNvSpPr>
            <a:spLocks noGrp="1"/>
          </p:cNvSpPr>
          <p:nvPr>
            <p:ph idx="1"/>
          </p:nvPr>
        </p:nvSpPr>
        <p:spPr>
          <a:xfrm>
            <a:off x="1574798" y="1825625"/>
            <a:ext cx="9779001" cy="4351338"/>
          </a:xfrm>
        </p:spPr>
        <p:txBody>
          <a:bodyPr/>
          <a:lstStyle/>
          <a:p>
            <a:pPr lvl="2"/>
            <a:r>
              <a:rPr lang="en-GB" dirty="0">
                <a:latin typeface="Calibri Light" panose="020F0302020204030204" pitchFamily="34" charset="0"/>
                <a:cs typeface="Calibri Light" panose="020F0302020204030204" pitchFamily="34" charset="0"/>
              </a:rPr>
              <a:t> SATs tests (1991)</a:t>
            </a:r>
          </a:p>
          <a:p>
            <a:pPr lvl="2"/>
            <a:endParaRPr lang="en-GB" dirty="0">
              <a:latin typeface="Calibri Light" panose="020F0302020204030204" pitchFamily="34" charset="0"/>
              <a:cs typeface="Calibri Light" panose="020F0302020204030204" pitchFamily="34" charset="0"/>
            </a:endParaRPr>
          </a:p>
          <a:p>
            <a:pPr lvl="2"/>
            <a:r>
              <a:rPr lang="en-GB" dirty="0">
                <a:latin typeface="Calibri Light" panose="020F0302020204030204" pitchFamily="34" charset="0"/>
                <a:cs typeface="Calibri Light" panose="020F0302020204030204" pitchFamily="34" charset="0"/>
              </a:rPr>
              <a:t>No Child Left Behind (2002), Race To The Top (2009), Every Student Succeeds Act (2015)</a:t>
            </a:r>
          </a:p>
          <a:p>
            <a:pPr lvl="2"/>
            <a:endParaRPr lang="en-GB" dirty="0">
              <a:latin typeface="Calibri Light" panose="020F0302020204030204" pitchFamily="34" charset="0"/>
              <a:cs typeface="Calibri Light" panose="020F0302020204030204" pitchFamily="34" charset="0"/>
            </a:endParaRPr>
          </a:p>
          <a:p>
            <a:pPr lvl="2"/>
            <a:r>
              <a:rPr lang="en-GB" dirty="0">
                <a:latin typeface="Calibri Light" panose="020F0302020204030204" pitchFamily="34" charset="0"/>
                <a:cs typeface="Calibri Light" panose="020F0302020204030204" pitchFamily="34" charset="0"/>
              </a:rPr>
              <a:t>NAPLAN (2008)</a:t>
            </a:r>
          </a:p>
          <a:p>
            <a:pPr lvl="2"/>
            <a:endParaRPr lang="en-GB" dirty="0">
              <a:latin typeface="Calibri Light" panose="020F0302020204030204" pitchFamily="34" charset="0"/>
              <a:cs typeface="Calibri Light" panose="020F0302020204030204" pitchFamily="34" charset="0"/>
            </a:endParaRPr>
          </a:p>
          <a:p>
            <a:pPr lvl="2"/>
            <a:r>
              <a:rPr lang="en-GB" dirty="0">
                <a:latin typeface="Calibri Light" panose="020F0302020204030204" pitchFamily="34" charset="0"/>
                <a:cs typeface="Calibri Light" panose="020F0302020204030204" pitchFamily="34" charset="0"/>
              </a:rPr>
              <a:t>National Standards (2010)</a:t>
            </a:r>
          </a:p>
          <a:p>
            <a:endParaRPr lang="en-GB" dirty="0"/>
          </a:p>
        </p:txBody>
      </p:sp>
      <p:pic>
        <p:nvPicPr>
          <p:cNvPr id="10" name="Picture 9" descr="A flag with red and white stars&#10;&#10;AI-generated content may be incorrect.">
            <a:extLst>
              <a:ext uri="{FF2B5EF4-FFF2-40B4-BE49-F238E27FC236}">
                <a16:creationId xmlns:a16="http://schemas.microsoft.com/office/drawing/2014/main" id="{FDF4AE9E-D0F9-B186-A8C5-2C610160861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74798" y="4060288"/>
            <a:ext cx="946149" cy="463550"/>
          </a:xfrm>
          <a:prstGeom prst="rect">
            <a:avLst/>
          </a:prstGeom>
        </p:spPr>
      </p:pic>
      <p:pic>
        <p:nvPicPr>
          <p:cNvPr id="11" name="Picture 10">
            <a:extLst>
              <a:ext uri="{FF2B5EF4-FFF2-40B4-BE49-F238E27FC236}">
                <a16:creationId xmlns:a16="http://schemas.microsoft.com/office/drawing/2014/main" id="{32B87DF6-8552-5AD2-57E8-E1F789A7CF90}"/>
              </a:ext>
            </a:extLst>
          </p:cNvPr>
          <p:cNvPicPr>
            <a:picLocks noChangeAspect="1"/>
          </p:cNvPicPr>
          <p:nvPr/>
        </p:nvPicPr>
        <p:blipFill>
          <a:blip r:embed="rId4"/>
          <a:stretch>
            <a:fillRect/>
          </a:stretch>
        </p:blipFill>
        <p:spPr>
          <a:xfrm>
            <a:off x="1574798" y="1806613"/>
            <a:ext cx="865660" cy="440997"/>
          </a:xfrm>
          <a:prstGeom prst="rect">
            <a:avLst/>
          </a:prstGeom>
          <a:ln>
            <a:solidFill>
              <a:schemeClr val="tx1"/>
            </a:solidFill>
          </a:ln>
        </p:spPr>
      </p:pic>
      <p:pic>
        <p:nvPicPr>
          <p:cNvPr id="12" name="Picture 11">
            <a:extLst>
              <a:ext uri="{FF2B5EF4-FFF2-40B4-BE49-F238E27FC236}">
                <a16:creationId xmlns:a16="http://schemas.microsoft.com/office/drawing/2014/main" id="{9C07B1BE-0922-95EB-6D42-B1E600D57860}"/>
              </a:ext>
            </a:extLst>
          </p:cNvPr>
          <p:cNvPicPr>
            <a:picLocks noChangeAspect="1"/>
          </p:cNvPicPr>
          <p:nvPr/>
        </p:nvPicPr>
        <p:blipFill>
          <a:blip r:embed="rId5"/>
          <a:stretch>
            <a:fillRect/>
          </a:stretch>
        </p:blipFill>
        <p:spPr>
          <a:xfrm>
            <a:off x="1574798" y="2518256"/>
            <a:ext cx="865660" cy="453841"/>
          </a:xfrm>
          <a:prstGeom prst="rect">
            <a:avLst/>
          </a:prstGeom>
          <a:ln>
            <a:solidFill>
              <a:schemeClr val="tx1"/>
            </a:solidFill>
          </a:ln>
        </p:spPr>
      </p:pic>
      <p:pic>
        <p:nvPicPr>
          <p:cNvPr id="13" name="Picture 12">
            <a:extLst>
              <a:ext uri="{FF2B5EF4-FFF2-40B4-BE49-F238E27FC236}">
                <a16:creationId xmlns:a16="http://schemas.microsoft.com/office/drawing/2014/main" id="{7A67890D-1557-5DD1-EF17-3F3A82F1E03B}"/>
              </a:ext>
            </a:extLst>
          </p:cNvPr>
          <p:cNvPicPr>
            <a:picLocks noChangeAspect="1"/>
          </p:cNvPicPr>
          <p:nvPr/>
        </p:nvPicPr>
        <p:blipFill>
          <a:blip r:embed="rId6"/>
          <a:stretch>
            <a:fillRect/>
          </a:stretch>
        </p:blipFill>
        <p:spPr>
          <a:xfrm>
            <a:off x="1574798" y="3282998"/>
            <a:ext cx="865764" cy="466632"/>
          </a:xfrm>
          <a:prstGeom prst="rect">
            <a:avLst/>
          </a:prstGeom>
          <a:ln>
            <a:solidFill>
              <a:schemeClr val="tx1"/>
            </a:solidFill>
          </a:ln>
        </p:spPr>
      </p:pic>
      <p:sp>
        <p:nvSpPr>
          <p:cNvPr id="15" name="TextBox 14">
            <a:extLst>
              <a:ext uri="{FF2B5EF4-FFF2-40B4-BE49-F238E27FC236}">
                <a16:creationId xmlns:a16="http://schemas.microsoft.com/office/drawing/2014/main" id="{9C83F648-9194-7AC6-E7E8-4E0806D2AA16}"/>
              </a:ext>
            </a:extLst>
          </p:cNvPr>
          <p:cNvSpPr txBox="1"/>
          <p:nvPr/>
        </p:nvSpPr>
        <p:spPr>
          <a:xfrm>
            <a:off x="1349829" y="4610391"/>
            <a:ext cx="10417135" cy="1938992"/>
          </a:xfrm>
          <a:prstGeom prst="rect">
            <a:avLst/>
          </a:prstGeom>
          <a:noFill/>
        </p:spPr>
        <p:txBody>
          <a:bodyPr wrap="square">
            <a:spAutoFit/>
          </a:bodyPr>
          <a:lstStyle/>
          <a:p>
            <a:pPr lvl="2"/>
            <a:r>
              <a:rPr lang="en-GB" sz="2000" b="1" dirty="0" err="1">
                <a:latin typeface="Calibri Light" panose="020F0302020204030204" pitchFamily="34" charset="0"/>
                <a:cs typeface="Calibri Light" panose="020F0302020204030204" pitchFamily="34" charset="0"/>
              </a:rPr>
              <a:t>Consecuencias</a:t>
            </a:r>
            <a:r>
              <a:rPr lang="en-GB" sz="2000" b="1" dirty="0">
                <a:latin typeface="Calibri Light" panose="020F0302020204030204" pitchFamily="34" charset="0"/>
                <a:cs typeface="Calibri Light" panose="020F0302020204030204" pitchFamily="34" charset="0"/>
              </a:rPr>
              <a:t> no </a:t>
            </a:r>
            <a:r>
              <a:rPr lang="en-GB" sz="2000" b="1" dirty="0" err="1">
                <a:latin typeface="Calibri Light" panose="020F0302020204030204" pitchFamily="34" charset="0"/>
                <a:cs typeface="Calibri Light" panose="020F0302020204030204" pitchFamily="34" charset="0"/>
              </a:rPr>
              <a:t>deseadas</a:t>
            </a:r>
            <a:r>
              <a:rPr lang="en-GB" sz="2000" dirty="0">
                <a:latin typeface="Calibri Light" panose="020F0302020204030204" pitchFamily="34" charset="0"/>
                <a:cs typeface="Calibri Light" panose="020F0302020204030204" pitchFamily="34" charset="0"/>
              </a:rPr>
              <a:t>: </a:t>
            </a:r>
            <a:r>
              <a:rPr lang="en-GB" sz="2000" dirty="0" err="1">
                <a:latin typeface="Calibri Light" panose="020F0302020204030204" pitchFamily="34" charset="0"/>
                <a:cs typeface="Calibri Light" panose="020F0302020204030204" pitchFamily="34" charset="0"/>
              </a:rPr>
              <a:t>enseñanza</a:t>
            </a:r>
            <a:r>
              <a:rPr lang="en-GB" sz="2000" dirty="0">
                <a:latin typeface="Calibri Light" panose="020F0302020204030204" pitchFamily="34" charset="0"/>
                <a:cs typeface="Calibri Light" panose="020F0302020204030204" pitchFamily="34" charset="0"/>
              </a:rPr>
              <a:t> </a:t>
            </a:r>
            <a:r>
              <a:rPr lang="en-GB" sz="2000" dirty="0" err="1">
                <a:latin typeface="Calibri Light" panose="020F0302020204030204" pitchFamily="34" charset="0"/>
                <a:cs typeface="Calibri Light" panose="020F0302020204030204" pitchFamily="34" charset="0"/>
              </a:rPr>
              <a:t>orientada</a:t>
            </a:r>
            <a:r>
              <a:rPr lang="en-GB" sz="2000" dirty="0">
                <a:latin typeface="Calibri Light" panose="020F0302020204030204" pitchFamily="34" charset="0"/>
                <a:cs typeface="Calibri Light" panose="020F0302020204030204" pitchFamily="34" charset="0"/>
              </a:rPr>
              <a:t> a </a:t>
            </a:r>
            <a:r>
              <a:rPr lang="en-GB" sz="2000" dirty="0" err="1">
                <a:latin typeface="Calibri Light" panose="020F0302020204030204" pitchFamily="34" charset="0"/>
                <a:cs typeface="Calibri Light" panose="020F0302020204030204" pitchFamily="34" charset="0"/>
              </a:rPr>
              <a:t>los</a:t>
            </a:r>
            <a:r>
              <a:rPr lang="en-GB" sz="2000" dirty="0">
                <a:latin typeface="Calibri Light" panose="020F0302020204030204" pitchFamily="34" charset="0"/>
                <a:cs typeface="Calibri Light" panose="020F0302020204030204" pitchFamily="34" charset="0"/>
              </a:rPr>
              <a:t> </a:t>
            </a:r>
            <a:r>
              <a:rPr lang="en-GB" sz="2000" dirty="0" err="1">
                <a:latin typeface="Calibri Light" panose="020F0302020204030204" pitchFamily="34" charset="0"/>
                <a:cs typeface="Calibri Light" panose="020F0302020204030204" pitchFamily="34" charset="0"/>
              </a:rPr>
              <a:t>exámenes</a:t>
            </a:r>
            <a:r>
              <a:rPr lang="en-GB" sz="2000" dirty="0">
                <a:latin typeface="Calibri Light" panose="020F0302020204030204" pitchFamily="34" charset="0"/>
                <a:cs typeface="Calibri Light" panose="020F0302020204030204" pitchFamily="34" charset="0"/>
              </a:rPr>
              <a:t>, </a:t>
            </a:r>
            <a:r>
              <a:rPr lang="en-GB" sz="2000" dirty="0" err="1">
                <a:latin typeface="Calibri Light" panose="020F0302020204030204" pitchFamily="34" charset="0"/>
                <a:cs typeface="Calibri Light" panose="020F0302020204030204" pitchFamily="34" charset="0"/>
              </a:rPr>
              <a:t>reducción</a:t>
            </a:r>
            <a:r>
              <a:rPr lang="en-GB" sz="2000" dirty="0">
                <a:latin typeface="Calibri Light" panose="020F0302020204030204" pitchFamily="34" charset="0"/>
                <a:cs typeface="Calibri Light" panose="020F0302020204030204" pitchFamily="34" charset="0"/>
              </a:rPr>
              <a:t> del </a:t>
            </a:r>
            <a:r>
              <a:rPr lang="en-GB" sz="2000" dirty="0" err="1">
                <a:latin typeface="Calibri Light" panose="020F0302020204030204" pitchFamily="34" charset="0"/>
                <a:cs typeface="Calibri Light" panose="020F0302020204030204" pitchFamily="34" charset="0"/>
              </a:rPr>
              <a:t>currículo</a:t>
            </a:r>
            <a:r>
              <a:rPr lang="en-GB" sz="2000" dirty="0">
                <a:latin typeface="Calibri Light" panose="020F0302020204030204" pitchFamily="34" charset="0"/>
                <a:cs typeface="Calibri Light" panose="020F0302020204030204" pitchFamily="34" charset="0"/>
              </a:rPr>
              <a:t>, </a:t>
            </a:r>
            <a:r>
              <a:rPr lang="en-GB" sz="2000" dirty="0" err="1">
                <a:latin typeface="Calibri Light" panose="020F0302020204030204" pitchFamily="34" charset="0"/>
                <a:cs typeface="Calibri Light" panose="020F0302020204030204" pitchFamily="34" charset="0"/>
              </a:rPr>
              <a:t>manipulación</a:t>
            </a:r>
            <a:r>
              <a:rPr lang="en-GB" sz="2000" dirty="0">
                <a:latin typeface="Calibri Light" panose="020F0302020204030204" pitchFamily="34" charset="0"/>
                <a:cs typeface="Calibri Light" panose="020F0302020204030204" pitchFamily="34" charset="0"/>
              </a:rPr>
              <a:t> de </a:t>
            </a:r>
            <a:r>
              <a:rPr lang="en-GB" sz="2000" dirty="0" err="1">
                <a:latin typeface="Calibri Light" panose="020F0302020204030204" pitchFamily="34" charset="0"/>
                <a:cs typeface="Calibri Light" panose="020F0302020204030204" pitchFamily="34" charset="0"/>
              </a:rPr>
              <a:t>datos</a:t>
            </a:r>
            <a:r>
              <a:rPr lang="en-GB" sz="2000" dirty="0">
                <a:latin typeface="Calibri Light" panose="020F0302020204030204" pitchFamily="34" charset="0"/>
                <a:cs typeface="Calibri Light" panose="020F0302020204030204" pitchFamily="34" charset="0"/>
              </a:rPr>
              <a:t>, </a:t>
            </a:r>
            <a:r>
              <a:rPr lang="en-GB" sz="2000" dirty="0" err="1">
                <a:latin typeface="Calibri Light" panose="020F0302020204030204" pitchFamily="34" charset="0"/>
                <a:cs typeface="Calibri Light" panose="020F0302020204030204" pitchFamily="34" charset="0"/>
              </a:rPr>
              <a:t>creación</a:t>
            </a:r>
            <a:r>
              <a:rPr lang="en-GB" sz="2000" dirty="0">
                <a:latin typeface="Calibri Light" panose="020F0302020204030204" pitchFamily="34" charset="0"/>
                <a:cs typeface="Calibri Light" panose="020F0302020204030204" pitchFamily="34" charset="0"/>
              </a:rPr>
              <a:t> de rankings, </a:t>
            </a:r>
            <a:r>
              <a:rPr lang="en-GB" sz="2000" dirty="0" err="1">
                <a:latin typeface="Calibri Light" panose="020F0302020204030204" pitchFamily="34" charset="0"/>
                <a:cs typeface="Calibri Light" panose="020F0302020204030204" pitchFamily="34" charset="0"/>
              </a:rPr>
              <a:t>etiquetado</a:t>
            </a:r>
            <a:r>
              <a:rPr lang="en-GB" sz="2000" dirty="0">
                <a:latin typeface="Calibri Light" panose="020F0302020204030204" pitchFamily="34" charset="0"/>
                <a:cs typeface="Calibri Light" panose="020F0302020204030204" pitchFamily="34" charset="0"/>
              </a:rPr>
              <a:t> de </a:t>
            </a:r>
            <a:r>
              <a:rPr lang="en-GB" sz="2000" dirty="0" err="1">
                <a:latin typeface="Calibri Light" panose="020F0302020204030204" pitchFamily="34" charset="0"/>
                <a:cs typeface="Calibri Light" panose="020F0302020204030204" pitchFamily="34" charset="0"/>
              </a:rPr>
              <a:t>los</a:t>
            </a:r>
            <a:r>
              <a:rPr lang="en-GB" sz="2000" dirty="0">
                <a:latin typeface="Calibri Light" panose="020F0302020204030204" pitchFamily="34" charset="0"/>
                <a:cs typeface="Calibri Light" panose="020F0302020204030204" pitchFamily="34" charset="0"/>
              </a:rPr>
              <a:t> </a:t>
            </a:r>
            <a:r>
              <a:rPr lang="en-GB" sz="2000" dirty="0" err="1">
                <a:latin typeface="Calibri Light" panose="020F0302020204030204" pitchFamily="34" charset="0"/>
                <a:cs typeface="Calibri Light" panose="020F0302020204030204" pitchFamily="34" charset="0"/>
              </a:rPr>
              <a:t>estudiantes</a:t>
            </a:r>
            <a:r>
              <a:rPr lang="en-GB" sz="2000" dirty="0">
                <a:latin typeface="Calibri Light" panose="020F0302020204030204" pitchFamily="34" charset="0"/>
                <a:cs typeface="Calibri Light" panose="020F0302020204030204" pitchFamily="34" charset="0"/>
              </a:rPr>
              <a:t>, </a:t>
            </a:r>
            <a:r>
              <a:rPr lang="en-GB" sz="2000" dirty="0" err="1">
                <a:latin typeface="Calibri Light" panose="020F0302020204030204" pitchFamily="34" charset="0"/>
                <a:cs typeface="Calibri Light" panose="020F0302020204030204" pitchFamily="34" charset="0"/>
              </a:rPr>
              <a:t>disminución</a:t>
            </a:r>
            <a:r>
              <a:rPr lang="en-GB" sz="2000" dirty="0">
                <a:latin typeface="Calibri Light" panose="020F0302020204030204" pitchFamily="34" charset="0"/>
                <a:cs typeface="Calibri Light" panose="020F0302020204030204" pitchFamily="34" charset="0"/>
              </a:rPr>
              <a:t> de la </a:t>
            </a:r>
            <a:r>
              <a:rPr lang="en-GB" sz="2000" dirty="0" err="1">
                <a:latin typeface="Calibri Light" panose="020F0302020204030204" pitchFamily="34" charset="0"/>
                <a:cs typeface="Calibri Light" panose="020F0302020204030204" pitchFamily="34" charset="0"/>
              </a:rPr>
              <a:t>motivación</a:t>
            </a:r>
            <a:r>
              <a:rPr lang="en-GB" sz="2000" dirty="0">
                <a:latin typeface="Calibri Light" panose="020F0302020204030204" pitchFamily="34" charset="0"/>
                <a:cs typeface="Calibri Light" panose="020F0302020204030204" pitchFamily="34" charset="0"/>
              </a:rPr>
              <a:t>, </a:t>
            </a:r>
            <a:r>
              <a:rPr lang="en-GB" sz="2000" dirty="0" err="1">
                <a:latin typeface="Calibri Light" panose="020F0302020204030204" pitchFamily="34" charset="0"/>
                <a:cs typeface="Calibri Light" panose="020F0302020204030204" pitchFamily="34" charset="0"/>
              </a:rPr>
              <a:t>especialmente</a:t>
            </a:r>
            <a:r>
              <a:rPr lang="en-GB" sz="2000" dirty="0">
                <a:latin typeface="Calibri Light" panose="020F0302020204030204" pitchFamily="34" charset="0"/>
                <a:cs typeface="Calibri Light" panose="020F0302020204030204" pitchFamily="34" charset="0"/>
              </a:rPr>
              <a:t> </a:t>
            </a:r>
            <a:r>
              <a:rPr lang="en-GB" sz="2000" dirty="0" err="1">
                <a:latin typeface="Calibri Light" panose="020F0302020204030204" pitchFamily="34" charset="0"/>
                <a:cs typeface="Calibri Light" panose="020F0302020204030204" pitchFamily="34" charset="0"/>
              </a:rPr>
              <a:t>en</a:t>
            </a:r>
            <a:r>
              <a:rPr lang="en-GB" sz="2000" dirty="0">
                <a:latin typeface="Calibri Light" panose="020F0302020204030204" pitchFamily="34" charset="0"/>
                <a:cs typeface="Calibri Light" panose="020F0302020204030204" pitchFamily="34" charset="0"/>
              </a:rPr>
              <a:t> </a:t>
            </a:r>
            <a:r>
              <a:rPr lang="en-GB" sz="2000" dirty="0" err="1">
                <a:latin typeface="Calibri Light" panose="020F0302020204030204" pitchFamily="34" charset="0"/>
                <a:cs typeface="Calibri Light" panose="020F0302020204030204" pitchFamily="34" charset="0"/>
              </a:rPr>
              <a:t>estudiantes</a:t>
            </a:r>
            <a:r>
              <a:rPr lang="en-GB" sz="2000" dirty="0">
                <a:latin typeface="Calibri Light" panose="020F0302020204030204" pitchFamily="34" charset="0"/>
                <a:cs typeface="Calibri Light" panose="020F0302020204030204" pitchFamily="34" charset="0"/>
              </a:rPr>
              <a:t> con bajo </a:t>
            </a:r>
            <a:r>
              <a:rPr lang="en-GB" sz="2000" dirty="0" err="1">
                <a:latin typeface="Calibri Light" panose="020F0302020204030204" pitchFamily="34" charset="0"/>
                <a:cs typeface="Calibri Light" panose="020F0302020204030204" pitchFamily="34" charset="0"/>
              </a:rPr>
              <a:t>rendimiento</a:t>
            </a:r>
            <a:r>
              <a:rPr lang="en-GB" sz="2000" dirty="0">
                <a:latin typeface="Calibri Light" panose="020F0302020204030204" pitchFamily="34" charset="0"/>
                <a:cs typeface="Calibri Light" panose="020F0302020204030204" pitchFamily="34" charset="0"/>
              </a:rPr>
              <a:t>, </a:t>
            </a:r>
            <a:r>
              <a:rPr lang="en-GB" sz="2000" dirty="0" err="1">
                <a:latin typeface="Calibri Light" panose="020F0302020204030204" pitchFamily="34" charset="0"/>
                <a:cs typeface="Calibri Light" panose="020F0302020204030204" pitchFamily="34" charset="0"/>
              </a:rPr>
              <a:t>menos</a:t>
            </a:r>
            <a:r>
              <a:rPr lang="en-GB" sz="2000" dirty="0">
                <a:latin typeface="Calibri Light" panose="020F0302020204030204" pitchFamily="34" charset="0"/>
                <a:cs typeface="Calibri Light" panose="020F0302020204030204" pitchFamily="34" charset="0"/>
              </a:rPr>
              <a:t> </a:t>
            </a:r>
            <a:r>
              <a:rPr lang="en-GB" sz="2000" dirty="0" err="1">
                <a:latin typeface="Calibri Light" panose="020F0302020204030204" pitchFamily="34" charset="0"/>
                <a:cs typeface="Calibri Light" panose="020F0302020204030204" pitchFamily="34" charset="0"/>
              </a:rPr>
              <a:t>tiempo</a:t>
            </a:r>
            <a:r>
              <a:rPr lang="en-GB" sz="2000" dirty="0">
                <a:latin typeface="Calibri Light" panose="020F0302020204030204" pitchFamily="34" charset="0"/>
                <a:cs typeface="Calibri Light" panose="020F0302020204030204" pitchFamily="34" charset="0"/>
              </a:rPr>
              <a:t> para </a:t>
            </a:r>
            <a:r>
              <a:rPr lang="en-GB" sz="2000" dirty="0" err="1">
                <a:latin typeface="Calibri Light" panose="020F0302020204030204" pitchFamily="34" charset="0"/>
                <a:cs typeface="Calibri Light" panose="020F0302020204030204" pitchFamily="34" charset="0"/>
              </a:rPr>
              <a:t>los</a:t>
            </a:r>
            <a:r>
              <a:rPr lang="en-GB" sz="2000" dirty="0">
                <a:latin typeface="Calibri Light" panose="020F0302020204030204" pitchFamily="34" charset="0"/>
                <a:cs typeface="Calibri Light" panose="020F0302020204030204" pitchFamily="34" charset="0"/>
              </a:rPr>
              <a:t> </a:t>
            </a:r>
            <a:r>
              <a:rPr lang="en-GB" sz="2000" dirty="0" err="1">
                <a:latin typeface="Calibri Light" panose="020F0302020204030204" pitchFamily="34" charset="0"/>
                <a:cs typeface="Calibri Light" panose="020F0302020204030204" pitchFamily="34" charset="0"/>
              </a:rPr>
              <a:t>alumnos</a:t>
            </a:r>
            <a:r>
              <a:rPr lang="en-GB" sz="2000" dirty="0">
                <a:latin typeface="Calibri Light" panose="020F0302020204030204" pitchFamily="34" charset="0"/>
                <a:cs typeface="Calibri Light" panose="020F0302020204030204" pitchFamily="34" charset="0"/>
              </a:rPr>
              <a:t> </a:t>
            </a:r>
            <a:r>
              <a:rPr lang="en-GB" sz="2000" dirty="0" err="1">
                <a:latin typeface="Calibri Light" panose="020F0302020204030204" pitchFamily="34" charset="0"/>
                <a:cs typeface="Calibri Light" panose="020F0302020204030204" pitchFamily="34" charset="0"/>
              </a:rPr>
              <a:t>que</a:t>
            </a:r>
            <a:r>
              <a:rPr lang="en-GB" sz="2000" dirty="0">
                <a:latin typeface="Calibri Light" panose="020F0302020204030204" pitchFamily="34" charset="0"/>
                <a:cs typeface="Calibri Light" panose="020F0302020204030204" pitchFamily="34" charset="0"/>
              </a:rPr>
              <a:t> </a:t>
            </a:r>
            <a:r>
              <a:rPr lang="en-GB" sz="2000" dirty="0" err="1">
                <a:latin typeface="Calibri Light" panose="020F0302020204030204" pitchFamily="34" charset="0"/>
                <a:cs typeface="Calibri Light" panose="020F0302020204030204" pitchFamily="34" charset="0"/>
              </a:rPr>
              <a:t>necesitan</a:t>
            </a:r>
            <a:r>
              <a:rPr lang="en-GB" sz="2000" dirty="0">
                <a:latin typeface="Calibri Light" panose="020F0302020204030204" pitchFamily="34" charset="0"/>
                <a:cs typeface="Calibri Light" panose="020F0302020204030204" pitchFamily="34" charset="0"/>
              </a:rPr>
              <a:t> </a:t>
            </a:r>
            <a:r>
              <a:rPr lang="en-GB" sz="2000" dirty="0" err="1">
                <a:latin typeface="Calibri Light" panose="020F0302020204030204" pitchFamily="34" charset="0"/>
                <a:cs typeface="Calibri Light" panose="020F0302020204030204" pitchFamily="34" charset="0"/>
              </a:rPr>
              <a:t>apoyo</a:t>
            </a:r>
            <a:r>
              <a:rPr lang="en-GB" sz="2000" dirty="0">
                <a:latin typeface="Calibri Light" panose="020F0302020204030204" pitchFamily="34" charset="0"/>
                <a:cs typeface="Calibri Light" panose="020F0302020204030204" pitchFamily="34" charset="0"/>
              </a:rPr>
              <a:t> </a:t>
            </a:r>
            <a:r>
              <a:rPr lang="en-GB" sz="2000" dirty="0" err="1">
                <a:latin typeface="Calibri Light" panose="020F0302020204030204" pitchFamily="34" charset="0"/>
                <a:cs typeface="Calibri Light" panose="020F0302020204030204" pitchFamily="34" charset="0"/>
              </a:rPr>
              <a:t>adicional</a:t>
            </a:r>
            <a:r>
              <a:rPr lang="en-GB" sz="2000" dirty="0">
                <a:latin typeface="Calibri Light" panose="020F0302020204030204" pitchFamily="34" charset="0"/>
                <a:cs typeface="Calibri Light" panose="020F0302020204030204" pitchFamily="34" charset="0"/>
              </a:rPr>
              <a:t>, </a:t>
            </a:r>
            <a:r>
              <a:rPr lang="en-GB" sz="2000" dirty="0" err="1">
                <a:latin typeface="Calibri Light" panose="020F0302020204030204" pitchFamily="34" charset="0"/>
                <a:cs typeface="Calibri Light" panose="020F0302020204030204" pitchFamily="34" charset="0"/>
              </a:rPr>
              <a:t>intensificación</a:t>
            </a:r>
            <a:r>
              <a:rPr lang="en-GB" sz="2000" dirty="0">
                <a:latin typeface="Calibri Light" panose="020F0302020204030204" pitchFamily="34" charset="0"/>
                <a:cs typeface="Calibri Light" panose="020F0302020204030204" pitchFamily="34" charset="0"/>
              </a:rPr>
              <a:t> de la </a:t>
            </a:r>
            <a:r>
              <a:rPr lang="en-GB" sz="2000" dirty="0" err="1">
                <a:latin typeface="Calibri Light" panose="020F0302020204030204" pitchFamily="34" charset="0"/>
                <a:cs typeface="Calibri Light" panose="020F0302020204030204" pitchFamily="34" charset="0"/>
              </a:rPr>
              <a:t>carga</a:t>
            </a:r>
            <a:r>
              <a:rPr lang="en-GB" sz="2000" dirty="0">
                <a:latin typeface="Calibri Light" panose="020F0302020204030204" pitchFamily="34" charset="0"/>
                <a:cs typeface="Calibri Light" panose="020F0302020204030204" pitchFamily="34" charset="0"/>
              </a:rPr>
              <a:t> de </a:t>
            </a:r>
            <a:r>
              <a:rPr lang="en-GB" sz="2000" dirty="0" err="1">
                <a:latin typeface="Calibri Light" panose="020F0302020204030204" pitchFamily="34" charset="0"/>
                <a:cs typeface="Calibri Light" panose="020F0302020204030204" pitchFamily="34" charset="0"/>
              </a:rPr>
              <a:t>trabajo</a:t>
            </a:r>
            <a:r>
              <a:rPr lang="en-GB" sz="2000" dirty="0">
                <a:latin typeface="Calibri Light" panose="020F0302020204030204" pitchFamily="34" charset="0"/>
                <a:cs typeface="Calibri Light" panose="020F0302020204030204" pitchFamily="34" charset="0"/>
              </a:rPr>
              <a:t> de </a:t>
            </a:r>
            <a:r>
              <a:rPr lang="en-GB" sz="2000" dirty="0" err="1">
                <a:latin typeface="Calibri Light" panose="020F0302020204030204" pitchFamily="34" charset="0"/>
                <a:cs typeface="Calibri Light" panose="020F0302020204030204" pitchFamily="34" charset="0"/>
              </a:rPr>
              <a:t>los</a:t>
            </a:r>
            <a:r>
              <a:rPr lang="en-GB" sz="2000" dirty="0">
                <a:latin typeface="Calibri Light" panose="020F0302020204030204" pitchFamily="34" charset="0"/>
                <a:cs typeface="Calibri Light" panose="020F0302020204030204" pitchFamily="34" charset="0"/>
              </a:rPr>
              <a:t> </a:t>
            </a:r>
            <a:r>
              <a:rPr lang="en-GB" sz="2000" dirty="0" err="1">
                <a:latin typeface="Calibri Light" panose="020F0302020204030204" pitchFamily="34" charset="0"/>
                <a:cs typeface="Calibri Light" panose="020F0302020204030204" pitchFamily="34" charset="0"/>
              </a:rPr>
              <a:t>docentes</a:t>
            </a:r>
            <a:r>
              <a:rPr lang="en-GB" sz="2000" dirty="0">
                <a:latin typeface="Calibri Light" panose="020F0302020204030204" pitchFamily="34" charset="0"/>
                <a:cs typeface="Calibri Light" panose="020F0302020204030204" pitchFamily="34" charset="0"/>
              </a:rPr>
              <a:t> (e.g. Nichols, 2016; Nichols y Berliner, 2007; Vasquez Heilig y Darling-Hammond, 2008, Cumming et al., 2016; Lingard et al., 2016; Thrupp, 2018)</a:t>
            </a:r>
          </a:p>
        </p:txBody>
      </p:sp>
    </p:spTree>
    <p:extLst>
      <p:ext uri="{BB962C8B-B14F-4D97-AF65-F5344CB8AC3E}">
        <p14:creationId xmlns:p14="http://schemas.microsoft.com/office/powerpoint/2010/main" val="392842601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E92DF962-EADA-9694-4DB5-075F0C6DD273}"/>
              </a:ext>
            </a:extLst>
          </p:cNvPr>
          <p:cNvSpPr/>
          <p:nvPr/>
        </p:nvSpPr>
        <p:spPr>
          <a:xfrm>
            <a:off x="0" y="-1"/>
            <a:ext cx="12192000" cy="6858001"/>
          </a:xfrm>
          <a:prstGeom prst="rect">
            <a:avLst/>
          </a:prstGeom>
          <a:solidFill>
            <a:srgbClr val="F5EFED"/>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4" name="Picture 3">
            <a:extLst>
              <a:ext uri="{FF2B5EF4-FFF2-40B4-BE49-F238E27FC236}">
                <a16:creationId xmlns:a16="http://schemas.microsoft.com/office/drawing/2014/main" id="{B07E7BC1-E2EF-E230-FD23-BFAF92D63D85}"/>
              </a:ext>
            </a:extLst>
          </p:cNvPr>
          <p:cNvPicPr>
            <a:picLocks noChangeAspect="1"/>
          </p:cNvPicPr>
          <p:nvPr/>
        </p:nvPicPr>
        <p:blipFill>
          <a:blip r:embed="rId2"/>
          <a:stretch>
            <a:fillRect/>
          </a:stretch>
        </p:blipFill>
        <p:spPr>
          <a:xfrm>
            <a:off x="540763" y="316643"/>
            <a:ext cx="5118174" cy="2099445"/>
          </a:xfrm>
          <a:prstGeom prst="rect">
            <a:avLst/>
          </a:prstGeom>
          <a:ln>
            <a:solidFill>
              <a:schemeClr val="tx1"/>
            </a:solidFill>
          </a:ln>
        </p:spPr>
      </p:pic>
      <p:pic>
        <p:nvPicPr>
          <p:cNvPr id="5" name="Picture 4" descr="A screenshot of a news article&#10;&#10;AI-generated content may be incorrect.">
            <a:extLst>
              <a:ext uri="{FF2B5EF4-FFF2-40B4-BE49-F238E27FC236}">
                <a16:creationId xmlns:a16="http://schemas.microsoft.com/office/drawing/2014/main" id="{AA91139A-D0E7-2D40-9300-32CAC07B9421}"/>
              </a:ext>
            </a:extLst>
          </p:cNvPr>
          <p:cNvPicPr>
            <a:picLocks noChangeAspect="1"/>
          </p:cNvPicPr>
          <p:nvPr/>
        </p:nvPicPr>
        <p:blipFill>
          <a:blip r:embed="rId3"/>
          <a:stretch>
            <a:fillRect/>
          </a:stretch>
        </p:blipFill>
        <p:spPr>
          <a:xfrm>
            <a:off x="578893" y="2644240"/>
            <a:ext cx="5118174" cy="2224397"/>
          </a:xfrm>
          <a:prstGeom prst="rect">
            <a:avLst/>
          </a:prstGeom>
          <a:ln>
            <a:solidFill>
              <a:schemeClr val="tx1"/>
            </a:solidFill>
          </a:ln>
        </p:spPr>
      </p:pic>
      <p:pic>
        <p:nvPicPr>
          <p:cNvPr id="6" name="Picture 5" descr="A screenshot of a news page&#10;&#10;AI-generated content may be incorrect.">
            <a:extLst>
              <a:ext uri="{FF2B5EF4-FFF2-40B4-BE49-F238E27FC236}">
                <a16:creationId xmlns:a16="http://schemas.microsoft.com/office/drawing/2014/main" id="{3E7B7073-81E8-FED0-BA27-02D73B7D90F4}"/>
              </a:ext>
            </a:extLst>
          </p:cNvPr>
          <p:cNvPicPr>
            <a:picLocks noChangeAspect="1"/>
          </p:cNvPicPr>
          <p:nvPr/>
        </p:nvPicPr>
        <p:blipFill>
          <a:blip r:embed="rId4"/>
          <a:stretch>
            <a:fillRect/>
          </a:stretch>
        </p:blipFill>
        <p:spPr>
          <a:xfrm>
            <a:off x="540763" y="5084946"/>
            <a:ext cx="3269573" cy="1642510"/>
          </a:xfrm>
          <a:prstGeom prst="rect">
            <a:avLst/>
          </a:prstGeom>
          <a:ln>
            <a:solidFill>
              <a:schemeClr val="tx1"/>
            </a:solidFill>
          </a:ln>
        </p:spPr>
      </p:pic>
      <p:pic>
        <p:nvPicPr>
          <p:cNvPr id="8" name="Picture 7" descr="A map of the state of new york&#10;&#10;AI-generated content may be incorrect.">
            <a:extLst>
              <a:ext uri="{FF2B5EF4-FFF2-40B4-BE49-F238E27FC236}">
                <a16:creationId xmlns:a16="http://schemas.microsoft.com/office/drawing/2014/main" id="{BB415236-2764-D62D-7384-468F59E40317}"/>
              </a:ext>
            </a:extLst>
          </p:cNvPr>
          <p:cNvPicPr>
            <a:picLocks noChangeAspect="1"/>
          </p:cNvPicPr>
          <p:nvPr/>
        </p:nvPicPr>
        <p:blipFill>
          <a:blip r:embed="rId5"/>
          <a:stretch>
            <a:fillRect/>
          </a:stretch>
        </p:blipFill>
        <p:spPr>
          <a:xfrm>
            <a:off x="6096000" y="542988"/>
            <a:ext cx="5138900" cy="4058509"/>
          </a:xfrm>
          <a:prstGeom prst="rect">
            <a:avLst/>
          </a:prstGeom>
          <a:ln>
            <a:solidFill>
              <a:schemeClr val="tx1"/>
            </a:solidFill>
          </a:ln>
        </p:spPr>
      </p:pic>
      <p:pic>
        <p:nvPicPr>
          <p:cNvPr id="9" name="Picture 8" descr="A screenshot of a news article&#10;&#10;Description automatically generated">
            <a:extLst>
              <a:ext uri="{FF2B5EF4-FFF2-40B4-BE49-F238E27FC236}">
                <a16:creationId xmlns:a16="http://schemas.microsoft.com/office/drawing/2014/main" id="{BEEC276E-3CD1-5344-E960-6079D390AA2C}"/>
              </a:ext>
            </a:extLst>
          </p:cNvPr>
          <p:cNvPicPr>
            <a:picLocks noChangeAspect="1"/>
          </p:cNvPicPr>
          <p:nvPr/>
        </p:nvPicPr>
        <p:blipFill>
          <a:blip r:embed="rId6"/>
          <a:srcRect r="11348" b="10379"/>
          <a:stretch>
            <a:fillRect/>
          </a:stretch>
        </p:blipFill>
        <p:spPr>
          <a:xfrm>
            <a:off x="4209269" y="3687410"/>
            <a:ext cx="3269573" cy="2944107"/>
          </a:xfrm>
          <a:prstGeom prst="rect">
            <a:avLst/>
          </a:prstGeom>
          <a:ln>
            <a:solidFill>
              <a:schemeClr val="tx1"/>
            </a:solidFill>
          </a:ln>
        </p:spPr>
      </p:pic>
      <p:pic>
        <p:nvPicPr>
          <p:cNvPr id="7" name="Picture 6">
            <a:extLst>
              <a:ext uri="{FF2B5EF4-FFF2-40B4-BE49-F238E27FC236}">
                <a16:creationId xmlns:a16="http://schemas.microsoft.com/office/drawing/2014/main" id="{DBE93F86-BA30-5658-21BF-75BD8D28B181}"/>
              </a:ext>
            </a:extLst>
          </p:cNvPr>
          <p:cNvPicPr>
            <a:picLocks noChangeAspect="1"/>
          </p:cNvPicPr>
          <p:nvPr/>
        </p:nvPicPr>
        <p:blipFill>
          <a:blip r:embed="rId7"/>
          <a:stretch>
            <a:fillRect/>
          </a:stretch>
        </p:blipFill>
        <p:spPr>
          <a:xfrm>
            <a:off x="8089099" y="4401896"/>
            <a:ext cx="3524008" cy="2325560"/>
          </a:xfrm>
          <a:prstGeom prst="rect">
            <a:avLst/>
          </a:prstGeom>
          <a:ln>
            <a:solidFill>
              <a:schemeClr val="tx1"/>
            </a:solidFill>
          </a:ln>
        </p:spPr>
      </p:pic>
    </p:spTree>
    <p:extLst>
      <p:ext uri="{BB962C8B-B14F-4D97-AF65-F5344CB8AC3E}">
        <p14:creationId xmlns:p14="http://schemas.microsoft.com/office/powerpoint/2010/main" val="397334996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76BBF19-37B5-AAD8-337A-F4AA141D7C50}"/>
            </a:ext>
          </a:extLst>
        </p:cNvPr>
        <p:cNvGrpSpPr/>
        <p:nvPr/>
      </p:nvGrpSpPr>
      <p:grpSpPr>
        <a:xfrm>
          <a:off x="0" y="0"/>
          <a:ext cx="0" cy="0"/>
          <a:chOff x="0" y="0"/>
          <a:chExt cx="0" cy="0"/>
        </a:xfrm>
      </p:grpSpPr>
      <p:sp>
        <p:nvSpPr>
          <p:cNvPr id="5" name="Rectangle 4">
            <a:extLst>
              <a:ext uri="{FF2B5EF4-FFF2-40B4-BE49-F238E27FC236}">
                <a16:creationId xmlns:a16="http://schemas.microsoft.com/office/drawing/2014/main" id="{51E63696-6D7E-E313-0238-6C5807CA7C83}"/>
              </a:ext>
            </a:extLst>
          </p:cNvPr>
          <p:cNvSpPr/>
          <p:nvPr/>
        </p:nvSpPr>
        <p:spPr>
          <a:xfrm>
            <a:off x="0" y="1"/>
            <a:ext cx="12192000" cy="6858000"/>
          </a:xfrm>
          <a:prstGeom prst="rect">
            <a:avLst/>
          </a:prstGeom>
          <a:solidFill>
            <a:srgbClr val="F5EFED"/>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4" name="Picture 3" descr="A graph of the number of the country&#10;&#10;AI-generated content may be incorrect.">
            <a:extLst>
              <a:ext uri="{FF2B5EF4-FFF2-40B4-BE49-F238E27FC236}">
                <a16:creationId xmlns:a16="http://schemas.microsoft.com/office/drawing/2014/main" id="{F3E0D215-0B7A-D6D3-51B7-E37921235B7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43780" y="713509"/>
            <a:ext cx="10504439" cy="5430982"/>
          </a:xfrm>
          <a:prstGeom prst="rect">
            <a:avLst/>
          </a:prstGeom>
        </p:spPr>
      </p:pic>
      <p:sp>
        <p:nvSpPr>
          <p:cNvPr id="6" name="TextBox 5">
            <a:extLst>
              <a:ext uri="{FF2B5EF4-FFF2-40B4-BE49-F238E27FC236}">
                <a16:creationId xmlns:a16="http://schemas.microsoft.com/office/drawing/2014/main" id="{420A9D1F-4249-3553-3178-6EFD230B5C06}"/>
              </a:ext>
            </a:extLst>
          </p:cNvPr>
          <p:cNvSpPr txBox="1"/>
          <p:nvPr/>
        </p:nvSpPr>
        <p:spPr>
          <a:xfrm>
            <a:off x="7777704" y="6316580"/>
            <a:ext cx="3570515" cy="369332"/>
          </a:xfrm>
          <a:prstGeom prst="rect">
            <a:avLst/>
          </a:prstGeom>
          <a:noFill/>
        </p:spPr>
        <p:txBody>
          <a:bodyPr wrap="square" rtlCol="0">
            <a:spAutoFit/>
          </a:bodyPr>
          <a:lstStyle/>
          <a:p>
            <a:r>
              <a:rPr lang="en-GB" dirty="0">
                <a:latin typeface="+mj-lt"/>
              </a:rPr>
              <a:t>Source: Bromley et al. (2023, p. 158)</a:t>
            </a:r>
          </a:p>
        </p:txBody>
      </p:sp>
    </p:spTree>
    <p:extLst>
      <p:ext uri="{BB962C8B-B14F-4D97-AF65-F5344CB8AC3E}">
        <p14:creationId xmlns:p14="http://schemas.microsoft.com/office/powerpoint/2010/main" val="1012610806"/>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B875FB4-694F-2FAB-8886-26AFCE74136E}"/>
            </a:ext>
          </a:extLst>
        </p:cNvPr>
        <p:cNvGrpSpPr/>
        <p:nvPr/>
      </p:nvGrpSpPr>
      <p:grpSpPr>
        <a:xfrm>
          <a:off x="0" y="0"/>
          <a:ext cx="0" cy="0"/>
          <a:chOff x="0" y="0"/>
          <a:chExt cx="0" cy="0"/>
        </a:xfrm>
      </p:grpSpPr>
      <p:sp>
        <p:nvSpPr>
          <p:cNvPr id="5" name="Rectangle 4">
            <a:extLst>
              <a:ext uri="{FF2B5EF4-FFF2-40B4-BE49-F238E27FC236}">
                <a16:creationId xmlns:a16="http://schemas.microsoft.com/office/drawing/2014/main" id="{CBF5ED7B-B76C-D83F-8851-1F0668567414}"/>
              </a:ext>
            </a:extLst>
          </p:cNvPr>
          <p:cNvSpPr/>
          <p:nvPr/>
        </p:nvSpPr>
        <p:spPr>
          <a:xfrm>
            <a:off x="0" y="-1"/>
            <a:ext cx="12192000" cy="6858001"/>
          </a:xfrm>
          <a:prstGeom prst="rect">
            <a:avLst/>
          </a:prstGeom>
          <a:solidFill>
            <a:srgbClr val="F5EFED"/>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a:extLst>
              <a:ext uri="{FF2B5EF4-FFF2-40B4-BE49-F238E27FC236}">
                <a16:creationId xmlns:a16="http://schemas.microsoft.com/office/drawing/2014/main" id="{F017EF1C-B045-065C-914D-E5871D7A5DA7}"/>
              </a:ext>
            </a:extLst>
          </p:cNvPr>
          <p:cNvSpPr>
            <a:spLocks noGrp="1"/>
          </p:cNvSpPr>
          <p:nvPr>
            <p:ph type="title"/>
          </p:nvPr>
        </p:nvSpPr>
        <p:spPr>
          <a:xfrm>
            <a:off x="838200" y="2766217"/>
            <a:ext cx="10515600" cy="1325563"/>
          </a:xfrm>
        </p:spPr>
        <p:txBody>
          <a:bodyPr/>
          <a:lstStyle/>
          <a:p>
            <a:pPr algn="ctr"/>
            <a:r>
              <a:rPr lang="en-GB" dirty="0" err="1"/>
              <a:t>Críticas</a:t>
            </a:r>
            <a:r>
              <a:rPr lang="en-GB" dirty="0"/>
              <a:t> y giros </a:t>
            </a:r>
            <a:r>
              <a:rPr lang="en-GB" dirty="0" err="1"/>
              <a:t>inesperados</a:t>
            </a:r>
            <a:endParaRPr lang="en-GB" dirty="0"/>
          </a:p>
        </p:txBody>
      </p:sp>
    </p:spTree>
    <p:extLst>
      <p:ext uri="{BB962C8B-B14F-4D97-AF65-F5344CB8AC3E}">
        <p14:creationId xmlns:p14="http://schemas.microsoft.com/office/powerpoint/2010/main" val="2712429367"/>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77250E8-B8E4-E3A3-87C6-02D4ABA842C4}"/>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DC733AFF-B065-D84B-B7D1-54BC33B15D12}"/>
              </a:ext>
            </a:extLst>
          </p:cNvPr>
          <p:cNvSpPr>
            <a:spLocks noGrp="1"/>
          </p:cNvSpPr>
          <p:nvPr>
            <p:ph type="title"/>
          </p:nvPr>
        </p:nvSpPr>
        <p:spPr>
          <a:xfrm>
            <a:off x="1574800" y="365125"/>
            <a:ext cx="9779000" cy="1325563"/>
          </a:xfrm>
        </p:spPr>
        <p:txBody>
          <a:bodyPr/>
          <a:lstStyle/>
          <a:p>
            <a:r>
              <a:rPr lang="en-GB" dirty="0"/>
              <a:t>Giro </a:t>
            </a:r>
            <a:r>
              <a:rPr lang="en-GB" dirty="0" err="1"/>
              <a:t>psicopolítico</a:t>
            </a:r>
            <a:endParaRPr lang="en-GB" dirty="0"/>
          </a:p>
        </p:txBody>
      </p:sp>
      <p:sp>
        <p:nvSpPr>
          <p:cNvPr id="3" name="Content Placeholder 2">
            <a:extLst>
              <a:ext uri="{FF2B5EF4-FFF2-40B4-BE49-F238E27FC236}">
                <a16:creationId xmlns:a16="http://schemas.microsoft.com/office/drawing/2014/main" id="{8B101F72-ADB8-D4D3-21EC-9CE87A8860E0}"/>
              </a:ext>
            </a:extLst>
          </p:cNvPr>
          <p:cNvSpPr>
            <a:spLocks noGrp="1"/>
          </p:cNvSpPr>
          <p:nvPr>
            <p:ph idx="1"/>
          </p:nvPr>
        </p:nvSpPr>
        <p:spPr>
          <a:xfrm>
            <a:off x="1574800" y="1825625"/>
            <a:ext cx="6110514" cy="4351338"/>
          </a:xfrm>
        </p:spPr>
        <p:txBody>
          <a:bodyPr/>
          <a:lstStyle/>
          <a:p>
            <a:r>
              <a:rPr lang="en-GB" dirty="0" err="1">
                <a:latin typeface="+mj-lt"/>
              </a:rPr>
              <a:t>Desde</a:t>
            </a:r>
            <a:r>
              <a:rPr lang="en-GB" dirty="0">
                <a:latin typeface="+mj-lt"/>
              </a:rPr>
              <a:t> </a:t>
            </a:r>
            <a:r>
              <a:rPr lang="en-GB" dirty="0" err="1">
                <a:latin typeface="+mj-lt"/>
              </a:rPr>
              <a:t>los</a:t>
            </a:r>
            <a:r>
              <a:rPr lang="en-GB" dirty="0">
                <a:latin typeface="+mj-lt"/>
              </a:rPr>
              <a:t> 90, debates </a:t>
            </a:r>
            <a:r>
              <a:rPr lang="en-GB" dirty="0" err="1">
                <a:latin typeface="+mj-lt"/>
              </a:rPr>
              <a:t>educativos</a:t>
            </a:r>
            <a:r>
              <a:rPr lang="en-GB" dirty="0">
                <a:latin typeface="+mj-lt"/>
              </a:rPr>
              <a:t> </a:t>
            </a:r>
            <a:r>
              <a:rPr lang="en-GB" dirty="0" err="1">
                <a:latin typeface="+mj-lt"/>
              </a:rPr>
              <a:t>cada</a:t>
            </a:r>
            <a:r>
              <a:rPr lang="en-GB" dirty="0">
                <a:latin typeface="+mj-lt"/>
              </a:rPr>
              <a:t> </a:t>
            </a:r>
            <a:r>
              <a:rPr lang="en-GB" dirty="0" err="1">
                <a:latin typeface="+mj-lt"/>
              </a:rPr>
              <a:t>vez</a:t>
            </a:r>
            <a:r>
              <a:rPr lang="en-GB" dirty="0">
                <a:latin typeface="+mj-lt"/>
              </a:rPr>
              <a:t> </a:t>
            </a:r>
            <a:r>
              <a:rPr lang="en-GB" dirty="0" err="1">
                <a:latin typeface="+mj-lt"/>
              </a:rPr>
              <a:t>más</a:t>
            </a:r>
            <a:r>
              <a:rPr lang="en-GB" dirty="0">
                <a:latin typeface="+mj-lt"/>
              </a:rPr>
              <a:t> </a:t>
            </a:r>
            <a:r>
              <a:rPr lang="en-GB" dirty="0" err="1">
                <a:latin typeface="+mj-lt"/>
              </a:rPr>
              <a:t>centrados</a:t>
            </a:r>
            <a:r>
              <a:rPr lang="en-GB" dirty="0">
                <a:latin typeface="+mj-lt"/>
              </a:rPr>
              <a:t> </a:t>
            </a:r>
            <a:r>
              <a:rPr lang="en-GB" dirty="0" err="1">
                <a:latin typeface="+mj-lt"/>
              </a:rPr>
              <a:t>en</a:t>
            </a:r>
            <a:r>
              <a:rPr lang="en-GB" dirty="0">
                <a:latin typeface="+mj-lt"/>
              </a:rPr>
              <a:t> </a:t>
            </a:r>
            <a:r>
              <a:rPr lang="en-GB" dirty="0" err="1">
                <a:latin typeface="+mj-lt"/>
              </a:rPr>
              <a:t>el</a:t>
            </a:r>
            <a:r>
              <a:rPr lang="en-GB" dirty="0">
                <a:latin typeface="+mj-lt"/>
              </a:rPr>
              <a:t> </a:t>
            </a:r>
            <a:r>
              <a:rPr lang="en-GB" dirty="0" err="1">
                <a:latin typeface="+mj-lt"/>
              </a:rPr>
              <a:t>bienestar</a:t>
            </a:r>
            <a:r>
              <a:rPr lang="en-GB" dirty="0">
                <a:latin typeface="+mj-lt"/>
              </a:rPr>
              <a:t> </a:t>
            </a:r>
            <a:r>
              <a:rPr lang="en-GB" dirty="0" err="1">
                <a:latin typeface="+mj-lt"/>
              </a:rPr>
              <a:t>psicológico</a:t>
            </a:r>
            <a:r>
              <a:rPr lang="en-GB" dirty="0">
                <a:latin typeface="+mj-lt"/>
              </a:rPr>
              <a:t> y la </a:t>
            </a:r>
            <a:r>
              <a:rPr lang="en-GB" dirty="0" err="1">
                <a:latin typeface="+mj-lt"/>
              </a:rPr>
              <a:t>educación</a:t>
            </a:r>
            <a:r>
              <a:rPr lang="en-GB" dirty="0">
                <a:latin typeface="+mj-lt"/>
              </a:rPr>
              <a:t> </a:t>
            </a:r>
            <a:r>
              <a:rPr lang="en-GB" dirty="0" err="1">
                <a:latin typeface="+mj-lt"/>
              </a:rPr>
              <a:t>emocional</a:t>
            </a:r>
            <a:r>
              <a:rPr lang="en-GB" dirty="0">
                <a:latin typeface="+mj-lt"/>
              </a:rPr>
              <a:t>, </a:t>
            </a:r>
            <a:r>
              <a:rPr lang="en-GB" dirty="0" err="1">
                <a:latin typeface="+mj-lt"/>
              </a:rPr>
              <a:t>en</a:t>
            </a:r>
            <a:r>
              <a:rPr lang="en-GB" dirty="0">
                <a:latin typeface="+mj-lt"/>
              </a:rPr>
              <a:t> particular </a:t>
            </a:r>
            <a:r>
              <a:rPr lang="en-GB" dirty="0" err="1">
                <a:latin typeface="+mj-lt"/>
              </a:rPr>
              <a:t>tras</a:t>
            </a:r>
            <a:r>
              <a:rPr lang="en-GB" dirty="0">
                <a:latin typeface="+mj-lt"/>
              </a:rPr>
              <a:t> la pandemia</a:t>
            </a:r>
          </a:p>
          <a:p>
            <a:r>
              <a:rPr lang="en-GB" dirty="0">
                <a:latin typeface="+mj-lt"/>
              </a:rPr>
              <a:t>Auge de </a:t>
            </a:r>
            <a:r>
              <a:rPr lang="en-GB" dirty="0" err="1">
                <a:latin typeface="+mj-lt"/>
              </a:rPr>
              <a:t>ciencias</a:t>
            </a:r>
            <a:r>
              <a:rPr lang="en-GB" dirty="0">
                <a:latin typeface="+mj-lt"/>
              </a:rPr>
              <a:t> </a:t>
            </a:r>
            <a:r>
              <a:rPr lang="en-GB" dirty="0" err="1">
                <a:latin typeface="+mj-lt"/>
              </a:rPr>
              <a:t>vinculadas</a:t>
            </a:r>
            <a:r>
              <a:rPr lang="en-GB" dirty="0">
                <a:latin typeface="+mj-lt"/>
              </a:rPr>
              <a:t> a la </a:t>
            </a:r>
            <a:r>
              <a:rPr lang="en-GB" dirty="0" err="1">
                <a:latin typeface="+mj-lt"/>
              </a:rPr>
              <a:t>psicología</a:t>
            </a:r>
            <a:r>
              <a:rPr lang="en-GB" dirty="0">
                <a:latin typeface="+mj-lt"/>
              </a:rPr>
              <a:t> </a:t>
            </a:r>
            <a:r>
              <a:rPr lang="en-GB" dirty="0" err="1">
                <a:latin typeface="+mj-lt"/>
              </a:rPr>
              <a:t>en</a:t>
            </a:r>
            <a:r>
              <a:rPr lang="en-GB" dirty="0">
                <a:latin typeface="+mj-lt"/>
              </a:rPr>
              <a:t> </a:t>
            </a:r>
            <a:r>
              <a:rPr lang="en-GB" dirty="0" err="1">
                <a:latin typeface="+mj-lt"/>
              </a:rPr>
              <a:t>educación</a:t>
            </a:r>
            <a:r>
              <a:rPr lang="en-GB" dirty="0">
                <a:latin typeface="+mj-lt"/>
              </a:rPr>
              <a:t> </a:t>
            </a:r>
          </a:p>
          <a:p>
            <a:r>
              <a:rPr lang="en-GB" dirty="0" err="1">
                <a:latin typeface="+mj-lt"/>
              </a:rPr>
              <a:t>Énfasis</a:t>
            </a:r>
            <a:r>
              <a:rPr lang="en-GB" dirty="0">
                <a:latin typeface="+mj-lt"/>
              </a:rPr>
              <a:t> </a:t>
            </a:r>
            <a:r>
              <a:rPr lang="en-GB" dirty="0" err="1">
                <a:latin typeface="+mj-lt"/>
              </a:rPr>
              <a:t>en</a:t>
            </a:r>
            <a:r>
              <a:rPr lang="en-GB" dirty="0">
                <a:latin typeface="+mj-lt"/>
              </a:rPr>
              <a:t> la </a:t>
            </a:r>
            <a:r>
              <a:rPr lang="en-GB" dirty="0" err="1">
                <a:latin typeface="+mj-lt"/>
              </a:rPr>
              <a:t>relación</a:t>
            </a:r>
            <a:r>
              <a:rPr lang="en-GB" dirty="0">
                <a:latin typeface="+mj-lt"/>
              </a:rPr>
              <a:t> entre </a:t>
            </a:r>
            <a:r>
              <a:rPr lang="en-GB" dirty="0" err="1">
                <a:latin typeface="+mj-lt"/>
              </a:rPr>
              <a:t>bienestar</a:t>
            </a:r>
            <a:r>
              <a:rPr lang="en-GB" dirty="0">
                <a:latin typeface="+mj-lt"/>
              </a:rPr>
              <a:t> </a:t>
            </a:r>
            <a:r>
              <a:rPr lang="en-GB" dirty="0" err="1">
                <a:latin typeface="+mj-lt"/>
              </a:rPr>
              <a:t>emocional</a:t>
            </a:r>
            <a:r>
              <a:rPr lang="en-GB" dirty="0">
                <a:latin typeface="+mj-lt"/>
              </a:rPr>
              <a:t> (</a:t>
            </a:r>
            <a:r>
              <a:rPr lang="en-GB" dirty="0" err="1">
                <a:latin typeface="+mj-lt"/>
              </a:rPr>
              <a:t>seguridad</a:t>
            </a:r>
            <a:r>
              <a:rPr lang="en-GB" dirty="0">
                <a:latin typeface="+mj-lt"/>
              </a:rPr>
              <a:t>, </a:t>
            </a:r>
            <a:r>
              <a:rPr lang="en-GB" dirty="0" err="1">
                <a:latin typeface="+mj-lt"/>
              </a:rPr>
              <a:t>sentido</a:t>
            </a:r>
            <a:r>
              <a:rPr lang="en-GB" dirty="0">
                <a:latin typeface="+mj-lt"/>
              </a:rPr>
              <a:t> de </a:t>
            </a:r>
            <a:r>
              <a:rPr lang="en-GB" dirty="0" err="1">
                <a:latin typeface="+mj-lt"/>
              </a:rPr>
              <a:t>pertenencia</a:t>
            </a:r>
            <a:r>
              <a:rPr lang="en-GB" dirty="0">
                <a:latin typeface="+mj-lt"/>
              </a:rPr>
              <a:t>, </a:t>
            </a:r>
            <a:r>
              <a:rPr lang="en-GB" dirty="0" err="1">
                <a:latin typeface="+mj-lt"/>
              </a:rPr>
              <a:t>autoestima</a:t>
            </a:r>
            <a:r>
              <a:rPr lang="en-GB" dirty="0">
                <a:latin typeface="+mj-lt"/>
              </a:rPr>
              <a:t>, etc.) y </a:t>
            </a:r>
            <a:r>
              <a:rPr lang="en-GB" dirty="0" err="1">
                <a:latin typeface="+mj-lt"/>
              </a:rPr>
              <a:t>el</a:t>
            </a:r>
            <a:r>
              <a:rPr lang="en-GB" dirty="0">
                <a:latin typeface="+mj-lt"/>
              </a:rPr>
              <a:t> </a:t>
            </a:r>
            <a:r>
              <a:rPr lang="en-GB" dirty="0" err="1">
                <a:latin typeface="+mj-lt"/>
              </a:rPr>
              <a:t>aprendizaje</a:t>
            </a:r>
            <a:endParaRPr lang="en-GB" dirty="0">
              <a:latin typeface="+mj-lt"/>
            </a:endParaRPr>
          </a:p>
        </p:txBody>
      </p:sp>
      <p:sp>
        <p:nvSpPr>
          <p:cNvPr id="8" name="Rectangle 7">
            <a:extLst>
              <a:ext uri="{FF2B5EF4-FFF2-40B4-BE49-F238E27FC236}">
                <a16:creationId xmlns:a16="http://schemas.microsoft.com/office/drawing/2014/main" id="{35DCD16C-BFD9-9D66-D736-685F427BCFDF}"/>
              </a:ext>
            </a:extLst>
          </p:cNvPr>
          <p:cNvSpPr/>
          <p:nvPr/>
        </p:nvSpPr>
        <p:spPr>
          <a:xfrm>
            <a:off x="0" y="-1"/>
            <a:ext cx="1574800" cy="6858001"/>
          </a:xfrm>
          <a:prstGeom prst="rect">
            <a:avLst/>
          </a:prstGeom>
          <a:solidFill>
            <a:srgbClr val="F5EFED"/>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5" name="Picture 4">
            <a:extLst>
              <a:ext uri="{FF2B5EF4-FFF2-40B4-BE49-F238E27FC236}">
                <a16:creationId xmlns:a16="http://schemas.microsoft.com/office/drawing/2014/main" id="{A5CE1338-341C-EE9C-D1AC-2D23C7C71B1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68690" y="1690688"/>
            <a:ext cx="4040281" cy="4582107"/>
          </a:xfrm>
          <a:prstGeom prst="rect">
            <a:avLst/>
          </a:prstGeom>
        </p:spPr>
      </p:pic>
    </p:spTree>
    <p:extLst>
      <p:ext uri="{BB962C8B-B14F-4D97-AF65-F5344CB8AC3E}">
        <p14:creationId xmlns:p14="http://schemas.microsoft.com/office/powerpoint/2010/main" val="3744452796"/>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descr="A group of people talking&#10;&#10;AI-generated content may be incorrect.">
            <a:extLst>
              <a:ext uri="{FF2B5EF4-FFF2-40B4-BE49-F238E27FC236}">
                <a16:creationId xmlns:a16="http://schemas.microsoft.com/office/drawing/2014/main" id="{16A89A13-0243-C453-A714-8EA8917E968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323" y="0"/>
            <a:ext cx="8612853" cy="4807315"/>
          </a:xfrm>
          <a:prstGeom prst="rect">
            <a:avLst/>
          </a:prstGeom>
        </p:spPr>
      </p:pic>
      <p:pic>
        <p:nvPicPr>
          <p:cNvPr id="24" name="Picture 23" descr="A screenshot of a web page&#10;&#10;AI-generated content may be incorrect.">
            <a:extLst>
              <a:ext uri="{FF2B5EF4-FFF2-40B4-BE49-F238E27FC236}">
                <a16:creationId xmlns:a16="http://schemas.microsoft.com/office/drawing/2014/main" id="{FFB87AAD-FD25-D945-769C-9F102E0420B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681330" y="2358790"/>
            <a:ext cx="7772400" cy="4499210"/>
          </a:xfrm>
          <a:prstGeom prst="rect">
            <a:avLst/>
          </a:prstGeom>
        </p:spPr>
      </p:pic>
    </p:spTree>
    <p:extLst>
      <p:ext uri="{BB962C8B-B14F-4D97-AF65-F5344CB8AC3E}">
        <p14:creationId xmlns:p14="http://schemas.microsoft.com/office/powerpoint/2010/main" val="97533280"/>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show="0">
  <p:cSld>
    <p:spTree>
      <p:nvGrpSpPr>
        <p:cNvPr id="1" name="">
          <a:extLst>
            <a:ext uri="{FF2B5EF4-FFF2-40B4-BE49-F238E27FC236}">
              <a16:creationId xmlns:a16="http://schemas.microsoft.com/office/drawing/2014/main" id="{0E0351AC-2377-4222-6EEC-2583050D2495}"/>
            </a:ext>
          </a:extLst>
        </p:cNvPr>
        <p:cNvGrpSpPr/>
        <p:nvPr/>
      </p:nvGrpSpPr>
      <p:grpSpPr>
        <a:xfrm>
          <a:off x="0" y="0"/>
          <a:ext cx="0" cy="0"/>
          <a:chOff x="0" y="0"/>
          <a:chExt cx="0" cy="0"/>
        </a:xfrm>
      </p:grpSpPr>
      <p:pic>
        <p:nvPicPr>
          <p:cNvPr id="2" name="Picture 1" descr="A screenshot of a computer&#10;&#10;AI-generated content may be incorrect.">
            <a:extLst>
              <a:ext uri="{FF2B5EF4-FFF2-40B4-BE49-F238E27FC236}">
                <a16:creationId xmlns:a16="http://schemas.microsoft.com/office/drawing/2014/main" id="{87BA5C30-7D02-30C3-700B-3ADDA3D6FAF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247862" y="1270196"/>
            <a:ext cx="6537346" cy="4317607"/>
          </a:xfrm>
          <a:prstGeom prst="rect">
            <a:avLst/>
          </a:prstGeom>
        </p:spPr>
      </p:pic>
      <p:pic>
        <p:nvPicPr>
          <p:cNvPr id="4" name="Picture 3" descr="A colorful hexagon with text&#10;&#10;AI-generated content may be incorrect.">
            <a:extLst>
              <a:ext uri="{FF2B5EF4-FFF2-40B4-BE49-F238E27FC236}">
                <a16:creationId xmlns:a16="http://schemas.microsoft.com/office/drawing/2014/main" id="{8C20C8B6-D1F7-E858-470C-E9DBF245013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0"/>
            <a:ext cx="4843849" cy="6858000"/>
          </a:xfrm>
          <a:prstGeom prst="rect">
            <a:avLst/>
          </a:prstGeom>
        </p:spPr>
      </p:pic>
    </p:spTree>
    <p:extLst>
      <p:ext uri="{BB962C8B-B14F-4D97-AF65-F5344CB8AC3E}">
        <p14:creationId xmlns:p14="http://schemas.microsoft.com/office/powerpoint/2010/main" val="398972473"/>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B7B61DD2-3947-F63D-7118-F7113350EE68}"/>
              </a:ext>
            </a:extLst>
          </p:cNvPr>
          <p:cNvSpPr/>
          <p:nvPr/>
        </p:nvSpPr>
        <p:spPr>
          <a:xfrm>
            <a:off x="0" y="-1"/>
            <a:ext cx="5751694" cy="6858001"/>
          </a:xfrm>
          <a:prstGeom prst="rect">
            <a:avLst/>
          </a:prstGeom>
          <a:solidFill>
            <a:srgbClr val="F5EFED"/>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4" name="Picture 3" descr="A white paper with orange text&#10;&#10;AI-generated content may be incorrect.">
            <a:extLst>
              <a:ext uri="{FF2B5EF4-FFF2-40B4-BE49-F238E27FC236}">
                <a16:creationId xmlns:a16="http://schemas.microsoft.com/office/drawing/2014/main" id="{1CF73861-134F-76C2-3DA8-BF7676E2038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96887" y="1082841"/>
            <a:ext cx="4957919" cy="4347411"/>
          </a:xfrm>
          <a:prstGeom prst="rect">
            <a:avLst/>
          </a:prstGeom>
        </p:spPr>
      </p:pic>
      <p:pic>
        <p:nvPicPr>
          <p:cNvPr id="5" name="Picture 4" descr="A logo with colorful circles and text&#10;&#10;AI-generated content may be incorrect.">
            <a:extLst>
              <a:ext uri="{FF2B5EF4-FFF2-40B4-BE49-F238E27FC236}">
                <a16:creationId xmlns:a16="http://schemas.microsoft.com/office/drawing/2014/main" id="{8227DB8D-AC08-0F4A-62A9-DA567286310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283072" y="191360"/>
            <a:ext cx="2369685" cy="3228473"/>
          </a:xfrm>
          <a:prstGeom prst="rect">
            <a:avLst/>
          </a:prstGeom>
        </p:spPr>
      </p:pic>
      <p:pic>
        <p:nvPicPr>
          <p:cNvPr id="6" name="Picture 5" descr="A cover of a book&#10;&#10;AI-generated content may be incorrect.">
            <a:extLst>
              <a:ext uri="{FF2B5EF4-FFF2-40B4-BE49-F238E27FC236}">
                <a16:creationId xmlns:a16="http://schemas.microsoft.com/office/drawing/2014/main" id="{9B8F63A1-D0A7-983D-69CF-09BF36B1D5AB}"/>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259489" y="200526"/>
            <a:ext cx="2663266" cy="3436213"/>
          </a:xfrm>
          <a:prstGeom prst="rect">
            <a:avLst/>
          </a:prstGeom>
        </p:spPr>
      </p:pic>
      <p:pic>
        <p:nvPicPr>
          <p:cNvPr id="11" name="Picture 10" descr="A white paper with blue text&#10;&#10;AI-generated content may be incorrect.">
            <a:extLst>
              <a:ext uri="{FF2B5EF4-FFF2-40B4-BE49-F238E27FC236}">
                <a16:creationId xmlns:a16="http://schemas.microsoft.com/office/drawing/2014/main" id="{B882E8B0-29C7-5FEB-F7FA-2DD204E5CACC}"/>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9373382" y="3596323"/>
            <a:ext cx="2421731" cy="3112686"/>
          </a:xfrm>
          <a:prstGeom prst="rect">
            <a:avLst/>
          </a:prstGeom>
        </p:spPr>
      </p:pic>
      <p:pic>
        <p:nvPicPr>
          <p:cNvPr id="12" name="Picture 11" descr="A group of people holding up a paper with a smiley face&#10;&#10;AI-generated content may be incorrect.">
            <a:extLst>
              <a:ext uri="{FF2B5EF4-FFF2-40B4-BE49-F238E27FC236}">
                <a16:creationId xmlns:a16="http://schemas.microsoft.com/office/drawing/2014/main" id="{6C1D6F18-9347-0955-384A-F890FEB8D351}"/>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6320749" y="3596323"/>
            <a:ext cx="2369685" cy="3057428"/>
          </a:xfrm>
          <a:prstGeom prst="rect">
            <a:avLst/>
          </a:prstGeom>
        </p:spPr>
      </p:pic>
    </p:spTree>
    <p:extLst>
      <p:ext uri="{BB962C8B-B14F-4D97-AF65-F5344CB8AC3E}">
        <p14:creationId xmlns:p14="http://schemas.microsoft.com/office/powerpoint/2010/main" val="2405054905"/>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07A54412-FED7-90EC-16D3-FDF352C82946}"/>
              </a:ext>
            </a:extLst>
          </p:cNvPr>
          <p:cNvPicPr>
            <a:picLocks noChangeAspect="1"/>
          </p:cNvPicPr>
          <p:nvPr/>
        </p:nvPicPr>
        <p:blipFill>
          <a:blip r:embed="rId3"/>
          <a:stretch>
            <a:fillRect/>
          </a:stretch>
        </p:blipFill>
        <p:spPr>
          <a:xfrm>
            <a:off x="443624" y="597877"/>
            <a:ext cx="3798984" cy="5662246"/>
          </a:xfrm>
          <a:prstGeom prst="rect">
            <a:avLst/>
          </a:prstGeom>
        </p:spPr>
      </p:pic>
      <p:pic>
        <p:nvPicPr>
          <p:cNvPr id="3" name="Picture 2" descr="A screenshot of a computer&#10;&#10;AI-generated content may be incorrect.">
            <a:extLst>
              <a:ext uri="{FF2B5EF4-FFF2-40B4-BE49-F238E27FC236}">
                <a16:creationId xmlns:a16="http://schemas.microsoft.com/office/drawing/2014/main" id="{E01A0B98-11AC-C79A-11DF-DFF058F02DC7}"/>
              </a:ext>
            </a:extLst>
          </p:cNvPr>
          <p:cNvPicPr>
            <a:picLocks noChangeAspect="1"/>
          </p:cNvPicPr>
          <p:nvPr/>
        </p:nvPicPr>
        <p:blipFill>
          <a:blip r:embed="rId4"/>
          <a:stretch>
            <a:fillRect/>
          </a:stretch>
        </p:blipFill>
        <p:spPr>
          <a:xfrm>
            <a:off x="4242608" y="1483606"/>
            <a:ext cx="7772400" cy="3890788"/>
          </a:xfrm>
          <a:prstGeom prst="rect">
            <a:avLst/>
          </a:prstGeom>
        </p:spPr>
      </p:pic>
      <p:pic>
        <p:nvPicPr>
          <p:cNvPr id="4" name="Picture 3" descr="A picture containing logo&#10;&#10;Description automatically generated">
            <a:extLst>
              <a:ext uri="{FF2B5EF4-FFF2-40B4-BE49-F238E27FC236}">
                <a16:creationId xmlns:a16="http://schemas.microsoft.com/office/drawing/2014/main" id="{D1A712CA-4FD5-4648-4747-9B3AC786C5F7}"/>
              </a:ext>
            </a:extLst>
          </p:cNvPr>
          <p:cNvPicPr>
            <a:picLocks noChangeAspect="1"/>
          </p:cNvPicPr>
          <p:nvPr/>
        </p:nvPicPr>
        <p:blipFill>
          <a:blip r:embed="rId5"/>
          <a:stretch>
            <a:fillRect/>
          </a:stretch>
        </p:blipFill>
        <p:spPr>
          <a:xfrm>
            <a:off x="9942285" y="5662836"/>
            <a:ext cx="1585817" cy="602610"/>
          </a:xfrm>
          <a:custGeom>
            <a:avLst/>
            <a:gdLst/>
            <a:ahLst/>
            <a:cxnLst/>
            <a:rect l="l" t="t" r="r" b="b"/>
            <a:pathLst>
              <a:path w="2833631" h="2677010">
                <a:moveTo>
                  <a:pt x="49418" y="0"/>
                </a:moveTo>
                <a:lnTo>
                  <a:pt x="2784213" y="0"/>
                </a:lnTo>
                <a:cubicBezTo>
                  <a:pt x="2811506" y="0"/>
                  <a:pt x="2833631" y="22125"/>
                  <a:pt x="2833631" y="49418"/>
                </a:cubicBezTo>
                <a:lnTo>
                  <a:pt x="2833631" y="2627592"/>
                </a:lnTo>
                <a:cubicBezTo>
                  <a:pt x="2833631" y="2654885"/>
                  <a:pt x="2811506" y="2677010"/>
                  <a:pt x="2784213" y="2677010"/>
                </a:cubicBezTo>
                <a:lnTo>
                  <a:pt x="49418" y="2677010"/>
                </a:lnTo>
                <a:cubicBezTo>
                  <a:pt x="22125" y="2677010"/>
                  <a:pt x="0" y="2654885"/>
                  <a:pt x="0" y="2627592"/>
                </a:cubicBezTo>
                <a:lnTo>
                  <a:pt x="0" y="49418"/>
                </a:lnTo>
                <a:cubicBezTo>
                  <a:pt x="0" y="22125"/>
                  <a:pt x="22125" y="0"/>
                  <a:pt x="49418" y="0"/>
                </a:cubicBezTo>
                <a:close/>
              </a:path>
            </a:pathLst>
          </a:custGeom>
        </p:spPr>
      </p:pic>
    </p:spTree>
    <p:extLst>
      <p:ext uri="{BB962C8B-B14F-4D97-AF65-F5344CB8AC3E}">
        <p14:creationId xmlns:p14="http://schemas.microsoft.com/office/powerpoint/2010/main" val="349589193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506177BD-4E72-1C48-8DD8-7DC7773E9A9C}"/>
              </a:ext>
            </a:extLst>
          </p:cNvPr>
          <p:cNvSpPr/>
          <p:nvPr/>
        </p:nvSpPr>
        <p:spPr>
          <a:xfrm>
            <a:off x="0" y="5249333"/>
            <a:ext cx="12192000" cy="1608667"/>
          </a:xfrm>
          <a:prstGeom prst="rect">
            <a:avLst/>
          </a:prstGeom>
          <a:solidFill>
            <a:srgbClr val="F5EFED"/>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a:extLst>
              <a:ext uri="{FF2B5EF4-FFF2-40B4-BE49-F238E27FC236}">
                <a16:creationId xmlns:a16="http://schemas.microsoft.com/office/drawing/2014/main" id="{238CC5FD-8AA2-F322-2804-B197F16A6F7C}"/>
              </a:ext>
            </a:extLst>
          </p:cNvPr>
          <p:cNvSpPr>
            <a:spLocks noGrp="1"/>
          </p:cNvSpPr>
          <p:nvPr>
            <p:ph type="title"/>
          </p:nvPr>
        </p:nvSpPr>
        <p:spPr/>
        <p:txBody>
          <a:bodyPr/>
          <a:lstStyle/>
          <a:p>
            <a:r>
              <a:rPr lang="en-GB" dirty="0" err="1"/>
              <a:t>Reformas</a:t>
            </a:r>
            <a:r>
              <a:rPr lang="en-GB" dirty="0"/>
              <a:t> </a:t>
            </a:r>
            <a:r>
              <a:rPr lang="en-GB" dirty="0" err="1"/>
              <a:t>neoliberales</a:t>
            </a:r>
            <a:r>
              <a:rPr lang="en-GB" dirty="0"/>
              <a:t> </a:t>
            </a:r>
            <a:r>
              <a:rPr lang="es-ES_tradnl" dirty="0">
                <a:latin typeface="Calibri Light" panose="020F0302020204030204" pitchFamily="34" charset="0"/>
                <a:cs typeface="Calibri Light" panose="020F0302020204030204" pitchFamily="34" charset="0"/>
              </a:rPr>
              <a:t>en educación (1980 – )</a:t>
            </a:r>
            <a:r>
              <a:rPr lang="en-GB" dirty="0"/>
              <a:t> </a:t>
            </a:r>
          </a:p>
        </p:txBody>
      </p:sp>
      <p:sp>
        <p:nvSpPr>
          <p:cNvPr id="3" name="Content Placeholder 2">
            <a:extLst>
              <a:ext uri="{FF2B5EF4-FFF2-40B4-BE49-F238E27FC236}">
                <a16:creationId xmlns:a16="http://schemas.microsoft.com/office/drawing/2014/main" id="{42CA6297-5DA7-2AAC-DCBE-5612453CD4D9}"/>
              </a:ext>
            </a:extLst>
          </p:cNvPr>
          <p:cNvSpPr>
            <a:spLocks noGrp="1"/>
          </p:cNvSpPr>
          <p:nvPr>
            <p:ph idx="1"/>
          </p:nvPr>
        </p:nvSpPr>
        <p:spPr/>
        <p:txBody>
          <a:bodyPr>
            <a:normAutofit/>
          </a:bodyPr>
          <a:lstStyle/>
          <a:p>
            <a:r>
              <a:rPr lang="es-ES_tradnl" noProof="0" dirty="0">
                <a:latin typeface="+mj-lt"/>
              </a:rPr>
              <a:t>Inicialmente adoptadas en el mundo anglosajón, m</a:t>
            </a:r>
            <a:r>
              <a:rPr lang="es-ES_tradnl" dirty="0" err="1">
                <a:latin typeface="+mj-lt"/>
              </a:rPr>
              <a:t>ás</a:t>
            </a:r>
            <a:r>
              <a:rPr lang="es-ES_tradnl" dirty="0">
                <a:latin typeface="+mj-lt"/>
              </a:rPr>
              <a:t> tarde exportadas a países de bajos ingresos y economías en transición (</a:t>
            </a:r>
            <a:r>
              <a:rPr lang="es-ES_tradnl" dirty="0" err="1">
                <a:latin typeface="+mj-lt"/>
              </a:rPr>
              <a:t>e.g</a:t>
            </a:r>
            <a:r>
              <a:rPr lang="es-ES_tradnl" dirty="0">
                <a:latin typeface="+mj-lt"/>
              </a:rPr>
              <a:t>. América Latina y países de la antigua URSS) </a:t>
            </a:r>
          </a:p>
          <a:p>
            <a:r>
              <a:rPr lang="es-ES_tradnl" noProof="0" dirty="0">
                <a:latin typeface="+mj-lt"/>
              </a:rPr>
              <a:t>No adoptadas en </a:t>
            </a:r>
            <a:r>
              <a:rPr lang="es-ES_tradnl" dirty="0">
                <a:latin typeface="+mj-lt"/>
              </a:rPr>
              <a:t>todos los países (</a:t>
            </a:r>
            <a:r>
              <a:rPr lang="es-ES_tradnl" dirty="0" err="1">
                <a:latin typeface="+mj-lt"/>
              </a:rPr>
              <a:t>e.g</a:t>
            </a:r>
            <a:r>
              <a:rPr lang="es-ES_tradnl" dirty="0">
                <a:latin typeface="+mj-lt"/>
              </a:rPr>
              <a:t>. Japón y algunos países europeos), ni en todos los países igual. Pero se puede hablar de un Global </a:t>
            </a:r>
            <a:r>
              <a:rPr lang="es-ES_tradnl" dirty="0" err="1">
                <a:latin typeface="+mj-lt"/>
              </a:rPr>
              <a:t>Education</a:t>
            </a:r>
            <a:r>
              <a:rPr lang="es-ES_tradnl" dirty="0">
                <a:latin typeface="+mj-lt"/>
              </a:rPr>
              <a:t> </a:t>
            </a:r>
            <a:r>
              <a:rPr lang="es-ES_tradnl" dirty="0" err="1">
                <a:latin typeface="+mj-lt"/>
              </a:rPr>
              <a:t>Reform</a:t>
            </a:r>
            <a:r>
              <a:rPr lang="es-ES_tradnl" dirty="0">
                <a:latin typeface="+mj-lt"/>
              </a:rPr>
              <a:t> </a:t>
            </a:r>
            <a:r>
              <a:rPr lang="es-ES_tradnl" dirty="0" err="1">
                <a:latin typeface="+mj-lt"/>
              </a:rPr>
              <a:t>Movement</a:t>
            </a:r>
            <a:r>
              <a:rPr lang="es-ES_tradnl" dirty="0">
                <a:latin typeface="+mj-lt"/>
              </a:rPr>
              <a:t> (</a:t>
            </a:r>
            <a:r>
              <a:rPr lang="es-ES_tradnl" dirty="0" err="1">
                <a:latin typeface="+mj-lt"/>
              </a:rPr>
              <a:t>Shalberg</a:t>
            </a:r>
            <a:r>
              <a:rPr lang="es-ES_tradnl" dirty="0">
                <a:latin typeface="+mj-lt"/>
              </a:rPr>
              <a:t>, 2006)</a:t>
            </a:r>
          </a:p>
          <a:p>
            <a:endParaRPr lang="es-ES_tradnl" dirty="0">
              <a:latin typeface="+mj-lt"/>
            </a:endParaRPr>
          </a:p>
          <a:p>
            <a:endParaRPr lang="es-ES_tradnl" noProof="0" dirty="0"/>
          </a:p>
        </p:txBody>
      </p:sp>
    </p:spTree>
    <p:extLst>
      <p:ext uri="{BB962C8B-B14F-4D97-AF65-F5344CB8AC3E}">
        <p14:creationId xmlns:p14="http://schemas.microsoft.com/office/powerpoint/2010/main" val="668684778"/>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A person with a bun in his hair&#10;&#10;Description automatically generated">
            <a:extLst>
              <a:ext uri="{FF2B5EF4-FFF2-40B4-BE49-F238E27FC236}">
                <a16:creationId xmlns:a16="http://schemas.microsoft.com/office/drawing/2014/main" id="{563F991E-05AA-DF44-2610-3864C278C2AA}"/>
              </a:ext>
            </a:extLst>
          </p:cNvPr>
          <p:cNvPicPr>
            <a:picLocks noChangeAspect="1"/>
          </p:cNvPicPr>
          <p:nvPr/>
        </p:nvPicPr>
        <p:blipFill rotWithShape="1">
          <a:blip r:embed="rId3"/>
          <a:srcRect l="2448" r="16221"/>
          <a:stretch/>
        </p:blipFill>
        <p:spPr>
          <a:xfrm>
            <a:off x="7534655" y="0"/>
            <a:ext cx="4657345" cy="6857990"/>
          </a:xfrm>
          <a:prstGeom prst="rect">
            <a:avLst/>
          </a:prstGeom>
        </p:spPr>
      </p:pic>
      <p:pic>
        <p:nvPicPr>
          <p:cNvPr id="3" name="Picture 2" descr="A black and white cover with white text&#10;&#10;AI-generated content may be incorrect.">
            <a:extLst>
              <a:ext uri="{FF2B5EF4-FFF2-40B4-BE49-F238E27FC236}">
                <a16:creationId xmlns:a16="http://schemas.microsoft.com/office/drawing/2014/main" id="{1D4D092E-3914-9495-8C23-098666C46A97}"/>
              </a:ext>
            </a:extLst>
          </p:cNvPr>
          <p:cNvPicPr>
            <a:picLocks noChangeAspect="1"/>
          </p:cNvPicPr>
          <p:nvPr/>
        </p:nvPicPr>
        <p:blipFill>
          <a:blip r:embed="rId4"/>
          <a:stretch>
            <a:fillRect/>
          </a:stretch>
        </p:blipFill>
        <p:spPr>
          <a:xfrm>
            <a:off x="0" y="37204"/>
            <a:ext cx="4452730" cy="6839393"/>
          </a:xfrm>
          <a:prstGeom prst="rect">
            <a:avLst/>
          </a:prstGeom>
          <a:ln>
            <a:solidFill>
              <a:srgbClr val="557B8D"/>
            </a:solidFill>
          </a:ln>
        </p:spPr>
      </p:pic>
    </p:spTree>
    <p:extLst>
      <p:ext uri="{BB962C8B-B14F-4D97-AF65-F5344CB8AC3E}">
        <p14:creationId xmlns:p14="http://schemas.microsoft.com/office/powerpoint/2010/main" val="5880906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1.xml><?xml version="1.0" encoding="utf-8"?>
<p:sld xmlns:a="http://schemas.openxmlformats.org/drawingml/2006/main" xmlns:r="http://schemas.openxmlformats.org/officeDocument/2006/relationships" xmlns:p="http://schemas.openxmlformats.org/presentationml/2006/main" show="0">
  <p:cSld>
    <p:spTree>
      <p:nvGrpSpPr>
        <p:cNvPr id="1" name="">
          <a:extLst>
            <a:ext uri="{FF2B5EF4-FFF2-40B4-BE49-F238E27FC236}">
              <a16:creationId xmlns:a16="http://schemas.microsoft.com/office/drawing/2014/main" id="{D408D3A9-62CC-3E78-FC7F-C07690AD8914}"/>
            </a:ext>
          </a:extLst>
        </p:cNvPr>
        <p:cNvGrpSpPr/>
        <p:nvPr/>
      </p:nvGrpSpPr>
      <p:grpSpPr>
        <a:xfrm>
          <a:off x="0" y="0"/>
          <a:ext cx="0" cy="0"/>
          <a:chOff x="0" y="0"/>
          <a:chExt cx="0" cy="0"/>
        </a:xfrm>
      </p:grpSpPr>
      <p:sp>
        <p:nvSpPr>
          <p:cNvPr id="3" name="Rectangle 2">
            <a:extLst>
              <a:ext uri="{FF2B5EF4-FFF2-40B4-BE49-F238E27FC236}">
                <a16:creationId xmlns:a16="http://schemas.microsoft.com/office/drawing/2014/main" id="{FD777DDD-5844-06C2-F28F-D4931C872FA9}"/>
              </a:ext>
            </a:extLst>
          </p:cNvPr>
          <p:cNvSpPr/>
          <p:nvPr/>
        </p:nvSpPr>
        <p:spPr>
          <a:xfrm>
            <a:off x="0" y="-1"/>
            <a:ext cx="5751694" cy="6858001"/>
          </a:xfrm>
          <a:prstGeom prst="rect">
            <a:avLst/>
          </a:prstGeom>
          <a:solidFill>
            <a:srgbClr val="F5EFED"/>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4" name="Picture 13" descr="A child with a kite&#10;&#10;AI-generated content may be incorrect.">
            <a:extLst>
              <a:ext uri="{FF2B5EF4-FFF2-40B4-BE49-F238E27FC236}">
                <a16:creationId xmlns:a16="http://schemas.microsoft.com/office/drawing/2014/main" id="{43E066B8-E034-C98F-50E3-1D57132CD38A}"/>
              </a:ext>
            </a:extLst>
          </p:cNvPr>
          <p:cNvPicPr>
            <a:picLocks noChangeAspect="1"/>
          </p:cNvPicPr>
          <p:nvPr/>
        </p:nvPicPr>
        <p:blipFill>
          <a:blip r:embed="rId2"/>
          <a:stretch>
            <a:fillRect/>
          </a:stretch>
        </p:blipFill>
        <p:spPr>
          <a:xfrm>
            <a:off x="9203947" y="2692493"/>
            <a:ext cx="2544840" cy="3615502"/>
          </a:xfrm>
          <a:prstGeom prst="rect">
            <a:avLst/>
          </a:prstGeom>
          <a:ln>
            <a:solidFill>
              <a:srgbClr val="557B8D"/>
            </a:solidFill>
          </a:ln>
        </p:spPr>
      </p:pic>
      <p:pic>
        <p:nvPicPr>
          <p:cNvPr id="26" name="Picture 25" descr="A group of colored pencils&#10;&#10;AI-generated content may be incorrect.">
            <a:extLst>
              <a:ext uri="{FF2B5EF4-FFF2-40B4-BE49-F238E27FC236}">
                <a16:creationId xmlns:a16="http://schemas.microsoft.com/office/drawing/2014/main" id="{251C5463-5063-7733-F7A7-0E5A74CA454D}"/>
              </a:ext>
            </a:extLst>
          </p:cNvPr>
          <p:cNvPicPr>
            <a:picLocks noChangeAspect="1"/>
          </p:cNvPicPr>
          <p:nvPr/>
        </p:nvPicPr>
        <p:blipFill>
          <a:blip r:embed="rId3"/>
          <a:stretch>
            <a:fillRect/>
          </a:stretch>
        </p:blipFill>
        <p:spPr>
          <a:xfrm>
            <a:off x="6205400" y="2692493"/>
            <a:ext cx="2544841" cy="3615504"/>
          </a:xfrm>
          <a:prstGeom prst="rect">
            <a:avLst/>
          </a:prstGeom>
          <a:ln>
            <a:solidFill>
              <a:srgbClr val="557B8D"/>
            </a:solidFill>
          </a:ln>
        </p:spPr>
      </p:pic>
      <p:pic>
        <p:nvPicPr>
          <p:cNvPr id="13" name="Picture 12" descr="A screenshot of a computer&#10;&#10;AI-generated content may be incorrect.">
            <a:extLst>
              <a:ext uri="{FF2B5EF4-FFF2-40B4-BE49-F238E27FC236}">
                <a16:creationId xmlns:a16="http://schemas.microsoft.com/office/drawing/2014/main" id="{49DBFD52-9BB2-A341-CB7C-1F8FA08F8EB7}"/>
              </a:ext>
            </a:extLst>
          </p:cNvPr>
          <p:cNvPicPr>
            <a:picLocks noChangeAspect="1"/>
          </p:cNvPicPr>
          <p:nvPr/>
        </p:nvPicPr>
        <p:blipFill>
          <a:blip r:embed="rId4"/>
          <a:stretch>
            <a:fillRect/>
          </a:stretch>
        </p:blipFill>
        <p:spPr>
          <a:xfrm>
            <a:off x="6096000" y="634046"/>
            <a:ext cx="5913137" cy="1822071"/>
          </a:xfrm>
          <a:prstGeom prst="rect">
            <a:avLst/>
          </a:prstGeom>
          <a:ln>
            <a:solidFill>
              <a:srgbClr val="557B8D"/>
            </a:solidFill>
          </a:ln>
        </p:spPr>
      </p:pic>
      <p:pic>
        <p:nvPicPr>
          <p:cNvPr id="2" name="Picture 1">
            <a:extLst>
              <a:ext uri="{FF2B5EF4-FFF2-40B4-BE49-F238E27FC236}">
                <a16:creationId xmlns:a16="http://schemas.microsoft.com/office/drawing/2014/main" id="{0DE57C85-31C1-9E2E-1171-00022E873D77}"/>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22354" y="1471106"/>
            <a:ext cx="3906986" cy="3915785"/>
          </a:xfrm>
          <a:prstGeom prst="rect">
            <a:avLst/>
          </a:prstGeom>
        </p:spPr>
      </p:pic>
    </p:spTree>
    <p:extLst>
      <p:ext uri="{BB962C8B-B14F-4D97-AF65-F5344CB8AC3E}">
        <p14:creationId xmlns:p14="http://schemas.microsoft.com/office/powerpoint/2010/main" val="3812355340"/>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A black and white page with text&#10;&#10;Description automatically generated">
            <a:extLst>
              <a:ext uri="{FF2B5EF4-FFF2-40B4-BE49-F238E27FC236}">
                <a16:creationId xmlns:a16="http://schemas.microsoft.com/office/drawing/2014/main" id="{8ABB49EB-B2C8-E347-0192-F1F1EA1763DC}"/>
              </a:ext>
            </a:extLst>
          </p:cNvPr>
          <p:cNvPicPr>
            <a:picLocks noChangeAspect="1"/>
          </p:cNvPicPr>
          <p:nvPr/>
        </p:nvPicPr>
        <p:blipFill>
          <a:blip r:embed="rId3"/>
          <a:stretch>
            <a:fillRect/>
          </a:stretch>
        </p:blipFill>
        <p:spPr>
          <a:xfrm>
            <a:off x="3489826" y="463082"/>
            <a:ext cx="6988515" cy="4933997"/>
          </a:xfrm>
          <a:prstGeom prst="rect">
            <a:avLst/>
          </a:prstGeom>
        </p:spPr>
      </p:pic>
      <p:pic>
        <p:nvPicPr>
          <p:cNvPr id="3" name="Picture 2" descr="A white and blue cover with circles and text&#10;&#10;Description automatically generated with medium confidence">
            <a:extLst>
              <a:ext uri="{FF2B5EF4-FFF2-40B4-BE49-F238E27FC236}">
                <a16:creationId xmlns:a16="http://schemas.microsoft.com/office/drawing/2014/main" id="{7B2C4A23-700B-59DB-B83D-062973A98656}"/>
              </a:ext>
            </a:extLst>
          </p:cNvPr>
          <p:cNvPicPr>
            <a:picLocks noChangeAspect="1"/>
          </p:cNvPicPr>
          <p:nvPr/>
        </p:nvPicPr>
        <p:blipFill>
          <a:blip r:embed="rId4"/>
          <a:stretch>
            <a:fillRect/>
          </a:stretch>
        </p:blipFill>
        <p:spPr>
          <a:xfrm>
            <a:off x="330080" y="463082"/>
            <a:ext cx="3131561" cy="4369296"/>
          </a:xfrm>
          <a:prstGeom prst="rect">
            <a:avLst/>
          </a:prstGeom>
        </p:spPr>
      </p:pic>
      <p:pic>
        <p:nvPicPr>
          <p:cNvPr id="4" name="Picture 3" descr="A black text on a white background&#10;&#10;Description automatically generated">
            <a:extLst>
              <a:ext uri="{FF2B5EF4-FFF2-40B4-BE49-F238E27FC236}">
                <a16:creationId xmlns:a16="http://schemas.microsoft.com/office/drawing/2014/main" id="{A181897D-8431-AB38-AFA9-C32473801B88}"/>
              </a:ext>
            </a:extLst>
          </p:cNvPr>
          <p:cNvPicPr>
            <a:picLocks noChangeAspect="1"/>
          </p:cNvPicPr>
          <p:nvPr/>
        </p:nvPicPr>
        <p:blipFill>
          <a:blip r:embed="rId5"/>
          <a:stretch>
            <a:fillRect/>
          </a:stretch>
        </p:blipFill>
        <p:spPr>
          <a:xfrm>
            <a:off x="336353" y="128272"/>
            <a:ext cx="3153473" cy="959752"/>
          </a:xfrm>
          <a:prstGeom prst="rect">
            <a:avLst/>
          </a:prstGeom>
        </p:spPr>
      </p:pic>
      <p:pic>
        <p:nvPicPr>
          <p:cNvPr id="5" name="Picture 4" descr="A close up of leaves&#10;&#10;Description automatically generated">
            <a:extLst>
              <a:ext uri="{FF2B5EF4-FFF2-40B4-BE49-F238E27FC236}">
                <a16:creationId xmlns:a16="http://schemas.microsoft.com/office/drawing/2014/main" id="{AE6B1385-DD42-5027-3ED6-560E36B0B0A4}"/>
              </a:ext>
            </a:extLst>
          </p:cNvPr>
          <p:cNvPicPr>
            <a:picLocks noChangeAspect="1"/>
          </p:cNvPicPr>
          <p:nvPr/>
        </p:nvPicPr>
        <p:blipFill>
          <a:blip r:embed="rId6"/>
          <a:stretch>
            <a:fillRect/>
          </a:stretch>
        </p:blipFill>
        <p:spPr>
          <a:xfrm>
            <a:off x="6698903" y="2794728"/>
            <a:ext cx="5334087" cy="3828228"/>
          </a:xfrm>
          <a:prstGeom prst="rect">
            <a:avLst/>
          </a:prstGeom>
        </p:spPr>
      </p:pic>
    </p:spTree>
    <p:extLst>
      <p:ext uri="{BB962C8B-B14F-4D97-AF65-F5344CB8AC3E}">
        <p14:creationId xmlns:p14="http://schemas.microsoft.com/office/powerpoint/2010/main" val="559743798"/>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12BEA7B5-C575-995B-4C77-300D9AF9A1F9}"/>
              </a:ext>
            </a:extLst>
          </p:cNvPr>
          <p:cNvSpPr/>
          <p:nvPr/>
        </p:nvSpPr>
        <p:spPr>
          <a:xfrm>
            <a:off x="0" y="-1"/>
            <a:ext cx="12192000" cy="6858001"/>
          </a:xfrm>
          <a:prstGeom prst="rect">
            <a:avLst/>
          </a:prstGeom>
          <a:solidFill>
            <a:srgbClr val="F5EFED"/>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3" name="Picture 2" descr="A close up of leaves&#10;&#10;Description automatically generated">
            <a:extLst>
              <a:ext uri="{FF2B5EF4-FFF2-40B4-BE49-F238E27FC236}">
                <a16:creationId xmlns:a16="http://schemas.microsoft.com/office/drawing/2014/main" id="{9F4D26C8-95B1-2F36-7935-0EB69539C905}"/>
              </a:ext>
            </a:extLst>
          </p:cNvPr>
          <p:cNvPicPr>
            <a:picLocks noChangeAspect="1"/>
          </p:cNvPicPr>
          <p:nvPr/>
        </p:nvPicPr>
        <p:blipFill>
          <a:blip r:embed="rId3"/>
          <a:stretch>
            <a:fillRect/>
          </a:stretch>
        </p:blipFill>
        <p:spPr>
          <a:xfrm>
            <a:off x="1613948" y="408367"/>
            <a:ext cx="5334087" cy="3828228"/>
          </a:xfrm>
          <a:prstGeom prst="rect">
            <a:avLst/>
          </a:prstGeom>
        </p:spPr>
      </p:pic>
      <p:pic>
        <p:nvPicPr>
          <p:cNvPr id="4" name="Picture 3" descr="A group of logos with text&#10;&#10;Description automatically generated">
            <a:extLst>
              <a:ext uri="{FF2B5EF4-FFF2-40B4-BE49-F238E27FC236}">
                <a16:creationId xmlns:a16="http://schemas.microsoft.com/office/drawing/2014/main" id="{E451E3C4-18D5-63CB-BA8A-579F827A5D2B}"/>
              </a:ext>
            </a:extLst>
          </p:cNvPr>
          <p:cNvPicPr>
            <a:picLocks noChangeAspect="1"/>
          </p:cNvPicPr>
          <p:nvPr/>
        </p:nvPicPr>
        <p:blipFill>
          <a:blip r:embed="rId4"/>
          <a:stretch>
            <a:fillRect/>
          </a:stretch>
        </p:blipFill>
        <p:spPr>
          <a:xfrm>
            <a:off x="1453582" y="3622382"/>
            <a:ext cx="7504341" cy="2574375"/>
          </a:xfrm>
          <a:prstGeom prst="rect">
            <a:avLst/>
          </a:prstGeom>
        </p:spPr>
      </p:pic>
      <p:pic>
        <p:nvPicPr>
          <p:cNvPr id="7" name="Picture 6" descr="A screenshot of a website&#10;&#10;Description automatically generated">
            <a:extLst>
              <a:ext uri="{FF2B5EF4-FFF2-40B4-BE49-F238E27FC236}">
                <a16:creationId xmlns:a16="http://schemas.microsoft.com/office/drawing/2014/main" id="{7793424C-E0D4-17BA-9F59-EEB6D6F04BFA}"/>
              </a:ext>
            </a:extLst>
          </p:cNvPr>
          <p:cNvPicPr>
            <a:picLocks noChangeAspect="1"/>
          </p:cNvPicPr>
          <p:nvPr/>
        </p:nvPicPr>
        <p:blipFill>
          <a:blip r:embed="rId5"/>
          <a:stretch>
            <a:fillRect/>
          </a:stretch>
        </p:blipFill>
        <p:spPr>
          <a:xfrm>
            <a:off x="-6751023" y="2322481"/>
            <a:ext cx="5709687" cy="3309241"/>
          </a:xfrm>
          <a:prstGeom prst="rect">
            <a:avLst/>
          </a:prstGeom>
        </p:spPr>
      </p:pic>
      <p:pic>
        <p:nvPicPr>
          <p:cNvPr id="8" name="Picture 7" descr="A person in a blue dress and a group of people&#10;&#10;Description automatically generated">
            <a:extLst>
              <a:ext uri="{FF2B5EF4-FFF2-40B4-BE49-F238E27FC236}">
                <a16:creationId xmlns:a16="http://schemas.microsoft.com/office/drawing/2014/main" id="{5516B94E-61C0-55E5-CE4F-4EF9429A7AED}"/>
              </a:ext>
            </a:extLst>
          </p:cNvPr>
          <p:cNvPicPr>
            <a:picLocks noChangeAspect="1"/>
          </p:cNvPicPr>
          <p:nvPr/>
        </p:nvPicPr>
        <p:blipFill>
          <a:blip r:embed="rId6"/>
          <a:stretch>
            <a:fillRect/>
          </a:stretch>
        </p:blipFill>
        <p:spPr>
          <a:xfrm>
            <a:off x="12809704" y="4853003"/>
            <a:ext cx="4399635" cy="3656839"/>
          </a:xfrm>
          <a:prstGeom prst="rect">
            <a:avLst/>
          </a:prstGeom>
        </p:spPr>
      </p:pic>
      <p:pic>
        <p:nvPicPr>
          <p:cNvPr id="9" name="Picture 8" descr="A close up of a newspaper&#10;&#10;Description automatically generated">
            <a:extLst>
              <a:ext uri="{FF2B5EF4-FFF2-40B4-BE49-F238E27FC236}">
                <a16:creationId xmlns:a16="http://schemas.microsoft.com/office/drawing/2014/main" id="{5F64278A-1E58-54AD-D592-4B844D2FB528}"/>
              </a:ext>
            </a:extLst>
          </p:cNvPr>
          <p:cNvPicPr>
            <a:picLocks noChangeAspect="1"/>
          </p:cNvPicPr>
          <p:nvPr/>
        </p:nvPicPr>
        <p:blipFill>
          <a:blip r:embed="rId7"/>
          <a:stretch>
            <a:fillRect/>
          </a:stretch>
        </p:blipFill>
        <p:spPr>
          <a:xfrm>
            <a:off x="8590706" y="7300912"/>
            <a:ext cx="5709687" cy="1511598"/>
          </a:xfrm>
          <a:prstGeom prst="rect">
            <a:avLst/>
          </a:prstGeom>
        </p:spPr>
      </p:pic>
    </p:spTree>
    <p:extLst>
      <p:ext uri="{BB962C8B-B14F-4D97-AF65-F5344CB8AC3E}">
        <p14:creationId xmlns:p14="http://schemas.microsoft.com/office/powerpoint/2010/main" val="3439710507"/>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6A46018-958D-5714-B4D9-B50F8D1228FE}"/>
            </a:ext>
          </a:extLst>
        </p:cNvPr>
        <p:cNvGrpSpPr/>
        <p:nvPr/>
      </p:nvGrpSpPr>
      <p:grpSpPr>
        <a:xfrm>
          <a:off x="0" y="0"/>
          <a:ext cx="0" cy="0"/>
          <a:chOff x="0" y="0"/>
          <a:chExt cx="0" cy="0"/>
        </a:xfrm>
      </p:grpSpPr>
      <p:pic>
        <p:nvPicPr>
          <p:cNvPr id="5" name="Picture 4" descr="A screenshot of a website&#10;&#10;Description automatically generated">
            <a:extLst>
              <a:ext uri="{FF2B5EF4-FFF2-40B4-BE49-F238E27FC236}">
                <a16:creationId xmlns:a16="http://schemas.microsoft.com/office/drawing/2014/main" id="{6717F493-7876-4A05-E927-11BF6EF2EF5D}"/>
              </a:ext>
            </a:extLst>
          </p:cNvPr>
          <p:cNvPicPr>
            <a:picLocks noChangeAspect="1"/>
          </p:cNvPicPr>
          <p:nvPr/>
        </p:nvPicPr>
        <p:blipFill>
          <a:blip r:embed="rId3"/>
          <a:stretch>
            <a:fillRect/>
          </a:stretch>
        </p:blipFill>
        <p:spPr>
          <a:xfrm>
            <a:off x="967320" y="1399077"/>
            <a:ext cx="4565398" cy="2945953"/>
          </a:xfrm>
          <a:prstGeom prst="rect">
            <a:avLst/>
          </a:prstGeom>
        </p:spPr>
      </p:pic>
      <p:pic>
        <p:nvPicPr>
          <p:cNvPr id="6" name="Picture 5" descr="A cover of a book&#10;&#10;Description automatically generated">
            <a:extLst>
              <a:ext uri="{FF2B5EF4-FFF2-40B4-BE49-F238E27FC236}">
                <a16:creationId xmlns:a16="http://schemas.microsoft.com/office/drawing/2014/main" id="{11296974-FF1C-2DC8-0085-BBDBF46C85D0}"/>
              </a:ext>
            </a:extLst>
          </p:cNvPr>
          <p:cNvPicPr>
            <a:picLocks noChangeAspect="1"/>
          </p:cNvPicPr>
          <p:nvPr/>
        </p:nvPicPr>
        <p:blipFill>
          <a:blip r:embed="rId4"/>
          <a:stretch>
            <a:fillRect/>
          </a:stretch>
        </p:blipFill>
        <p:spPr>
          <a:xfrm>
            <a:off x="6982669" y="426355"/>
            <a:ext cx="4148791" cy="6005289"/>
          </a:xfrm>
          <a:prstGeom prst="rect">
            <a:avLst/>
          </a:prstGeom>
        </p:spPr>
      </p:pic>
    </p:spTree>
    <p:extLst>
      <p:ext uri="{BB962C8B-B14F-4D97-AF65-F5344CB8AC3E}">
        <p14:creationId xmlns:p14="http://schemas.microsoft.com/office/powerpoint/2010/main" val="1603147762"/>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C3C68DB-6AB6-9305-843D-2EA1B2310EA1}"/>
            </a:ext>
          </a:extLst>
        </p:cNvPr>
        <p:cNvGrpSpPr/>
        <p:nvPr/>
      </p:nvGrpSpPr>
      <p:grpSpPr>
        <a:xfrm>
          <a:off x="0" y="0"/>
          <a:ext cx="0" cy="0"/>
          <a:chOff x="0" y="0"/>
          <a:chExt cx="0" cy="0"/>
        </a:xfrm>
      </p:grpSpPr>
      <p:sp>
        <p:nvSpPr>
          <p:cNvPr id="14" name="Rectangle 13">
            <a:extLst>
              <a:ext uri="{FF2B5EF4-FFF2-40B4-BE49-F238E27FC236}">
                <a16:creationId xmlns:a16="http://schemas.microsoft.com/office/drawing/2014/main" id="{90528F20-4E83-BC9B-6B54-F334CA49059A}"/>
              </a:ext>
            </a:extLst>
          </p:cNvPr>
          <p:cNvSpPr/>
          <p:nvPr/>
        </p:nvSpPr>
        <p:spPr>
          <a:xfrm>
            <a:off x="0" y="-1"/>
            <a:ext cx="5148470" cy="6858001"/>
          </a:xfrm>
          <a:prstGeom prst="rect">
            <a:avLst/>
          </a:prstGeom>
          <a:solidFill>
            <a:srgbClr val="F5EFED"/>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Rectangle 6">
            <a:extLst>
              <a:ext uri="{FF2B5EF4-FFF2-40B4-BE49-F238E27FC236}">
                <a16:creationId xmlns:a16="http://schemas.microsoft.com/office/drawing/2014/main" id="{4D58EF69-B4FF-22F5-D0B2-1A6A7B98B6B8}"/>
              </a:ext>
            </a:extLst>
          </p:cNvPr>
          <p:cNvSpPr/>
          <p:nvPr/>
        </p:nvSpPr>
        <p:spPr>
          <a:xfrm>
            <a:off x="5734987" y="253369"/>
            <a:ext cx="5977054" cy="2102444"/>
          </a:xfrm>
          <a:prstGeom prst="rect">
            <a:avLst/>
          </a:prstGeom>
          <a:ln/>
        </p:spPr>
        <p:style>
          <a:lnRef idx="2">
            <a:schemeClr val="dk1"/>
          </a:lnRef>
          <a:fillRef idx="1">
            <a:schemeClr val="lt1"/>
          </a:fillRef>
          <a:effectRef idx="0">
            <a:schemeClr val="dk1"/>
          </a:effectRef>
          <a:fontRef idx="minor">
            <a:schemeClr val="dk1"/>
          </a:fontRef>
        </p:style>
        <p:txBody>
          <a:bodyPr rtlCol="0" anchor="ctr"/>
          <a:lstStyle/>
          <a:p>
            <a:pPr>
              <a:lnSpc>
                <a:spcPct val="150000"/>
              </a:lnSpc>
            </a:pPr>
            <a:r>
              <a:rPr lang="en-GB" sz="1600" dirty="0">
                <a:solidFill>
                  <a:schemeClr val="tx1"/>
                </a:solidFill>
                <a:latin typeface="Calibri Light" panose="020F0302020204030204" pitchFamily="34" charset="0"/>
                <a:cs typeface="Calibri Light" panose="020F0302020204030204" pitchFamily="34" charset="0"/>
              </a:rPr>
              <a:t>We’ve noticed our students getting more conservative and so we’re cutting some of those [controversial] scenes and some of those lines… because the students aren’t even comfortable saying them.</a:t>
            </a:r>
            <a:endParaRPr lang="en-ES" sz="1600" dirty="0">
              <a:solidFill>
                <a:schemeClr val="tx1"/>
              </a:solidFill>
              <a:latin typeface="Calibri Light" panose="020F0302020204030204" pitchFamily="34" charset="0"/>
              <a:cs typeface="Calibri Light" panose="020F0302020204030204" pitchFamily="34" charset="0"/>
            </a:endParaRPr>
          </a:p>
          <a:p>
            <a:pPr algn="r">
              <a:lnSpc>
                <a:spcPct val="150000"/>
              </a:lnSpc>
            </a:pPr>
            <a:r>
              <a:rPr lang="en-US" sz="1600" dirty="0">
                <a:solidFill>
                  <a:schemeClr val="tx1"/>
                </a:solidFill>
                <a:effectLst/>
                <a:latin typeface="Calibri Light" panose="020F0302020204030204" pitchFamily="34" charset="0"/>
                <a:ea typeface="Calibri" panose="020F0502020204030204" pitchFamily="34" charset="0"/>
                <a:cs typeface="Calibri Light" panose="020F0302020204030204" pitchFamily="34" charset="0"/>
              </a:rPr>
              <a:t> (Interview with drama teacher)</a:t>
            </a:r>
          </a:p>
        </p:txBody>
      </p:sp>
      <p:sp>
        <p:nvSpPr>
          <p:cNvPr id="8" name="Rectangle 7">
            <a:extLst>
              <a:ext uri="{FF2B5EF4-FFF2-40B4-BE49-F238E27FC236}">
                <a16:creationId xmlns:a16="http://schemas.microsoft.com/office/drawing/2014/main" id="{17612A5F-E385-38E6-EFF0-58DFEC8AE5FA}"/>
              </a:ext>
            </a:extLst>
          </p:cNvPr>
          <p:cNvSpPr/>
          <p:nvPr/>
        </p:nvSpPr>
        <p:spPr>
          <a:xfrm>
            <a:off x="5446643" y="2507106"/>
            <a:ext cx="6553743" cy="4189660"/>
          </a:xfrm>
          <a:prstGeom prst="rect">
            <a:avLst/>
          </a:prstGeom>
          <a:ln/>
        </p:spPr>
        <p:style>
          <a:lnRef idx="2">
            <a:schemeClr val="dk1"/>
          </a:lnRef>
          <a:fillRef idx="1">
            <a:schemeClr val="lt1"/>
          </a:fillRef>
          <a:effectRef idx="0">
            <a:schemeClr val="dk1"/>
          </a:effectRef>
          <a:fontRef idx="minor">
            <a:schemeClr val="dk1"/>
          </a:fontRef>
        </p:style>
        <p:txBody>
          <a:bodyPr rtlCol="0" anchor="ctr"/>
          <a:lstStyle/>
          <a:p>
            <a:pPr>
              <a:lnSpc>
                <a:spcPct val="150000"/>
              </a:lnSpc>
            </a:pPr>
            <a:r>
              <a:rPr lang="en-GB" sz="1600" dirty="0">
                <a:solidFill>
                  <a:schemeClr val="tx1"/>
                </a:solidFill>
                <a:latin typeface="Calibri Light" panose="020F0302020204030204" pitchFamily="34" charset="0"/>
                <a:cs typeface="Calibri Light" panose="020F0302020204030204" pitchFamily="34" charset="0"/>
              </a:rPr>
              <a:t>The last two years, I’ve taught a unit about the legalized love campaign in New Zealand, which was for same sex marriage equality. And some students… have felt unsafe in that space because their religious beliefs are very much in opposition to same sex marriage … So that’s been an interesting space to navigate. Because as a social science educator, I see it as really important for young people to have these conversations and to look at gay rights from a human rights perspective. And, actually, in the first year that we taught it, I consulted with one of our assistant principals who is the cultural advisor, and we decided that perhaps I should offer a different topic for the students who felt unsafe. </a:t>
            </a:r>
            <a:endParaRPr lang="en-ES" sz="1600" dirty="0">
              <a:solidFill>
                <a:schemeClr val="tx1"/>
              </a:solidFill>
              <a:latin typeface="Calibri Light" panose="020F0302020204030204" pitchFamily="34" charset="0"/>
              <a:cs typeface="Calibri Light" panose="020F0302020204030204" pitchFamily="34" charset="0"/>
            </a:endParaRPr>
          </a:p>
          <a:p>
            <a:pPr algn="r">
              <a:lnSpc>
                <a:spcPct val="150000"/>
              </a:lnSpc>
            </a:pPr>
            <a:r>
              <a:rPr lang="en-US" sz="1600" dirty="0">
                <a:solidFill>
                  <a:schemeClr val="tx1"/>
                </a:solidFill>
                <a:effectLst/>
                <a:latin typeface="Calibri Light" panose="020F0302020204030204" pitchFamily="34" charset="0"/>
                <a:ea typeface="Calibri" panose="020F0502020204030204" pitchFamily="34" charset="0"/>
                <a:cs typeface="Calibri Light" panose="020F0302020204030204" pitchFamily="34" charset="0"/>
              </a:rPr>
              <a:t> (Interview with social studies teacher)</a:t>
            </a:r>
          </a:p>
        </p:txBody>
      </p:sp>
      <p:pic>
        <p:nvPicPr>
          <p:cNvPr id="5" name="Picture 4">
            <a:extLst>
              <a:ext uri="{FF2B5EF4-FFF2-40B4-BE49-F238E27FC236}">
                <a16:creationId xmlns:a16="http://schemas.microsoft.com/office/drawing/2014/main" id="{D475AEEA-794F-017B-39BC-A2D12D2F04E3}"/>
              </a:ext>
            </a:extLst>
          </p:cNvPr>
          <p:cNvPicPr>
            <a:picLocks noChangeAspect="1"/>
          </p:cNvPicPr>
          <p:nvPr/>
        </p:nvPicPr>
        <p:blipFill>
          <a:blip r:embed="rId3"/>
          <a:stretch>
            <a:fillRect/>
          </a:stretch>
        </p:blipFill>
        <p:spPr>
          <a:xfrm>
            <a:off x="443624" y="597877"/>
            <a:ext cx="3798984" cy="5662246"/>
          </a:xfrm>
          <a:prstGeom prst="rect">
            <a:avLst/>
          </a:prstGeom>
        </p:spPr>
      </p:pic>
    </p:spTree>
    <p:extLst>
      <p:ext uri="{BB962C8B-B14F-4D97-AF65-F5344CB8AC3E}">
        <p14:creationId xmlns:p14="http://schemas.microsoft.com/office/powerpoint/2010/main" val="4166092831"/>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2512DF-4459-D4AC-5E8A-1542DC647A7B}"/>
              </a:ext>
            </a:extLst>
          </p:cNvPr>
          <p:cNvSpPr>
            <a:spLocks noGrp="1"/>
          </p:cNvSpPr>
          <p:nvPr>
            <p:ph type="title"/>
          </p:nvPr>
        </p:nvSpPr>
        <p:spPr>
          <a:xfrm>
            <a:off x="1574800" y="365125"/>
            <a:ext cx="9779000" cy="1325563"/>
          </a:xfrm>
        </p:spPr>
        <p:txBody>
          <a:bodyPr/>
          <a:lstStyle/>
          <a:p>
            <a:r>
              <a:rPr lang="en-GB" dirty="0"/>
              <a:t>Giro </a:t>
            </a:r>
            <a:r>
              <a:rPr lang="en-GB" dirty="0" err="1"/>
              <a:t>activista</a:t>
            </a:r>
            <a:r>
              <a:rPr lang="en-GB" dirty="0"/>
              <a:t> </a:t>
            </a:r>
          </a:p>
        </p:txBody>
      </p:sp>
      <p:sp>
        <p:nvSpPr>
          <p:cNvPr id="3" name="Content Placeholder 2">
            <a:extLst>
              <a:ext uri="{FF2B5EF4-FFF2-40B4-BE49-F238E27FC236}">
                <a16:creationId xmlns:a16="http://schemas.microsoft.com/office/drawing/2014/main" id="{90DA9995-C45E-0B02-179B-6055DCC5935F}"/>
              </a:ext>
            </a:extLst>
          </p:cNvPr>
          <p:cNvSpPr>
            <a:spLocks noGrp="1"/>
          </p:cNvSpPr>
          <p:nvPr>
            <p:ph idx="1"/>
          </p:nvPr>
        </p:nvSpPr>
        <p:spPr>
          <a:xfrm>
            <a:off x="1574800" y="1825625"/>
            <a:ext cx="4927600" cy="4351338"/>
          </a:xfrm>
        </p:spPr>
        <p:txBody>
          <a:bodyPr>
            <a:normAutofit lnSpcReduction="10000"/>
          </a:bodyPr>
          <a:lstStyle/>
          <a:p>
            <a:r>
              <a:rPr lang="en-GB" dirty="0">
                <a:latin typeface="+mj-lt"/>
              </a:rPr>
              <a:t>Auge de </a:t>
            </a:r>
            <a:r>
              <a:rPr lang="en-GB" dirty="0" err="1">
                <a:latin typeface="+mj-lt"/>
              </a:rPr>
              <a:t>discursos</a:t>
            </a:r>
            <a:r>
              <a:rPr lang="en-GB" dirty="0">
                <a:latin typeface="+mj-lt"/>
              </a:rPr>
              <a:t> </a:t>
            </a:r>
            <a:r>
              <a:rPr lang="en-GB" dirty="0" err="1">
                <a:latin typeface="+mj-lt"/>
              </a:rPr>
              <a:t>sobre</a:t>
            </a:r>
            <a:r>
              <a:rPr lang="en-GB" dirty="0">
                <a:latin typeface="+mj-lt"/>
              </a:rPr>
              <a:t> la </a:t>
            </a:r>
            <a:r>
              <a:rPr lang="en-GB" dirty="0" err="1">
                <a:latin typeface="+mj-lt"/>
              </a:rPr>
              <a:t>justicia</a:t>
            </a:r>
            <a:r>
              <a:rPr lang="en-GB" dirty="0">
                <a:latin typeface="+mj-lt"/>
              </a:rPr>
              <a:t> social </a:t>
            </a:r>
            <a:r>
              <a:rPr lang="en-GB" dirty="0" err="1">
                <a:latin typeface="+mj-lt"/>
              </a:rPr>
              <a:t>en</a:t>
            </a:r>
            <a:r>
              <a:rPr lang="en-GB" dirty="0">
                <a:latin typeface="+mj-lt"/>
              </a:rPr>
              <a:t> </a:t>
            </a:r>
            <a:r>
              <a:rPr lang="en-GB" dirty="0" err="1">
                <a:latin typeface="+mj-lt"/>
              </a:rPr>
              <a:t>educación</a:t>
            </a:r>
            <a:r>
              <a:rPr lang="en-GB" dirty="0">
                <a:latin typeface="+mj-lt"/>
              </a:rPr>
              <a:t> </a:t>
            </a:r>
          </a:p>
          <a:p>
            <a:r>
              <a:rPr lang="en-GB" dirty="0" err="1">
                <a:latin typeface="+mj-lt"/>
              </a:rPr>
              <a:t>Vinculado</a:t>
            </a:r>
            <a:r>
              <a:rPr lang="en-GB" dirty="0">
                <a:latin typeface="+mj-lt"/>
              </a:rPr>
              <a:t> a </a:t>
            </a:r>
            <a:r>
              <a:rPr lang="en-GB" dirty="0" err="1">
                <a:latin typeface="+mj-lt"/>
              </a:rPr>
              <a:t>movimientos</a:t>
            </a:r>
            <a:r>
              <a:rPr lang="en-GB" dirty="0">
                <a:latin typeface="+mj-lt"/>
              </a:rPr>
              <a:t> </a:t>
            </a:r>
            <a:r>
              <a:rPr lang="en-GB" dirty="0" err="1">
                <a:latin typeface="+mj-lt"/>
              </a:rPr>
              <a:t>sociales</a:t>
            </a:r>
            <a:r>
              <a:rPr lang="en-GB" dirty="0">
                <a:latin typeface="+mj-lt"/>
              </a:rPr>
              <a:t>, </a:t>
            </a:r>
            <a:r>
              <a:rPr lang="en-GB" dirty="0" err="1">
                <a:latin typeface="+mj-lt"/>
              </a:rPr>
              <a:t>crítica</a:t>
            </a:r>
            <a:r>
              <a:rPr lang="en-GB" dirty="0">
                <a:latin typeface="+mj-lt"/>
              </a:rPr>
              <a:t> </a:t>
            </a:r>
            <a:r>
              <a:rPr lang="en-GB" dirty="0" err="1">
                <a:latin typeface="+mj-lt"/>
              </a:rPr>
              <a:t>poscolonial</a:t>
            </a:r>
            <a:r>
              <a:rPr lang="en-GB" dirty="0">
                <a:latin typeface="+mj-lt"/>
              </a:rPr>
              <a:t> y </a:t>
            </a:r>
            <a:r>
              <a:rPr lang="en-GB" dirty="0" err="1">
                <a:latin typeface="+mj-lt"/>
              </a:rPr>
              <a:t>políticas</a:t>
            </a:r>
            <a:r>
              <a:rPr lang="en-GB" dirty="0">
                <a:latin typeface="+mj-lt"/>
              </a:rPr>
              <a:t> de la </a:t>
            </a:r>
            <a:r>
              <a:rPr lang="en-GB" dirty="0" err="1">
                <a:latin typeface="+mj-lt"/>
              </a:rPr>
              <a:t>identidad</a:t>
            </a:r>
            <a:endParaRPr lang="en-GB" dirty="0">
              <a:latin typeface="+mj-lt"/>
            </a:endParaRPr>
          </a:p>
          <a:p>
            <a:r>
              <a:rPr lang="en-GB" dirty="0" err="1">
                <a:latin typeface="+mj-lt"/>
              </a:rPr>
              <a:t>Enfásis</a:t>
            </a:r>
            <a:r>
              <a:rPr lang="en-GB" dirty="0">
                <a:latin typeface="+mj-lt"/>
              </a:rPr>
              <a:t> </a:t>
            </a:r>
            <a:r>
              <a:rPr lang="en-GB" dirty="0" err="1">
                <a:latin typeface="+mj-lt"/>
              </a:rPr>
              <a:t>en</a:t>
            </a:r>
            <a:r>
              <a:rPr lang="en-GB" dirty="0">
                <a:latin typeface="+mj-lt"/>
              </a:rPr>
              <a:t> </a:t>
            </a:r>
            <a:r>
              <a:rPr lang="en-GB" dirty="0" err="1">
                <a:latin typeface="+mj-lt"/>
              </a:rPr>
              <a:t>el</a:t>
            </a:r>
            <a:r>
              <a:rPr lang="en-GB" dirty="0">
                <a:latin typeface="+mj-lt"/>
              </a:rPr>
              <a:t> </a:t>
            </a:r>
            <a:r>
              <a:rPr lang="en-GB" dirty="0" err="1">
                <a:latin typeface="+mj-lt"/>
              </a:rPr>
              <a:t>currículum</a:t>
            </a:r>
            <a:r>
              <a:rPr lang="en-GB" dirty="0">
                <a:latin typeface="+mj-lt"/>
              </a:rPr>
              <a:t> y </a:t>
            </a:r>
            <a:r>
              <a:rPr lang="en-GB" dirty="0" err="1">
                <a:latin typeface="+mj-lt"/>
              </a:rPr>
              <a:t>políticas</a:t>
            </a:r>
            <a:r>
              <a:rPr lang="en-GB" dirty="0">
                <a:latin typeface="+mj-lt"/>
              </a:rPr>
              <a:t> de </a:t>
            </a:r>
            <a:r>
              <a:rPr lang="en-GB" dirty="0" err="1">
                <a:latin typeface="+mj-lt"/>
              </a:rPr>
              <a:t>represención</a:t>
            </a:r>
            <a:endParaRPr lang="en-GB" dirty="0">
              <a:latin typeface="+mj-lt"/>
            </a:endParaRPr>
          </a:p>
          <a:p>
            <a:r>
              <a:rPr lang="en-GB" dirty="0">
                <a:latin typeface="+mj-lt"/>
              </a:rPr>
              <a:t>A menudo </a:t>
            </a:r>
            <a:r>
              <a:rPr lang="en-GB" dirty="0" err="1">
                <a:latin typeface="+mj-lt"/>
              </a:rPr>
              <a:t>incorporando</a:t>
            </a:r>
            <a:r>
              <a:rPr lang="en-GB" dirty="0">
                <a:latin typeface="+mj-lt"/>
              </a:rPr>
              <a:t> </a:t>
            </a:r>
            <a:r>
              <a:rPr lang="en-GB" dirty="0" err="1">
                <a:latin typeface="+mj-lt"/>
              </a:rPr>
              <a:t>el</a:t>
            </a:r>
            <a:r>
              <a:rPr lang="en-GB" dirty="0">
                <a:latin typeface="+mj-lt"/>
              </a:rPr>
              <a:t> </a:t>
            </a:r>
            <a:r>
              <a:rPr lang="en-GB" dirty="0" err="1">
                <a:latin typeface="+mj-lt"/>
              </a:rPr>
              <a:t>lenguaje</a:t>
            </a:r>
            <a:r>
              <a:rPr lang="en-GB" dirty="0">
                <a:latin typeface="+mj-lt"/>
              </a:rPr>
              <a:t> </a:t>
            </a:r>
            <a:r>
              <a:rPr lang="en-GB" dirty="0" err="1">
                <a:latin typeface="+mj-lt"/>
              </a:rPr>
              <a:t>psicopolitico</a:t>
            </a:r>
            <a:r>
              <a:rPr lang="en-GB" dirty="0">
                <a:latin typeface="+mj-lt"/>
              </a:rPr>
              <a:t> (McLauglin, 2012; Ecclestone &amp; Hayes, 2019)</a:t>
            </a:r>
          </a:p>
        </p:txBody>
      </p:sp>
      <p:sp>
        <p:nvSpPr>
          <p:cNvPr id="8" name="Rectangle 7">
            <a:extLst>
              <a:ext uri="{FF2B5EF4-FFF2-40B4-BE49-F238E27FC236}">
                <a16:creationId xmlns:a16="http://schemas.microsoft.com/office/drawing/2014/main" id="{C0A8B8A8-0146-E916-91F5-5439B47E9362}"/>
              </a:ext>
            </a:extLst>
          </p:cNvPr>
          <p:cNvSpPr/>
          <p:nvPr/>
        </p:nvSpPr>
        <p:spPr>
          <a:xfrm>
            <a:off x="0" y="-1"/>
            <a:ext cx="1574800" cy="6858001"/>
          </a:xfrm>
          <a:prstGeom prst="rect">
            <a:avLst/>
          </a:prstGeom>
          <a:solidFill>
            <a:srgbClr val="F5EFED"/>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0" name="Picture 9" descr="A group of people holding signs&#10;&#10;AI-generated content may be incorrect.">
            <a:extLst>
              <a:ext uri="{FF2B5EF4-FFF2-40B4-BE49-F238E27FC236}">
                <a16:creationId xmlns:a16="http://schemas.microsoft.com/office/drawing/2014/main" id="{179A4114-AB5B-C743-3E82-3118762611F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733850" y="2055814"/>
            <a:ext cx="5070799" cy="2946401"/>
          </a:xfrm>
          <a:prstGeom prst="rect">
            <a:avLst/>
          </a:prstGeom>
        </p:spPr>
      </p:pic>
    </p:spTree>
    <p:extLst>
      <p:ext uri="{BB962C8B-B14F-4D97-AF65-F5344CB8AC3E}">
        <p14:creationId xmlns:p14="http://schemas.microsoft.com/office/powerpoint/2010/main" val="2093936881"/>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013966B4-9E1A-78B1-2482-0C8DF33BE7CE}"/>
              </a:ext>
            </a:extLst>
          </p:cNvPr>
          <p:cNvSpPr/>
          <p:nvPr/>
        </p:nvSpPr>
        <p:spPr>
          <a:xfrm>
            <a:off x="0" y="-1"/>
            <a:ext cx="12192000" cy="6858001"/>
          </a:xfrm>
          <a:prstGeom prst="rect">
            <a:avLst/>
          </a:prstGeom>
          <a:solidFill>
            <a:srgbClr val="F5EFED"/>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8" name="Picture 7" descr="A colorful art on a brick wall&#10;&#10;Description automatically generated">
            <a:extLst>
              <a:ext uri="{FF2B5EF4-FFF2-40B4-BE49-F238E27FC236}">
                <a16:creationId xmlns:a16="http://schemas.microsoft.com/office/drawing/2014/main" id="{8AE144AE-BFE2-7711-BFC6-93086F99E537}"/>
              </a:ext>
            </a:extLst>
          </p:cNvPr>
          <p:cNvPicPr>
            <a:picLocks noChangeAspect="1"/>
          </p:cNvPicPr>
          <p:nvPr/>
        </p:nvPicPr>
        <p:blipFill>
          <a:blip r:embed="rId3"/>
          <a:stretch>
            <a:fillRect/>
          </a:stretch>
        </p:blipFill>
        <p:spPr>
          <a:xfrm>
            <a:off x="990744" y="3994232"/>
            <a:ext cx="5105256" cy="1853916"/>
          </a:xfrm>
          <a:prstGeom prst="rect">
            <a:avLst/>
          </a:prstGeom>
        </p:spPr>
      </p:pic>
      <p:pic>
        <p:nvPicPr>
          <p:cNvPr id="10" name="Picture 9" descr="A screenshot of a web page&#10;&#10;Description automatically generated">
            <a:extLst>
              <a:ext uri="{FF2B5EF4-FFF2-40B4-BE49-F238E27FC236}">
                <a16:creationId xmlns:a16="http://schemas.microsoft.com/office/drawing/2014/main" id="{E4BD4162-8EAE-7068-FCE6-80790EA91FF0}"/>
              </a:ext>
            </a:extLst>
          </p:cNvPr>
          <p:cNvPicPr>
            <a:picLocks noChangeAspect="1"/>
          </p:cNvPicPr>
          <p:nvPr/>
        </p:nvPicPr>
        <p:blipFill>
          <a:blip r:embed="rId4"/>
          <a:stretch>
            <a:fillRect/>
          </a:stretch>
        </p:blipFill>
        <p:spPr>
          <a:xfrm>
            <a:off x="6541624" y="2493935"/>
            <a:ext cx="4659632" cy="3555362"/>
          </a:xfrm>
          <a:prstGeom prst="rect">
            <a:avLst/>
          </a:prstGeom>
        </p:spPr>
      </p:pic>
      <p:pic>
        <p:nvPicPr>
          <p:cNvPr id="12" name="Picture 11" descr="A screenshot of a website&#10;&#10;Description automatically generated">
            <a:extLst>
              <a:ext uri="{FF2B5EF4-FFF2-40B4-BE49-F238E27FC236}">
                <a16:creationId xmlns:a16="http://schemas.microsoft.com/office/drawing/2014/main" id="{FE9608C0-3438-534B-F914-EB203C40C7F9}"/>
              </a:ext>
            </a:extLst>
          </p:cNvPr>
          <p:cNvPicPr>
            <a:picLocks noChangeAspect="1"/>
          </p:cNvPicPr>
          <p:nvPr/>
        </p:nvPicPr>
        <p:blipFill>
          <a:blip r:embed="rId5"/>
          <a:stretch>
            <a:fillRect/>
          </a:stretch>
        </p:blipFill>
        <p:spPr>
          <a:xfrm>
            <a:off x="702931" y="609554"/>
            <a:ext cx="4413012" cy="2806981"/>
          </a:xfrm>
          <a:prstGeom prst="rect">
            <a:avLst/>
          </a:prstGeom>
        </p:spPr>
      </p:pic>
      <p:pic>
        <p:nvPicPr>
          <p:cNvPr id="17" name="Picture 16" descr="A screenshot of a white page&#10;&#10;Description automatically generated">
            <a:extLst>
              <a:ext uri="{FF2B5EF4-FFF2-40B4-BE49-F238E27FC236}">
                <a16:creationId xmlns:a16="http://schemas.microsoft.com/office/drawing/2014/main" id="{D7A4F6E9-7559-B997-E013-001ADC4E8D07}"/>
              </a:ext>
            </a:extLst>
          </p:cNvPr>
          <p:cNvPicPr>
            <a:picLocks noChangeAspect="1"/>
          </p:cNvPicPr>
          <p:nvPr/>
        </p:nvPicPr>
        <p:blipFill>
          <a:blip r:embed="rId6"/>
          <a:srcRect r="67814" b="77182"/>
          <a:stretch/>
        </p:blipFill>
        <p:spPr>
          <a:xfrm>
            <a:off x="10431855" y="355542"/>
            <a:ext cx="1500116" cy="774851"/>
          </a:xfrm>
          <a:prstGeom prst="rect">
            <a:avLst/>
          </a:prstGeom>
        </p:spPr>
      </p:pic>
      <p:pic>
        <p:nvPicPr>
          <p:cNvPr id="14" name="Picture 13" descr="A screenshot of a white page&#10;&#10;Description automatically generated">
            <a:extLst>
              <a:ext uri="{FF2B5EF4-FFF2-40B4-BE49-F238E27FC236}">
                <a16:creationId xmlns:a16="http://schemas.microsoft.com/office/drawing/2014/main" id="{22D3476F-78C1-6E80-F6F0-C2E36FCA8A65}"/>
              </a:ext>
            </a:extLst>
          </p:cNvPr>
          <p:cNvPicPr>
            <a:picLocks noChangeAspect="1"/>
          </p:cNvPicPr>
          <p:nvPr/>
        </p:nvPicPr>
        <p:blipFill>
          <a:blip r:embed="rId6"/>
          <a:srcRect l="38910" t="79166" b="5686"/>
          <a:stretch/>
        </p:blipFill>
        <p:spPr>
          <a:xfrm>
            <a:off x="5618043" y="915595"/>
            <a:ext cx="6313928" cy="1140682"/>
          </a:xfrm>
          <a:prstGeom prst="rect">
            <a:avLst/>
          </a:prstGeom>
        </p:spPr>
      </p:pic>
    </p:spTree>
    <p:extLst>
      <p:ext uri="{BB962C8B-B14F-4D97-AF65-F5344CB8AC3E}">
        <p14:creationId xmlns:p14="http://schemas.microsoft.com/office/powerpoint/2010/main" val="2878867639"/>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71A5F6CD-2959-87A1-E7D2-4CDA38DC102A}"/>
              </a:ext>
            </a:extLst>
          </p:cNvPr>
          <p:cNvSpPr/>
          <p:nvPr/>
        </p:nvSpPr>
        <p:spPr>
          <a:xfrm>
            <a:off x="-1" y="-1"/>
            <a:ext cx="12310533" cy="6858001"/>
          </a:xfrm>
          <a:prstGeom prst="rect">
            <a:avLst/>
          </a:prstGeom>
          <a:solidFill>
            <a:srgbClr val="F5EFED"/>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2" name="Picture 11" descr="A cover of a book&#10;&#10;AI-generated content may be incorrect.">
            <a:extLst>
              <a:ext uri="{FF2B5EF4-FFF2-40B4-BE49-F238E27FC236}">
                <a16:creationId xmlns:a16="http://schemas.microsoft.com/office/drawing/2014/main" id="{820D8F75-6765-584D-814B-05D5D32B05E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635142" y="1119334"/>
            <a:ext cx="4048147" cy="5113867"/>
          </a:xfrm>
          <a:prstGeom prst="rect">
            <a:avLst/>
          </a:prstGeom>
        </p:spPr>
      </p:pic>
      <p:pic>
        <p:nvPicPr>
          <p:cNvPr id="13" name="Picture 12" descr="A purple and white cover&#10;&#10;AI-generated content may be incorrect.">
            <a:extLst>
              <a:ext uri="{FF2B5EF4-FFF2-40B4-BE49-F238E27FC236}">
                <a16:creationId xmlns:a16="http://schemas.microsoft.com/office/drawing/2014/main" id="{BB090957-D863-4B1B-7E97-AED2D8398B84}"/>
              </a:ext>
            </a:extLst>
          </p:cNvPr>
          <p:cNvPicPr>
            <a:picLocks noChangeAspect="1"/>
          </p:cNvPicPr>
          <p:nvPr/>
        </p:nvPicPr>
        <p:blipFill>
          <a:blip r:embed="rId4"/>
          <a:stretch>
            <a:fillRect/>
          </a:stretch>
        </p:blipFill>
        <p:spPr>
          <a:xfrm>
            <a:off x="7879638" y="434298"/>
            <a:ext cx="4234545" cy="2994701"/>
          </a:xfrm>
          <a:prstGeom prst="rect">
            <a:avLst/>
          </a:prstGeom>
          <a:ln>
            <a:solidFill>
              <a:schemeClr val="tx1"/>
            </a:solidFill>
          </a:ln>
        </p:spPr>
      </p:pic>
      <p:pic>
        <p:nvPicPr>
          <p:cNvPr id="15" name="Picture 14" descr="A cover of a book&#10;&#10;AI-generated content may be incorrect.">
            <a:extLst>
              <a:ext uri="{FF2B5EF4-FFF2-40B4-BE49-F238E27FC236}">
                <a16:creationId xmlns:a16="http://schemas.microsoft.com/office/drawing/2014/main" id="{9FB0493B-F76F-A972-D1BD-8F368ABCD501}"/>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57632" y="624799"/>
            <a:ext cx="2730500" cy="3759200"/>
          </a:xfrm>
          <a:prstGeom prst="rect">
            <a:avLst/>
          </a:prstGeom>
        </p:spPr>
      </p:pic>
    </p:spTree>
    <p:extLst>
      <p:ext uri="{BB962C8B-B14F-4D97-AF65-F5344CB8AC3E}">
        <p14:creationId xmlns:p14="http://schemas.microsoft.com/office/powerpoint/2010/main" val="3732397728"/>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CCF4D01-CECD-8853-7541-59F4F4FFA995}"/>
            </a:ext>
          </a:extLst>
        </p:cNvPr>
        <p:cNvGrpSpPr/>
        <p:nvPr/>
      </p:nvGrpSpPr>
      <p:grpSpPr>
        <a:xfrm>
          <a:off x="0" y="0"/>
          <a:ext cx="0" cy="0"/>
          <a:chOff x="0" y="0"/>
          <a:chExt cx="0" cy="0"/>
        </a:xfrm>
      </p:grpSpPr>
      <p:sp>
        <p:nvSpPr>
          <p:cNvPr id="10" name="Rectangle 9">
            <a:extLst>
              <a:ext uri="{FF2B5EF4-FFF2-40B4-BE49-F238E27FC236}">
                <a16:creationId xmlns:a16="http://schemas.microsoft.com/office/drawing/2014/main" id="{CD809131-1FE3-E308-8700-484E8B0DBE65}"/>
              </a:ext>
            </a:extLst>
          </p:cNvPr>
          <p:cNvSpPr/>
          <p:nvPr/>
        </p:nvSpPr>
        <p:spPr>
          <a:xfrm>
            <a:off x="-1" y="-1"/>
            <a:ext cx="12310533" cy="6858001"/>
          </a:xfrm>
          <a:prstGeom prst="rect">
            <a:avLst/>
          </a:prstGeom>
          <a:solidFill>
            <a:srgbClr val="F5EFED"/>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5" name="Picture 4" descr="A document with text on it&#10;&#10;AI-generated content may be incorrect.">
            <a:extLst>
              <a:ext uri="{FF2B5EF4-FFF2-40B4-BE49-F238E27FC236}">
                <a16:creationId xmlns:a16="http://schemas.microsoft.com/office/drawing/2014/main" id="{170AAB18-F2B2-C28E-1366-6A5588CC937A}"/>
              </a:ext>
            </a:extLst>
          </p:cNvPr>
          <p:cNvPicPr>
            <a:picLocks noChangeAspect="1"/>
          </p:cNvPicPr>
          <p:nvPr/>
        </p:nvPicPr>
        <p:blipFill>
          <a:blip r:embed="rId3">
            <a:extLst>
              <a:ext uri="{28A0092B-C50C-407E-A947-70E740481C1C}">
                <a14:useLocalDpi xmlns:a14="http://schemas.microsoft.com/office/drawing/2010/main" val="0"/>
              </a:ext>
            </a:extLst>
          </a:blip>
          <a:srcRect r="2262"/>
          <a:stretch>
            <a:fillRect/>
          </a:stretch>
        </p:blipFill>
        <p:spPr>
          <a:xfrm>
            <a:off x="97014" y="1628776"/>
            <a:ext cx="4192425" cy="4864099"/>
          </a:xfrm>
          <a:prstGeom prst="rect">
            <a:avLst/>
          </a:prstGeom>
        </p:spPr>
      </p:pic>
      <p:pic>
        <p:nvPicPr>
          <p:cNvPr id="7" name="Picture 6" descr="A document with text on it&#10;&#10;AI-generated content may be incorrect.">
            <a:extLst>
              <a:ext uri="{FF2B5EF4-FFF2-40B4-BE49-F238E27FC236}">
                <a16:creationId xmlns:a16="http://schemas.microsoft.com/office/drawing/2014/main" id="{83DECF1B-65A6-C91A-2D7C-520E9E14232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010546" y="1628775"/>
            <a:ext cx="4289438" cy="4864099"/>
          </a:xfrm>
          <a:prstGeom prst="rect">
            <a:avLst/>
          </a:prstGeom>
        </p:spPr>
      </p:pic>
      <p:pic>
        <p:nvPicPr>
          <p:cNvPr id="9" name="Picture 8" descr="A screenshot of a document&#10;&#10;AI-generated content may be incorrect.">
            <a:extLst>
              <a:ext uri="{FF2B5EF4-FFF2-40B4-BE49-F238E27FC236}">
                <a16:creationId xmlns:a16="http://schemas.microsoft.com/office/drawing/2014/main" id="{158857F3-1210-A6AC-4A96-04E0E298BEAC}"/>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902562" y="1628774"/>
            <a:ext cx="4289438" cy="4864099"/>
          </a:xfrm>
          <a:prstGeom prst="rect">
            <a:avLst/>
          </a:prstGeom>
        </p:spPr>
      </p:pic>
      <p:sp>
        <p:nvSpPr>
          <p:cNvPr id="2" name="Title 1">
            <a:extLst>
              <a:ext uri="{FF2B5EF4-FFF2-40B4-BE49-F238E27FC236}">
                <a16:creationId xmlns:a16="http://schemas.microsoft.com/office/drawing/2014/main" id="{7B9DABEA-8F3C-D526-FD6C-147DD16D45FF}"/>
              </a:ext>
            </a:extLst>
          </p:cNvPr>
          <p:cNvSpPr>
            <a:spLocks noGrp="1"/>
          </p:cNvSpPr>
          <p:nvPr>
            <p:ph type="title"/>
          </p:nvPr>
        </p:nvSpPr>
        <p:spPr>
          <a:xfrm>
            <a:off x="838200" y="365125"/>
            <a:ext cx="10515600" cy="1325563"/>
          </a:xfrm>
        </p:spPr>
        <p:txBody>
          <a:bodyPr/>
          <a:lstStyle/>
          <a:p>
            <a:r>
              <a:rPr lang="en-GB" dirty="0">
                <a:ea typeface="Open Sans"/>
                <a:cs typeface="Open Sans"/>
              </a:rPr>
              <a:t>‘</a:t>
            </a:r>
            <a:r>
              <a:rPr lang="en-GB" dirty="0" err="1">
                <a:ea typeface="Open Sans"/>
                <a:cs typeface="Open Sans"/>
              </a:rPr>
              <a:t>Neoliberalismo</a:t>
            </a:r>
            <a:r>
              <a:rPr lang="en-GB" dirty="0">
                <a:ea typeface="Open Sans"/>
                <a:cs typeface="Open Sans"/>
              </a:rPr>
              <a:t> </a:t>
            </a:r>
            <a:r>
              <a:rPr lang="en-GB" dirty="0" err="1">
                <a:ea typeface="Open Sans"/>
                <a:cs typeface="Open Sans"/>
              </a:rPr>
              <a:t>progresista</a:t>
            </a:r>
            <a:r>
              <a:rPr lang="en-GB" dirty="0">
                <a:ea typeface="Open Sans"/>
                <a:cs typeface="Open Sans"/>
              </a:rPr>
              <a:t>’ (Fraser, 2017)</a:t>
            </a:r>
          </a:p>
        </p:txBody>
      </p:sp>
    </p:spTree>
    <p:extLst>
      <p:ext uri="{BB962C8B-B14F-4D97-AF65-F5344CB8AC3E}">
        <p14:creationId xmlns:p14="http://schemas.microsoft.com/office/powerpoint/2010/main" val="20556999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43CDCA16-FC6A-0D24-4F4A-702AEB893D40}"/>
              </a:ext>
            </a:extLst>
          </p:cNvPr>
          <p:cNvSpPr/>
          <p:nvPr/>
        </p:nvSpPr>
        <p:spPr>
          <a:xfrm>
            <a:off x="0" y="1"/>
            <a:ext cx="12192000" cy="6858000"/>
          </a:xfrm>
          <a:prstGeom prst="rect">
            <a:avLst/>
          </a:prstGeom>
          <a:solidFill>
            <a:srgbClr val="F5EFED"/>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4" name="Picture 3" descr="A graph of the number of the country&#10;&#10;AI-generated content may be incorrect.">
            <a:extLst>
              <a:ext uri="{FF2B5EF4-FFF2-40B4-BE49-F238E27FC236}">
                <a16:creationId xmlns:a16="http://schemas.microsoft.com/office/drawing/2014/main" id="{9240C085-DD6A-AB55-0C1F-5F92FF0B412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43780" y="713509"/>
            <a:ext cx="10504439" cy="5430982"/>
          </a:xfrm>
          <a:prstGeom prst="rect">
            <a:avLst/>
          </a:prstGeom>
        </p:spPr>
      </p:pic>
      <p:sp>
        <p:nvSpPr>
          <p:cNvPr id="6" name="TextBox 5">
            <a:extLst>
              <a:ext uri="{FF2B5EF4-FFF2-40B4-BE49-F238E27FC236}">
                <a16:creationId xmlns:a16="http://schemas.microsoft.com/office/drawing/2014/main" id="{5D3B1879-D507-283C-6B0B-B0F7FB962506}"/>
              </a:ext>
            </a:extLst>
          </p:cNvPr>
          <p:cNvSpPr txBox="1"/>
          <p:nvPr/>
        </p:nvSpPr>
        <p:spPr>
          <a:xfrm>
            <a:off x="7777704" y="6316580"/>
            <a:ext cx="3570515" cy="369332"/>
          </a:xfrm>
          <a:prstGeom prst="rect">
            <a:avLst/>
          </a:prstGeom>
          <a:noFill/>
        </p:spPr>
        <p:txBody>
          <a:bodyPr wrap="square" rtlCol="0">
            <a:spAutoFit/>
          </a:bodyPr>
          <a:lstStyle/>
          <a:p>
            <a:r>
              <a:rPr lang="en-GB" dirty="0">
                <a:latin typeface="+mj-lt"/>
              </a:rPr>
              <a:t>Source: Bromley et al. (2023, p. 158)</a:t>
            </a:r>
          </a:p>
        </p:txBody>
      </p:sp>
    </p:spTree>
    <p:extLst>
      <p:ext uri="{BB962C8B-B14F-4D97-AF65-F5344CB8AC3E}">
        <p14:creationId xmlns:p14="http://schemas.microsoft.com/office/powerpoint/2010/main" val="2795954245"/>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E4CF9D2-06AE-5326-2B1B-42405CF14CC4}"/>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BA32AA19-D9F0-6E55-4237-44FC02DD8FC2}"/>
              </a:ext>
            </a:extLst>
          </p:cNvPr>
          <p:cNvSpPr>
            <a:spLocks noGrp="1"/>
          </p:cNvSpPr>
          <p:nvPr>
            <p:ph type="title"/>
          </p:nvPr>
        </p:nvSpPr>
        <p:spPr>
          <a:xfrm>
            <a:off x="1574800" y="365125"/>
            <a:ext cx="9779000" cy="1325563"/>
          </a:xfrm>
        </p:spPr>
        <p:txBody>
          <a:bodyPr/>
          <a:lstStyle/>
          <a:p>
            <a:r>
              <a:rPr lang="en-GB" dirty="0"/>
              <a:t>Giro </a:t>
            </a:r>
            <a:r>
              <a:rPr lang="en-GB" dirty="0" err="1"/>
              <a:t>conservador</a:t>
            </a:r>
            <a:r>
              <a:rPr lang="en-GB" dirty="0"/>
              <a:t> </a:t>
            </a:r>
          </a:p>
        </p:txBody>
      </p:sp>
      <p:sp>
        <p:nvSpPr>
          <p:cNvPr id="3" name="Content Placeholder 2">
            <a:extLst>
              <a:ext uri="{FF2B5EF4-FFF2-40B4-BE49-F238E27FC236}">
                <a16:creationId xmlns:a16="http://schemas.microsoft.com/office/drawing/2014/main" id="{D4F597A4-1E79-8C43-54CB-B5F0DC467D31}"/>
              </a:ext>
            </a:extLst>
          </p:cNvPr>
          <p:cNvSpPr>
            <a:spLocks noGrp="1"/>
          </p:cNvSpPr>
          <p:nvPr>
            <p:ph idx="1"/>
          </p:nvPr>
        </p:nvSpPr>
        <p:spPr>
          <a:xfrm>
            <a:off x="1574800" y="1825625"/>
            <a:ext cx="6012544" cy="4351338"/>
          </a:xfrm>
        </p:spPr>
        <p:txBody>
          <a:bodyPr>
            <a:normAutofit lnSpcReduction="10000"/>
          </a:bodyPr>
          <a:lstStyle/>
          <a:p>
            <a:r>
              <a:rPr lang="en-GB" dirty="0" err="1">
                <a:latin typeface="+mj-lt"/>
              </a:rPr>
              <a:t>Crítica</a:t>
            </a:r>
            <a:r>
              <a:rPr lang="en-GB" dirty="0">
                <a:latin typeface="+mj-lt"/>
              </a:rPr>
              <a:t> a las </a:t>
            </a:r>
            <a:r>
              <a:rPr lang="en-GB" dirty="0" err="1">
                <a:latin typeface="+mj-lt"/>
              </a:rPr>
              <a:t>pedagogías</a:t>
            </a:r>
            <a:r>
              <a:rPr lang="en-GB" dirty="0">
                <a:latin typeface="+mj-lt"/>
              </a:rPr>
              <a:t> </a:t>
            </a:r>
            <a:r>
              <a:rPr lang="en-GB" dirty="0" err="1">
                <a:latin typeface="+mj-lt"/>
              </a:rPr>
              <a:t>blandas</a:t>
            </a:r>
            <a:r>
              <a:rPr lang="en-GB" dirty="0">
                <a:latin typeface="+mj-lt"/>
              </a:rPr>
              <a:t>, </a:t>
            </a:r>
            <a:r>
              <a:rPr lang="en-GB" dirty="0" err="1">
                <a:latin typeface="+mj-lt"/>
              </a:rPr>
              <a:t>progresistas</a:t>
            </a:r>
            <a:r>
              <a:rPr lang="en-GB" dirty="0">
                <a:latin typeface="+mj-lt"/>
              </a:rPr>
              <a:t> y al </a:t>
            </a:r>
            <a:r>
              <a:rPr lang="en-GB" dirty="0" err="1">
                <a:latin typeface="+mj-lt"/>
              </a:rPr>
              <a:t>enfoque</a:t>
            </a:r>
            <a:r>
              <a:rPr lang="en-GB" dirty="0">
                <a:latin typeface="+mj-lt"/>
              </a:rPr>
              <a:t> de las </a:t>
            </a:r>
            <a:r>
              <a:rPr lang="en-GB" dirty="0" err="1">
                <a:latin typeface="+mj-lt"/>
              </a:rPr>
              <a:t>competencias</a:t>
            </a:r>
            <a:endParaRPr lang="en-GB" dirty="0">
              <a:latin typeface="+mj-lt"/>
            </a:endParaRPr>
          </a:p>
          <a:p>
            <a:r>
              <a:rPr lang="en-GB" dirty="0">
                <a:latin typeface="+mj-lt"/>
              </a:rPr>
              <a:t>World-class education</a:t>
            </a:r>
          </a:p>
          <a:p>
            <a:r>
              <a:rPr lang="en-GB" dirty="0">
                <a:latin typeface="+mj-lt"/>
              </a:rPr>
              <a:t>“Knowledge-rich curriculum”</a:t>
            </a:r>
          </a:p>
          <a:p>
            <a:r>
              <a:rPr lang="en-GB" dirty="0" err="1">
                <a:latin typeface="+mj-lt"/>
              </a:rPr>
              <a:t>Retorno</a:t>
            </a:r>
            <a:r>
              <a:rPr lang="en-GB" dirty="0">
                <a:latin typeface="+mj-lt"/>
              </a:rPr>
              <a:t> a las </a:t>
            </a:r>
            <a:r>
              <a:rPr lang="en-GB" dirty="0" err="1">
                <a:latin typeface="+mj-lt"/>
              </a:rPr>
              <a:t>disciplinas</a:t>
            </a:r>
            <a:r>
              <a:rPr lang="en-GB" dirty="0">
                <a:latin typeface="+mj-lt"/>
              </a:rPr>
              <a:t> </a:t>
            </a:r>
            <a:r>
              <a:rPr lang="en-GB" dirty="0" err="1">
                <a:latin typeface="+mj-lt"/>
              </a:rPr>
              <a:t>tradicionales</a:t>
            </a:r>
            <a:r>
              <a:rPr lang="en-GB" dirty="0">
                <a:latin typeface="+mj-lt"/>
              </a:rPr>
              <a:t> y al </a:t>
            </a:r>
            <a:r>
              <a:rPr lang="en-GB" dirty="0" err="1">
                <a:latin typeface="+mj-lt"/>
              </a:rPr>
              <a:t>uso</a:t>
            </a:r>
            <a:r>
              <a:rPr lang="en-GB" dirty="0">
                <a:latin typeface="+mj-lt"/>
              </a:rPr>
              <a:t> de </a:t>
            </a:r>
            <a:r>
              <a:rPr lang="en-GB" dirty="0" err="1">
                <a:latin typeface="+mj-lt"/>
              </a:rPr>
              <a:t>métodos</a:t>
            </a:r>
            <a:r>
              <a:rPr lang="en-GB" dirty="0">
                <a:latin typeface="+mj-lt"/>
              </a:rPr>
              <a:t> de </a:t>
            </a:r>
            <a:r>
              <a:rPr lang="en-GB" dirty="0" err="1">
                <a:latin typeface="+mj-lt"/>
              </a:rPr>
              <a:t>enseñanza</a:t>
            </a:r>
            <a:r>
              <a:rPr lang="en-GB" dirty="0">
                <a:latin typeface="+mj-lt"/>
              </a:rPr>
              <a:t> </a:t>
            </a:r>
            <a:r>
              <a:rPr lang="en-GB" dirty="0" err="1">
                <a:latin typeface="+mj-lt"/>
              </a:rPr>
              <a:t>tradicional</a:t>
            </a:r>
            <a:endParaRPr lang="en-GB" dirty="0">
              <a:latin typeface="+mj-lt"/>
            </a:endParaRPr>
          </a:p>
          <a:p>
            <a:r>
              <a:rPr lang="en-GB" dirty="0">
                <a:latin typeface="+mj-lt"/>
              </a:rPr>
              <a:t>Anti </a:t>
            </a:r>
            <a:r>
              <a:rPr lang="en-GB" dirty="0" err="1">
                <a:latin typeface="+mj-lt"/>
              </a:rPr>
              <a:t>políticas</a:t>
            </a:r>
            <a:r>
              <a:rPr lang="en-GB" dirty="0">
                <a:latin typeface="+mj-lt"/>
              </a:rPr>
              <a:t> de la </a:t>
            </a:r>
            <a:r>
              <a:rPr lang="en-GB" dirty="0" err="1">
                <a:latin typeface="+mj-lt"/>
              </a:rPr>
              <a:t>identidad</a:t>
            </a:r>
            <a:r>
              <a:rPr lang="en-GB" dirty="0">
                <a:latin typeface="+mj-lt"/>
              </a:rPr>
              <a:t> y </a:t>
            </a:r>
            <a:r>
              <a:rPr lang="en-GB" dirty="0" err="1">
                <a:latin typeface="+mj-lt"/>
              </a:rPr>
              <a:t>reapropiación</a:t>
            </a:r>
            <a:r>
              <a:rPr lang="en-GB" dirty="0">
                <a:latin typeface="+mj-lt"/>
              </a:rPr>
              <a:t> del </a:t>
            </a:r>
            <a:r>
              <a:rPr lang="en-GB" dirty="0" err="1">
                <a:latin typeface="+mj-lt"/>
              </a:rPr>
              <a:t>lenguaje</a:t>
            </a:r>
            <a:r>
              <a:rPr lang="en-GB" dirty="0">
                <a:latin typeface="+mj-lt"/>
              </a:rPr>
              <a:t> de </a:t>
            </a:r>
            <a:r>
              <a:rPr lang="en-GB" dirty="0" err="1">
                <a:latin typeface="+mj-lt"/>
              </a:rPr>
              <a:t>clase</a:t>
            </a:r>
            <a:endParaRPr lang="en-GB" dirty="0">
              <a:latin typeface="+mj-lt"/>
            </a:endParaRPr>
          </a:p>
          <a:p>
            <a:endParaRPr lang="en-GB" dirty="0">
              <a:latin typeface="+mj-lt"/>
            </a:endParaRPr>
          </a:p>
        </p:txBody>
      </p:sp>
      <p:pic>
        <p:nvPicPr>
          <p:cNvPr id="7" name="Picture 6" descr="A book cover with text&#10;&#10;AI-generated content may be incorrect.">
            <a:extLst>
              <a:ext uri="{FF2B5EF4-FFF2-40B4-BE49-F238E27FC236}">
                <a16:creationId xmlns:a16="http://schemas.microsoft.com/office/drawing/2014/main" id="{3F5EAF3C-D543-C90C-20AF-B04EBCB724B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44972" y="1027906"/>
            <a:ext cx="3251200" cy="4876800"/>
          </a:xfrm>
          <a:prstGeom prst="rect">
            <a:avLst/>
          </a:prstGeom>
        </p:spPr>
      </p:pic>
      <p:sp>
        <p:nvSpPr>
          <p:cNvPr id="8" name="Rectangle 7">
            <a:extLst>
              <a:ext uri="{FF2B5EF4-FFF2-40B4-BE49-F238E27FC236}">
                <a16:creationId xmlns:a16="http://schemas.microsoft.com/office/drawing/2014/main" id="{25EAD448-3D7C-CE3B-E343-1FCAF48AD8DD}"/>
              </a:ext>
            </a:extLst>
          </p:cNvPr>
          <p:cNvSpPr/>
          <p:nvPr/>
        </p:nvSpPr>
        <p:spPr>
          <a:xfrm>
            <a:off x="0" y="-1"/>
            <a:ext cx="1574800" cy="6858001"/>
          </a:xfrm>
          <a:prstGeom prst="rect">
            <a:avLst/>
          </a:prstGeom>
          <a:solidFill>
            <a:srgbClr val="F5EFED"/>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104665115"/>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B9C1B22A-613B-9A52-5B8B-EDAB20BDEF81}"/>
              </a:ext>
            </a:extLst>
          </p:cNvPr>
          <p:cNvSpPr/>
          <p:nvPr/>
        </p:nvSpPr>
        <p:spPr>
          <a:xfrm>
            <a:off x="0" y="-1"/>
            <a:ext cx="12192000" cy="6858001"/>
          </a:xfrm>
          <a:prstGeom prst="rect">
            <a:avLst/>
          </a:prstGeom>
          <a:solidFill>
            <a:srgbClr val="F5EFED"/>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 name="Picture 1" descr="A screenshot of a computer&#10;&#10;AI-generated content may be incorrect.">
            <a:extLst>
              <a:ext uri="{FF2B5EF4-FFF2-40B4-BE49-F238E27FC236}">
                <a16:creationId xmlns:a16="http://schemas.microsoft.com/office/drawing/2014/main" id="{61B53389-86D0-C723-A9A9-2DB5D10915D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27314" y="685723"/>
            <a:ext cx="7772400" cy="3442161"/>
          </a:xfrm>
          <a:prstGeom prst="rect">
            <a:avLst/>
          </a:prstGeom>
        </p:spPr>
      </p:pic>
      <p:pic>
        <p:nvPicPr>
          <p:cNvPr id="4" name="Picture 3" descr="A person in a suit and tie&#10;&#10;AI-generated content may be incorrect.">
            <a:extLst>
              <a:ext uri="{FF2B5EF4-FFF2-40B4-BE49-F238E27FC236}">
                <a16:creationId xmlns:a16="http://schemas.microsoft.com/office/drawing/2014/main" id="{584943CA-233B-3CBC-0E2E-B4C75A85CB3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291943" y="1281465"/>
            <a:ext cx="5228578" cy="5109905"/>
          </a:xfrm>
          <a:prstGeom prst="rect">
            <a:avLst/>
          </a:prstGeom>
        </p:spPr>
      </p:pic>
      <p:pic>
        <p:nvPicPr>
          <p:cNvPr id="8" name="Picture 7" descr="A book cover with a row of books&#10;&#10;AI-generated content may be incorrect.">
            <a:extLst>
              <a:ext uri="{FF2B5EF4-FFF2-40B4-BE49-F238E27FC236}">
                <a16:creationId xmlns:a16="http://schemas.microsoft.com/office/drawing/2014/main" id="{56A80C45-03D6-57CC-EBE7-E48BA5657228}"/>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231222" y="0"/>
            <a:ext cx="5219264" cy="6858000"/>
          </a:xfrm>
          <a:prstGeom prst="rect">
            <a:avLst/>
          </a:prstGeom>
        </p:spPr>
      </p:pic>
      <p:pic>
        <p:nvPicPr>
          <p:cNvPr id="9" name="Picture 8" descr="A cover of a book&#10;&#10;AI-generated content may be incorrect.">
            <a:extLst>
              <a:ext uri="{FF2B5EF4-FFF2-40B4-BE49-F238E27FC236}">
                <a16:creationId xmlns:a16="http://schemas.microsoft.com/office/drawing/2014/main" id="{5D018FC3-AE62-035F-8A5F-5E66B5FC3A7C}"/>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391442" y="-2"/>
            <a:ext cx="4845570" cy="6858000"/>
          </a:xfrm>
          <a:prstGeom prst="rect">
            <a:avLst/>
          </a:prstGeom>
        </p:spPr>
      </p:pic>
    </p:spTree>
    <p:extLst>
      <p:ext uri="{BB962C8B-B14F-4D97-AF65-F5344CB8AC3E}">
        <p14:creationId xmlns:p14="http://schemas.microsoft.com/office/powerpoint/2010/main" val="21804145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9D49F708-8F21-011C-1426-4A1EC8E63259}"/>
              </a:ext>
            </a:extLst>
          </p:cNvPr>
          <p:cNvSpPr/>
          <p:nvPr/>
        </p:nvSpPr>
        <p:spPr>
          <a:xfrm>
            <a:off x="0" y="-1"/>
            <a:ext cx="12192000" cy="6858001"/>
          </a:xfrm>
          <a:prstGeom prst="rect">
            <a:avLst/>
          </a:prstGeom>
          <a:solidFill>
            <a:srgbClr val="F5EFED"/>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3" name="Picture 2" descr="A group of people sitting on chairs&#10;&#10;AI-generated content may be incorrect.">
            <a:extLst>
              <a:ext uri="{FF2B5EF4-FFF2-40B4-BE49-F238E27FC236}">
                <a16:creationId xmlns:a16="http://schemas.microsoft.com/office/drawing/2014/main" id="{DBD37D33-88AB-F092-38A6-8E511969A69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209800" y="544983"/>
            <a:ext cx="7772400" cy="5768031"/>
          </a:xfrm>
          <a:prstGeom prst="rect">
            <a:avLst/>
          </a:prstGeom>
        </p:spPr>
      </p:pic>
    </p:spTree>
    <p:extLst>
      <p:ext uri="{BB962C8B-B14F-4D97-AF65-F5344CB8AC3E}">
        <p14:creationId xmlns:p14="http://schemas.microsoft.com/office/powerpoint/2010/main" val="4017169830"/>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FC59F235-9D19-97D4-0BCC-3706EBBA8F07}"/>
              </a:ext>
            </a:extLst>
          </p:cNvPr>
          <p:cNvSpPr/>
          <p:nvPr/>
        </p:nvSpPr>
        <p:spPr>
          <a:xfrm>
            <a:off x="0" y="-1"/>
            <a:ext cx="12192000" cy="6858001"/>
          </a:xfrm>
          <a:prstGeom prst="rect">
            <a:avLst/>
          </a:prstGeom>
          <a:solidFill>
            <a:srgbClr val="F5EFED"/>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6" name="Picture 5" descr="A newspaper article with a group of kids holding signs&#10;&#10;AI-generated content may be incorrect.">
            <a:extLst>
              <a:ext uri="{FF2B5EF4-FFF2-40B4-BE49-F238E27FC236}">
                <a16:creationId xmlns:a16="http://schemas.microsoft.com/office/drawing/2014/main" id="{6235391A-A974-C271-61A9-2A8D8D0DE71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4301" y="0"/>
            <a:ext cx="5210141" cy="6858000"/>
          </a:xfrm>
          <a:prstGeom prst="rect">
            <a:avLst/>
          </a:prstGeom>
        </p:spPr>
      </p:pic>
      <p:pic>
        <p:nvPicPr>
          <p:cNvPr id="7" name="Picture 6" descr="A close-up of a network&#10;&#10;AI-generated content may be incorrect.">
            <a:extLst>
              <a:ext uri="{FF2B5EF4-FFF2-40B4-BE49-F238E27FC236}">
                <a16:creationId xmlns:a16="http://schemas.microsoft.com/office/drawing/2014/main" id="{6EF305C9-B68A-AC1C-2DE7-FB89E281818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370041" y="1400175"/>
            <a:ext cx="6616032" cy="4057649"/>
          </a:xfrm>
          <a:prstGeom prst="rect">
            <a:avLst/>
          </a:prstGeom>
        </p:spPr>
      </p:pic>
      <p:sp>
        <p:nvSpPr>
          <p:cNvPr id="8" name="Title 1">
            <a:extLst>
              <a:ext uri="{FF2B5EF4-FFF2-40B4-BE49-F238E27FC236}">
                <a16:creationId xmlns:a16="http://schemas.microsoft.com/office/drawing/2014/main" id="{5D27C6A2-CEE4-DB21-CE0B-56A27D35B99C}"/>
              </a:ext>
            </a:extLst>
          </p:cNvPr>
          <p:cNvSpPr>
            <a:spLocks noGrp="1"/>
          </p:cNvSpPr>
          <p:nvPr>
            <p:ph type="title"/>
          </p:nvPr>
        </p:nvSpPr>
        <p:spPr>
          <a:xfrm>
            <a:off x="5296905" y="5457824"/>
            <a:ext cx="10515600" cy="1325563"/>
          </a:xfrm>
        </p:spPr>
        <p:txBody>
          <a:bodyPr>
            <a:normAutofit/>
          </a:bodyPr>
          <a:lstStyle/>
          <a:p>
            <a:pPr algn="ctr"/>
            <a:r>
              <a:rPr lang="en-GB" sz="2400" dirty="0"/>
              <a:t>(</a:t>
            </a:r>
            <a:r>
              <a:rPr lang="en-GB" sz="2400" dirty="0" err="1"/>
              <a:t>Bacalja</a:t>
            </a:r>
            <a:r>
              <a:rPr lang="en-GB" sz="2400" dirty="0"/>
              <a:t> &amp; </a:t>
            </a:r>
            <a:r>
              <a:rPr lang="en-GB" sz="2400" dirty="0" err="1"/>
              <a:t>Januar</a:t>
            </a:r>
            <a:r>
              <a:rPr lang="en-GB" sz="2400" dirty="0"/>
              <a:t>, 2025)</a:t>
            </a:r>
          </a:p>
        </p:txBody>
      </p:sp>
    </p:spTree>
    <p:extLst>
      <p:ext uri="{BB962C8B-B14F-4D97-AF65-F5344CB8AC3E}">
        <p14:creationId xmlns:p14="http://schemas.microsoft.com/office/powerpoint/2010/main" val="3857673250"/>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34EFFCDC-90C2-69DF-469F-758EC0BCDB7C}"/>
              </a:ext>
            </a:extLst>
          </p:cNvPr>
          <p:cNvSpPr/>
          <p:nvPr/>
        </p:nvSpPr>
        <p:spPr>
          <a:xfrm>
            <a:off x="0" y="-1"/>
            <a:ext cx="12192000" cy="6858001"/>
          </a:xfrm>
          <a:prstGeom prst="rect">
            <a:avLst/>
          </a:prstGeom>
          <a:solidFill>
            <a:srgbClr val="F5EFED"/>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3" name="Picture 12" descr="A close-up of a website&#10;&#10;AI-generated content may be incorrect.">
            <a:extLst>
              <a:ext uri="{FF2B5EF4-FFF2-40B4-BE49-F238E27FC236}">
                <a16:creationId xmlns:a16="http://schemas.microsoft.com/office/drawing/2014/main" id="{611805D0-EE68-703C-CF11-A1CE8D147A4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82082" y="383640"/>
            <a:ext cx="7772400" cy="4613984"/>
          </a:xfrm>
          <a:prstGeom prst="rect">
            <a:avLst/>
          </a:prstGeom>
        </p:spPr>
      </p:pic>
      <p:pic>
        <p:nvPicPr>
          <p:cNvPr id="15" name="Picture 14" descr="A screenshot of a computer&#10;&#10;Description automatically generated">
            <a:extLst>
              <a:ext uri="{FF2B5EF4-FFF2-40B4-BE49-F238E27FC236}">
                <a16:creationId xmlns:a16="http://schemas.microsoft.com/office/drawing/2014/main" id="{6F24951F-D48F-DA9F-E8B5-FAEEEB524C43}"/>
              </a:ext>
            </a:extLst>
          </p:cNvPr>
          <p:cNvPicPr>
            <a:picLocks noChangeAspect="1"/>
          </p:cNvPicPr>
          <p:nvPr/>
        </p:nvPicPr>
        <p:blipFill>
          <a:blip r:embed="rId3"/>
          <a:stretch>
            <a:fillRect/>
          </a:stretch>
        </p:blipFill>
        <p:spPr>
          <a:xfrm>
            <a:off x="4939782" y="1284514"/>
            <a:ext cx="6921076" cy="5385789"/>
          </a:xfrm>
          <a:prstGeom prst="rect">
            <a:avLst/>
          </a:prstGeom>
        </p:spPr>
      </p:pic>
    </p:spTree>
    <p:extLst>
      <p:ext uri="{BB962C8B-B14F-4D97-AF65-F5344CB8AC3E}">
        <p14:creationId xmlns:p14="http://schemas.microsoft.com/office/powerpoint/2010/main" val="3260309943"/>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2B0B1F3-CDCD-0DCB-9881-2F5AFE3B1D24}"/>
            </a:ext>
          </a:extLst>
        </p:cNvPr>
        <p:cNvGrpSpPr/>
        <p:nvPr/>
      </p:nvGrpSpPr>
      <p:grpSpPr>
        <a:xfrm>
          <a:off x="0" y="0"/>
          <a:ext cx="0" cy="0"/>
          <a:chOff x="0" y="0"/>
          <a:chExt cx="0" cy="0"/>
        </a:xfrm>
      </p:grpSpPr>
      <p:sp>
        <p:nvSpPr>
          <p:cNvPr id="11" name="Rectangle 10">
            <a:extLst>
              <a:ext uri="{FF2B5EF4-FFF2-40B4-BE49-F238E27FC236}">
                <a16:creationId xmlns:a16="http://schemas.microsoft.com/office/drawing/2014/main" id="{14F3B7D2-43D8-3202-CD47-2C61A98A1781}"/>
              </a:ext>
            </a:extLst>
          </p:cNvPr>
          <p:cNvSpPr/>
          <p:nvPr/>
        </p:nvSpPr>
        <p:spPr>
          <a:xfrm>
            <a:off x="0" y="-1"/>
            <a:ext cx="12192000" cy="6858001"/>
          </a:xfrm>
          <a:prstGeom prst="rect">
            <a:avLst/>
          </a:prstGeom>
          <a:solidFill>
            <a:srgbClr val="F5EFED"/>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2" name="Group 1">
            <a:extLst>
              <a:ext uri="{FF2B5EF4-FFF2-40B4-BE49-F238E27FC236}">
                <a16:creationId xmlns:a16="http://schemas.microsoft.com/office/drawing/2014/main" id="{6CA5E7C3-456F-76F9-33BE-F2577AA92F46}"/>
              </a:ext>
            </a:extLst>
          </p:cNvPr>
          <p:cNvGrpSpPr/>
          <p:nvPr/>
        </p:nvGrpSpPr>
        <p:grpSpPr>
          <a:xfrm>
            <a:off x="233464" y="256498"/>
            <a:ext cx="8385242" cy="4432234"/>
            <a:chOff x="7042826" y="4555382"/>
            <a:chExt cx="5884288" cy="2788259"/>
          </a:xfrm>
        </p:grpSpPr>
        <p:pic>
          <p:nvPicPr>
            <p:cNvPr id="4" name="Picture 3" descr="A close-up of a text&#10;&#10;AI-generated content may be incorrect.">
              <a:extLst>
                <a:ext uri="{FF2B5EF4-FFF2-40B4-BE49-F238E27FC236}">
                  <a16:creationId xmlns:a16="http://schemas.microsoft.com/office/drawing/2014/main" id="{E1FBC1D4-64F0-4C6D-591E-7628EDD06B0D}"/>
                </a:ext>
              </a:extLst>
            </p:cNvPr>
            <p:cNvPicPr>
              <a:picLocks noChangeAspect="1"/>
            </p:cNvPicPr>
            <p:nvPr/>
          </p:nvPicPr>
          <p:blipFill>
            <a:blip r:embed="rId3"/>
            <a:srcRect l="24293"/>
            <a:stretch>
              <a:fillRect/>
            </a:stretch>
          </p:blipFill>
          <p:spPr>
            <a:xfrm>
              <a:off x="7042826" y="4555382"/>
              <a:ext cx="5884288" cy="2788259"/>
            </a:xfrm>
            <a:prstGeom prst="rect">
              <a:avLst/>
            </a:prstGeom>
          </p:spPr>
        </p:pic>
        <p:pic>
          <p:nvPicPr>
            <p:cNvPr id="5" name="Picture 4" descr="A close-up of a text&#10;&#10;AI-generated content may be incorrect.">
              <a:extLst>
                <a:ext uri="{FF2B5EF4-FFF2-40B4-BE49-F238E27FC236}">
                  <a16:creationId xmlns:a16="http://schemas.microsoft.com/office/drawing/2014/main" id="{EF08C348-EE8B-B882-540C-FDBA3E7FEAC5}"/>
                </a:ext>
              </a:extLst>
            </p:cNvPr>
            <p:cNvPicPr>
              <a:picLocks noChangeAspect="1"/>
            </p:cNvPicPr>
            <p:nvPr/>
          </p:nvPicPr>
          <p:blipFill>
            <a:blip r:embed="rId3"/>
            <a:srcRect r="91531" b="88047"/>
            <a:stretch>
              <a:fillRect/>
            </a:stretch>
          </p:blipFill>
          <p:spPr>
            <a:xfrm>
              <a:off x="7042826" y="4555382"/>
              <a:ext cx="658238" cy="333274"/>
            </a:xfrm>
            <a:prstGeom prst="rect">
              <a:avLst/>
            </a:prstGeom>
          </p:spPr>
        </p:pic>
      </p:grpSp>
      <p:sp>
        <p:nvSpPr>
          <p:cNvPr id="6" name="Rectangular Callout 5">
            <a:extLst>
              <a:ext uri="{FF2B5EF4-FFF2-40B4-BE49-F238E27FC236}">
                <a16:creationId xmlns:a16="http://schemas.microsoft.com/office/drawing/2014/main" id="{4972C798-1B49-8D5E-D779-8A0640E8BF48}"/>
              </a:ext>
            </a:extLst>
          </p:cNvPr>
          <p:cNvSpPr/>
          <p:nvPr/>
        </p:nvSpPr>
        <p:spPr>
          <a:xfrm>
            <a:off x="3780817" y="3903362"/>
            <a:ext cx="8177719" cy="2698140"/>
          </a:xfrm>
          <a:prstGeom prst="wedgeRectCallout">
            <a:avLst>
              <a:gd name="adj1" fmla="val -65484"/>
              <a:gd name="adj2" fmla="val -37124"/>
            </a:avLst>
          </a:prstGeom>
        </p:spPr>
        <p:style>
          <a:lnRef idx="2">
            <a:schemeClr val="dk1"/>
          </a:lnRef>
          <a:fillRef idx="1">
            <a:schemeClr val="lt1"/>
          </a:fillRef>
          <a:effectRef idx="0">
            <a:schemeClr val="dk1"/>
          </a:effectRef>
          <a:fontRef idx="minor">
            <a:schemeClr val="dk1"/>
          </a:fontRef>
        </p:style>
        <p:txBody>
          <a:bodyPr rtlCol="0" anchor="ctr"/>
          <a:lstStyle/>
          <a:p>
            <a:r>
              <a:rPr lang="en-GB" sz="2800" dirty="0">
                <a:latin typeface="+mj-lt"/>
              </a:rPr>
              <a:t>“The new history curriculum does that. Instead of gorging on a restricted diet of local history,</a:t>
            </a:r>
            <a:r>
              <a:rPr lang="en-ES" sz="2800" dirty="0">
                <a:latin typeface="+mj-lt"/>
              </a:rPr>
              <a:t> </a:t>
            </a:r>
            <a:r>
              <a:rPr lang="en-GB" sz="2800" dirty="0">
                <a:latin typeface="+mj-lt"/>
              </a:rPr>
              <a:t>students will now learn about Ancient Egypt, Rome, Greece, through to the Victorian Age. We</a:t>
            </a:r>
            <a:r>
              <a:rPr lang="en-ES" sz="2800" dirty="0">
                <a:latin typeface="+mj-lt"/>
              </a:rPr>
              <a:t> </a:t>
            </a:r>
            <a:r>
              <a:rPr lang="en-GB" sz="2800" dirty="0">
                <a:latin typeface="+mj-lt"/>
              </a:rPr>
              <a:t>are teaching young Kiwis to look outward and engage with a world that has always been</a:t>
            </a:r>
            <a:r>
              <a:rPr lang="en-ES" sz="2800" dirty="0">
                <a:latin typeface="+mj-lt"/>
              </a:rPr>
              <a:t> </a:t>
            </a:r>
            <a:r>
              <a:rPr lang="en-GB" sz="2800" dirty="0">
                <a:latin typeface="+mj-lt"/>
              </a:rPr>
              <a:t>connected and always will be”</a:t>
            </a:r>
            <a:endParaRPr lang="en-ES" sz="2800" dirty="0">
              <a:latin typeface="+mj-lt"/>
            </a:endParaRPr>
          </a:p>
        </p:txBody>
      </p:sp>
    </p:spTree>
    <p:extLst>
      <p:ext uri="{BB962C8B-B14F-4D97-AF65-F5344CB8AC3E}">
        <p14:creationId xmlns:p14="http://schemas.microsoft.com/office/powerpoint/2010/main" val="1296238523"/>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1BAE4A43-0409-91BE-F9C0-4B77CC63C149}"/>
              </a:ext>
            </a:extLst>
          </p:cNvPr>
          <p:cNvSpPr/>
          <p:nvPr/>
        </p:nvSpPr>
        <p:spPr>
          <a:xfrm>
            <a:off x="0" y="-1"/>
            <a:ext cx="12192000" cy="6858001"/>
          </a:xfrm>
          <a:prstGeom prst="rect">
            <a:avLst/>
          </a:prstGeom>
          <a:solidFill>
            <a:srgbClr val="F5EFED"/>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5" name="Picture 4" descr="Two men in suits and ties&#10;&#10;AI-generated content may be incorrect.">
            <a:extLst>
              <a:ext uri="{FF2B5EF4-FFF2-40B4-BE49-F238E27FC236}">
                <a16:creationId xmlns:a16="http://schemas.microsoft.com/office/drawing/2014/main" id="{00714FD6-D67B-0952-9D8D-F8E55136A0F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45622" y="394607"/>
            <a:ext cx="6972300" cy="4152900"/>
          </a:xfrm>
          <a:prstGeom prst="rect">
            <a:avLst/>
          </a:prstGeom>
        </p:spPr>
      </p:pic>
      <p:pic>
        <p:nvPicPr>
          <p:cNvPr id="7" name="Picture 6" descr="A map of texas with many books&#10;&#10;AI-generated content may be incorrect.">
            <a:extLst>
              <a:ext uri="{FF2B5EF4-FFF2-40B4-BE49-F238E27FC236}">
                <a16:creationId xmlns:a16="http://schemas.microsoft.com/office/drawing/2014/main" id="{B6322B0E-4821-CD1B-44A2-EEBF64C18104}"/>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766433" y="2471057"/>
            <a:ext cx="4079945" cy="3705853"/>
          </a:xfrm>
          <a:prstGeom prst="rect">
            <a:avLst/>
          </a:prstGeom>
        </p:spPr>
      </p:pic>
    </p:spTree>
    <p:extLst>
      <p:ext uri="{BB962C8B-B14F-4D97-AF65-F5344CB8AC3E}">
        <p14:creationId xmlns:p14="http://schemas.microsoft.com/office/powerpoint/2010/main" val="4195982983"/>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1D496CE-0987-5469-5226-5F1F950391DB}"/>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C113F30E-BAA6-DB54-796C-FF269EDEC09E}"/>
              </a:ext>
            </a:extLst>
          </p:cNvPr>
          <p:cNvSpPr>
            <a:spLocks noGrp="1"/>
          </p:cNvSpPr>
          <p:nvPr>
            <p:ph type="title"/>
          </p:nvPr>
        </p:nvSpPr>
        <p:spPr>
          <a:xfrm>
            <a:off x="1574800" y="365125"/>
            <a:ext cx="9779000" cy="1325563"/>
          </a:xfrm>
        </p:spPr>
        <p:txBody>
          <a:bodyPr/>
          <a:lstStyle/>
          <a:p>
            <a:r>
              <a:rPr lang="en-GB" dirty="0"/>
              <a:t>Giro anti-digital</a:t>
            </a:r>
          </a:p>
        </p:txBody>
      </p:sp>
      <p:sp>
        <p:nvSpPr>
          <p:cNvPr id="3" name="Content Placeholder 2">
            <a:extLst>
              <a:ext uri="{FF2B5EF4-FFF2-40B4-BE49-F238E27FC236}">
                <a16:creationId xmlns:a16="http://schemas.microsoft.com/office/drawing/2014/main" id="{AFD35F5D-BB4A-BE88-1235-A36AEC37B2BC}"/>
              </a:ext>
            </a:extLst>
          </p:cNvPr>
          <p:cNvSpPr>
            <a:spLocks noGrp="1"/>
          </p:cNvSpPr>
          <p:nvPr>
            <p:ph idx="1"/>
          </p:nvPr>
        </p:nvSpPr>
        <p:spPr>
          <a:xfrm>
            <a:off x="1574800" y="1825625"/>
            <a:ext cx="9779000" cy="4351338"/>
          </a:xfrm>
        </p:spPr>
        <p:txBody>
          <a:bodyPr/>
          <a:lstStyle/>
          <a:p>
            <a:r>
              <a:rPr lang="en-GB" dirty="0" err="1">
                <a:latin typeface="+mj-lt"/>
              </a:rPr>
              <a:t>Crítica</a:t>
            </a:r>
            <a:r>
              <a:rPr lang="en-GB" dirty="0">
                <a:latin typeface="+mj-lt"/>
              </a:rPr>
              <a:t> al </a:t>
            </a:r>
            <a:r>
              <a:rPr lang="en-GB" dirty="0" err="1">
                <a:latin typeface="+mj-lt"/>
              </a:rPr>
              <a:t>efecto</a:t>
            </a:r>
            <a:r>
              <a:rPr lang="en-GB" dirty="0">
                <a:latin typeface="+mj-lt"/>
              </a:rPr>
              <a:t> de las </a:t>
            </a:r>
            <a:r>
              <a:rPr lang="en-GB" dirty="0" err="1">
                <a:latin typeface="+mj-lt"/>
              </a:rPr>
              <a:t>technologías</a:t>
            </a:r>
            <a:r>
              <a:rPr lang="en-GB" dirty="0">
                <a:latin typeface="+mj-lt"/>
              </a:rPr>
              <a:t> </a:t>
            </a:r>
            <a:r>
              <a:rPr lang="en-GB" dirty="0" err="1">
                <a:latin typeface="+mj-lt"/>
              </a:rPr>
              <a:t>digitales</a:t>
            </a:r>
            <a:r>
              <a:rPr lang="en-GB" dirty="0">
                <a:latin typeface="+mj-lt"/>
              </a:rPr>
              <a:t> </a:t>
            </a:r>
            <a:r>
              <a:rPr lang="en-GB" dirty="0" err="1">
                <a:latin typeface="+mj-lt"/>
              </a:rPr>
              <a:t>en</a:t>
            </a:r>
            <a:r>
              <a:rPr lang="en-GB" dirty="0">
                <a:latin typeface="+mj-lt"/>
              </a:rPr>
              <a:t> </a:t>
            </a:r>
            <a:r>
              <a:rPr lang="en-GB" dirty="0" err="1">
                <a:latin typeface="+mj-lt"/>
              </a:rPr>
              <a:t>el</a:t>
            </a:r>
            <a:r>
              <a:rPr lang="en-GB" dirty="0">
                <a:latin typeface="+mj-lt"/>
              </a:rPr>
              <a:t> </a:t>
            </a:r>
            <a:r>
              <a:rPr lang="en-GB" dirty="0" err="1">
                <a:latin typeface="+mj-lt"/>
              </a:rPr>
              <a:t>aprendizaje</a:t>
            </a:r>
            <a:endParaRPr lang="en-GB" dirty="0">
              <a:latin typeface="+mj-lt"/>
            </a:endParaRPr>
          </a:p>
          <a:p>
            <a:r>
              <a:rPr lang="en-GB" dirty="0" err="1">
                <a:latin typeface="+mj-lt"/>
              </a:rPr>
              <a:t>Reformulando</a:t>
            </a:r>
            <a:r>
              <a:rPr lang="en-GB" dirty="0">
                <a:latin typeface="+mj-lt"/>
              </a:rPr>
              <a:t> la </a:t>
            </a:r>
            <a:r>
              <a:rPr lang="en-GB" dirty="0" err="1">
                <a:latin typeface="+mj-lt"/>
              </a:rPr>
              <a:t>llamada</a:t>
            </a:r>
            <a:r>
              <a:rPr lang="en-GB" dirty="0">
                <a:latin typeface="+mj-lt"/>
              </a:rPr>
              <a:t> ‘</a:t>
            </a:r>
            <a:r>
              <a:rPr lang="en-GB" dirty="0" err="1">
                <a:latin typeface="+mj-lt"/>
              </a:rPr>
              <a:t>brecha</a:t>
            </a:r>
            <a:r>
              <a:rPr lang="en-GB" dirty="0">
                <a:latin typeface="+mj-lt"/>
              </a:rPr>
              <a:t> digital’ </a:t>
            </a:r>
          </a:p>
          <a:p>
            <a:r>
              <a:rPr lang="en-GB" dirty="0" err="1">
                <a:latin typeface="+mj-lt"/>
              </a:rPr>
              <a:t>Políticas</a:t>
            </a:r>
            <a:r>
              <a:rPr lang="en-GB" dirty="0">
                <a:latin typeface="+mj-lt"/>
              </a:rPr>
              <a:t> de </a:t>
            </a:r>
            <a:r>
              <a:rPr lang="en-GB" dirty="0" err="1">
                <a:latin typeface="+mj-lt"/>
              </a:rPr>
              <a:t>restricción</a:t>
            </a:r>
            <a:r>
              <a:rPr lang="en-GB" dirty="0">
                <a:latin typeface="+mj-lt"/>
              </a:rPr>
              <a:t> de </a:t>
            </a:r>
            <a:r>
              <a:rPr lang="en-GB" dirty="0" err="1">
                <a:latin typeface="+mj-lt"/>
              </a:rPr>
              <a:t>uso</a:t>
            </a:r>
            <a:r>
              <a:rPr lang="en-GB" dirty="0">
                <a:latin typeface="+mj-lt"/>
              </a:rPr>
              <a:t> de </a:t>
            </a:r>
            <a:r>
              <a:rPr lang="en-GB" dirty="0" err="1">
                <a:latin typeface="+mj-lt"/>
              </a:rPr>
              <a:t>nuevas</a:t>
            </a:r>
            <a:r>
              <a:rPr lang="en-GB" dirty="0">
                <a:latin typeface="+mj-lt"/>
              </a:rPr>
              <a:t> </a:t>
            </a:r>
            <a:r>
              <a:rPr lang="en-GB" dirty="0" err="1">
                <a:latin typeface="+mj-lt"/>
              </a:rPr>
              <a:t>technologías</a:t>
            </a:r>
            <a:endParaRPr lang="en-GB" dirty="0">
              <a:latin typeface="+mj-lt"/>
            </a:endParaRPr>
          </a:p>
        </p:txBody>
      </p:sp>
      <p:sp>
        <p:nvSpPr>
          <p:cNvPr id="8" name="Rectangle 7">
            <a:extLst>
              <a:ext uri="{FF2B5EF4-FFF2-40B4-BE49-F238E27FC236}">
                <a16:creationId xmlns:a16="http://schemas.microsoft.com/office/drawing/2014/main" id="{3AF21889-6D1F-8C80-1F23-4F948EC393B3}"/>
              </a:ext>
            </a:extLst>
          </p:cNvPr>
          <p:cNvSpPr/>
          <p:nvPr/>
        </p:nvSpPr>
        <p:spPr>
          <a:xfrm>
            <a:off x="0" y="-1"/>
            <a:ext cx="1574800" cy="6858001"/>
          </a:xfrm>
          <a:prstGeom prst="rect">
            <a:avLst/>
          </a:prstGeom>
          <a:solidFill>
            <a:srgbClr val="F5EFED"/>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577925907"/>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CD2C83A1-B779-92F2-3544-E5F42978A8E2}"/>
              </a:ext>
            </a:extLst>
          </p:cNvPr>
          <p:cNvSpPr/>
          <p:nvPr/>
        </p:nvSpPr>
        <p:spPr>
          <a:xfrm>
            <a:off x="0" y="1"/>
            <a:ext cx="12192000" cy="6858000"/>
          </a:xfrm>
          <a:prstGeom prst="rect">
            <a:avLst/>
          </a:prstGeom>
          <a:solidFill>
            <a:srgbClr val="F5EFED"/>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4" name="Picture 3" descr="A book cover of two chairs&#10;&#10;AI-generated content may be incorrect.">
            <a:extLst>
              <a:ext uri="{FF2B5EF4-FFF2-40B4-BE49-F238E27FC236}">
                <a16:creationId xmlns:a16="http://schemas.microsoft.com/office/drawing/2014/main" id="{DD9684C7-207C-9E83-7066-B61A6F764E9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485020" y="1190913"/>
            <a:ext cx="2850499" cy="4476174"/>
          </a:xfrm>
          <a:prstGeom prst="rect">
            <a:avLst/>
          </a:prstGeom>
        </p:spPr>
      </p:pic>
      <p:pic>
        <p:nvPicPr>
          <p:cNvPr id="5" name="Picture 4" descr="A book cover of a child&#10;&#10;AI-generated content may be incorrect.">
            <a:extLst>
              <a:ext uri="{FF2B5EF4-FFF2-40B4-BE49-F238E27FC236}">
                <a16:creationId xmlns:a16="http://schemas.microsoft.com/office/drawing/2014/main" id="{66A5CAB6-FD19-3729-106D-F3370DC75D5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445717" y="1390650"/>
            <a:ext cx="2679700" cy="4076700"/>
          </a:xfrm>
          <a:prstGeom prst="rect">
            <a:avLst/>
          </a:prstGeom>
        </p:spPr>
      </p:pic>
      <p:pic>
        <p:nvPicPr>
          <p:cNvPr id="6" name="Picture 5" descr="A book cover with text&#10;&#10;AI-generated content may be incorrect.">
            <a:extLst>
              <a:ext uri="{FF2B5EF4-FFF2-40B4-BE49-F238E27FC236}">
                <a16:creationId xmlns:a16="http://schemas.microsoft.com/office/drawing/2014/main" id="{FD440645-2F29-69B6-167D-D5D4B2F57D1B}"/>
              </a:ext>
            </a:extLst>
          </p:cNvPr>
          <p:cNvPicPr>
            <a:picLocks noChangeAspect="1"/>
          </p:cNvPicPr>
          <p:nvPr/>
        </p:nvPicPr>
        <p:blipFill>
          <a:blip r:embed="rId5">
            <a:extLst>
              <a:ext uri="{28A0092B-C50C-407E-A947-70E740481C1C}">
                <a14:useLocalDpi xmlns:a14="http://schemas.microsoft.com/office/drawing/2010/main" val="0"/>
              </a:ext>
            </a:extLst>
          </a:blip>
          <a:srcRect b="2818"/>
          <a:stretch>
            <a:fillRect/>
          </a:stretch>
        </p:blipFill>
        <p:spPr>
          <a:xfrm>
            <a:off x="240893" y="1271572"/>
            <a:ext cx="3023641" cy="4350045"/>
          </a:xfrm>
          <a:prstGeom prst="rect">
            <a:avLst/>
          </a:prstGeom>
        </p:spPr>
      </p:pic>
      <p:pic>
        <p:nvPicPr>
          <p:cNvPr id="7" name="Picture 6" descr="An apple on a book&#10;&#10;AI-generated content may be incorrect.">
            <a:extLst>
              <a:ext uri="{FF2B5EF4-FFF2-40B4-BE49-F238E27FC236}">
                <a16:creationId xmlns:a16="http://schemas.microsoft.com/office/drawing/2014/main" id="{DE6638DB-D2FC-386B-4214-B98E7802B719}"/>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9235615" y="1271572"/>
            <a:ext cx="2715492" cy="4195778"/>
          </a:xfrm>
          <a:prstGeom prst="rect">
            <a:avLst/>
          </a:prstGeom>
        </p:spPr>
      </p:pic>
    </p:spTree>
    <p:extLst>
      <p:ext uri="{BB962C8B-B14F-4D97-AF65-F5344CB8AC3E}">
        <p14:creationId xmlns:p14="http://schemas.microsoft.com/office/powerpoint/2010/main" val="3375505387"/>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A6FA4905-B617-DE05-AFA5-F120394E9BF1}"/>
              </a:ext>
            </a:extLst>
          </p:cNvPr>
          <p:cNvSpPr/>
          <p:nvPr/>
        </p:nvSpPr>
        <p:spPr>
          <a:xfrm>
            <a:off x="0" y="-312233"/>
            <a:ext cx="12192000" cy="7170234"/>
          </a:xfrm>
          <a:prstGeom prst="rect">
            <a:avLst/>
          </a:prstGeom>
          <a:solidFill>
            <a:srgbClr val="F5EFED"/>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3" name="Picture 2" descr="A screenshot of a website&#10;&#10;AI-generated content may be incorrect.">
            <a:extLst>
              <a:ext uri="{FF2B5EF4-FFF2-40B4-BE49-F238E27FC236}">
                <a16:creationId xmlns:a16="http://schemas.microsoft.com/office/drawing/2014/main" id="{FDA3AE33-DD30-3094-EF8C-28730848DDA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47243" y="0"/>
            <a:ext cx="7772400" cy="2811881"/>
          </a:xfrm>
          <a:prstGeom prst="rect">
            <a:avLst/>
          </a:prstGeom>
        </p:spPr>
      </p:pic>
      <p:pic>
        <p:nvPicPr>
          <p:cNvPr id="4" name="Picture 3" descr="A graph with lines and numbers&#10;&#10;AI-generated content may be incorrect.">
            <a:extLst>
              <a:ext uri="{FF2B5EF4-FFF2-40B4-BE49-F238E27FC236}">
                <a16:creationId xmlns:a16="http://schemas.microsoft.com/office/drawing/2014/main" id="{BBF4CF7B-3D6B-33BA-711D-E728A57C5B6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900056" y="1995723"/>
            <a:ext cx="6044701" cy="4627211"/>
          </a:xfrm>
          <a:prstGeom prst="rect">
            <a:avLst/>
          </a:prstGeom>
        </p:spPr>
      </p:pic>
    </p:spTree>
    <p:extLst>
      <p:ext uri="{BB962C8B-B14F-4D97-AF65-F5344CB8AC3E}">
        <p14:creationId xmlns:p14="http://schemas.microsoft.com/office/powerpoint/2010/main" val="399939397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B4F7D55-B97F-24D6-6648-E78026ACF702}"/>
            </a:ext>
          </a:extLst>
        </p:cNvPr>
        <p:cNvGrpSpPr/>
        <p:nvPr/>
      </p:nvGrpSpPr>
      <p:grpSpPr>
        <a:xfrm>
          <a:off x="0" y="0"/>
          <a:ext cx="0" cy="0"/>
          <a:chOff x="0" y="0"/>
          <a:chExt cx="0" cy="0"/>
        </a:xfrm>
      </p:grpSpPr>
      <p:sp>
        <p:nvSpPr>
          <p:cNvPr id="23" name="Rectangle 22">
            <a:extLst>
              <a:ext uri="{FF2B5EF4-FFF2-40B4-BE49-F238E27FC236}">
                <a16:creationId xmlns:a16="http://schemas.microsoft.com/office/drawing/2014/main" id="{2542EE1C-B11B-481F-6735-A301AAA7BF12}"/>
              </a:ext>
            </a:extLst>
          </p:cNvPr>
          <p:cNvSpPr/>
          <p:nvPr/>
        </p:nvSpPr>
        <p:spPr>
          <a:xfrm>
            <a:off x="0" y="1"/>
            <a:ext cx="6780649" cy="6858000"/>
          </a:xfrm>
          <a:prstGeom prst="rect">
            <a:avLst/>
          </a:prstGeom>
          <a:solidFill>
            <a:srgbClr val="F5EFED"/>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0" name="Picture 9" descr="A logo of a company&#10;&#10;AI-generated content may be incorrect.">
            <a:extLst>
              <a:ext uri="{FF2B5EF4-FFF2-40B4-BE49-F238E27FC236}">
                <a16:creationId xmlns:a16="http://schemas.microsoft.com/office/drawing/2014/main" id="{2CA3C106-71E6-137F-56F1-B402034E249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780649" y="1609680"/>
            <a:ext cx="5411351" cy="2576834"/>
          </a:xfrm>
          <a:prstGeom prst="rect">
            <a:avLst/>
          </a:prstGeom>
        </p:spPr>
      </p:pic>
      <p:pic>
        <p:nvPicPr>
          <p:cNvPr id="12" name="Picture 11" descr="A close-up of a logo&#10;&#10;AI-generated content may be incorrect.">
            <a:extLst>
              <a:ext uri="{FF2B5EF4-FFF2-40B4-BE49-F238E27FC236}">
                <a16:creationId xmlns:a16="http://schemas.microsoft.com/office/drawing/2014/main" id="{2D907ABB-5C52-3AA9-699E-41A473684E6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091025" y="416051"/>
            <a:ext cx="4632887" cy="1970020"/>
          </a:xfrm>
          <a:prstGeom prst="rect">
            <a:avLst/>
          </a:prstGeom>
        </p:spPr>
      </p:pic>
      <p:pic>
        <p:nvPicPr>
          <p:cNvPr id="14" name="Picture 13" descr="A blue and white logo&#10;&#10;AI-generated content may be incorrect.">
            <a:extLst>
              <a:ext uri="{FF2B5EF4-FFF2-40B4-BE49-F238E27FC236}">
                <a16:creationId xmlns:a16="http://schemas.microsoft.com/office/drawing/2014/main" id="{A5F37364-0605-AAB3-772C-5B1CD419C965}"/>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179124" y="3621118"/>
            <a:ext cx="2456688" cy="1780870"/>
          </a:xfrm>
          <a:prstGeom prst="rect">
            <a:avLst/>
          </a:prstGeom>
        </p:spPr>
      </p:pic>
      <p:pic>
        <p:nvPicPr>
          <p:cNvPr id="18" name="Picture 17" descr="A document with text on it&#10;&#10;AI-generated content may be incorrect.">
            <a:extLst>
              <a:ext uri="{FF2B5EF4-FFF2-40B4-BE49-F238E27FC236}">
                <a16:creationId xmlns:a16="http://schemas.microsoft.com/office/drawing/2014/main" id="{A15BE4DE-4763-BF57-6CB9-12AE97050C8D}"/>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952550" y="839930"/>
            <a:ext cx="4432211" cy="4027729"/>
          </a:xfrm>
          <a:prstGeom prst="rect">
            <a:avLst/>
          </a:prstGeom>
        </p:spPr>
      </p:pic>
      <p:pic>
        <p:nvPicPr>
          <p:cNvPr id="20" name="Picture 19" descr="A book cover with white text&#10;&#10;AI-generated content may be incorrect.">
            <a:extLst>
              <a:ext uri="{FF2B5EF4-FFF2-40B4-BE49-F238E27FC236}">
                <a16:creationId xmlns:a16="http://schemas.microsoft.com/office/drawing/2014/main" id="{5E299CDC-47E0-7F0C-D947-55D7936446C0}"/>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467174" y="3127505"/>
            <a:ext cx="2456688" cy="3480308"/>
          </a:xfrm>
          <a:prstGeom prst="rect">
            <a:avLst/>
          </a:prstGeom>
        </p:spPr>
      </p:pic>
      <p:pic>
        <p:nvPicPr>
          <p:cNvPr id="25" name="Picture 24" descr="A book cover with text&#10;&#10;AI-generated content may be incorrect.">
            <a:extLst>
              <a:ext uri="{FF2B5EF4-FFF2-40B4-BE49-F238E27FC236}">
                <a16:creationId xmlns:a16="http://schemas.microsoft.com/office/drawing/2014/main" id="{9C20F676-54C1-FF08-180A-BA9B203160CF}"/>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4118390" y="2753282"/>
            <a:ext cx="1780995" cy="2699034"/>
          </a:xfrm>
          <a:prstGeom prst="rect">
            <a:avLst/>
          </a:prstGeom>
        </p:spPr>
      </p:pic>
    </p:spTree>
    <p:extLst>
      <p:ext uri="{BB962C8B-B14F-4D97-AF65-F5344CB8AC3E}">
        <p14:creationId xmlns:p14="http://schemas.microsoft.com/office/powerpoint/2010/main" val="777805628"/>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6064E4F-9E05-2753-85EB-626E6954E65B}"/>
            </a:ext>
          </a:extLst>
        </p:cNvPr>
        <p:cNvGrpSpPr/>
        <p:nvPr/>
      </p:nvGrpSpPr>
      <p:grpSpPr>
        <a:xfrm>
          <a:off x="0" y="0"/>
          <a:ext cx="0" cy="0"/>
          <a:chOff x="0" y="0"/>
          <a:chExt cx="0" cy="0"/>
        </a:xfrm>
      </p:grpSpPr>
      <p:pic>
        <p:nvPicPr>
          <p:cNvPr id="3" name="Content Placeholder 4" descr="A close-up of a newspaper&#10;&#10;AI-generated content may be incorrect.">
            <a:extLst>
              <a:ext uri="{FF2B5EF4-FFF2-40B4-BE49-F238E27FC236}">
                <a16:creationId xmlns:a16="http://schemas.microsoft.com/office/drawing/2014/main" id="{7148AF02-A5D3-8767-974B-9EFA51E48784}"/>
              </a:ext>
            </a:extLst>
          </p:cNvPr>
          <p:cNvPicPr>
            <a:picLocks noGrp="1" noChangeAspect="1"/>
          </p:cNvPicPr>
          <p:nvPr>
            <p:ph idx="1"/>
          </p:nvPr>
        </p:nvPicPr>
        <p:blipFill>
          <a:blip r:embed="rId3">
            <a:extLst>
              <a:ext uri="{28A0092B-C50C-407E-A947-70E740481C1C}">
                <a14:useLocalDpi xmlns:a14="http://schemas.microsoft.com/office/drawing/2010/main" val="0"/>
              </a:ext>
            </a:extLst>
          </a:blip>
          <a:srcRect l="3894" r="8213"/>
          <a:stretch>
            <a:fillRect/>
          </a:stretch>
        </p:blipFill>
        <p:spPr>
          <a:xfrm>
            <a:off x="505990" y="0"/>
            <a:ext cx="5434362" cy="3033132"/>
          </a:xfrm>
        </p:spPr>
      </p:pic>
      <p:pic>
        <p:nvPicPr>
          <p:cNvPr id="10" name="Picture 9" descr="A screenshot of a news article&#10;&#10;AI-generated content may be incorrect.">
            <a:extLst>
              <a:ext uri="{FF2B5EF4-FFF2-40B4-BE49-F238E27FC236}">
                <a16:creationId xmlns:a16="http://schemas.microsoft.com/office/drawing/2014/main" id="{53B6E87C-F3B9-D0CF-A2FB-431661EECA7C}"/>
              </a:ext>
            </a:extLst>
          </p:cNvPr>
          <p:cNvPicPr>
            <a:picLocks noChangeAspect="1"/>
          </p:cNvPicPr>
          <p:nvPr/>
        </p:nvPicPr>
        <p:blipFill>
          <a:blip r:embed="rId4">
            <a:extLst>
              <a:ext uri="{28A0092B-C50C-407E-A947-70E740481C1C}">
                <a14:useLocalDpi xmlns:a14="http://schemas.microsoft.com/office/drawing/2010/main" val="0"/>
              </a:ext>
            </a:extLst>
          </a:blip>
          <a:srcRect l="20882" r="7094" b="5481"/>
          <a:stretch>
            <a:fillRect/>
          </a:stretch>
        </p:blipFill>
        <p:spPr>
          <a:xfrm>
            <a:off x="927244" y="3231067"/>
            <a:ext cx="5880121" cy="3543298"/>
          </a:xfrm>
          <a:prstGeom prst="rect">
            <a:avLst/>
          </a:prstGeom>
        </p:spPr>
      </p:pic>
      <p:pic>
        <p:nvPicPr>
          <p:cNvPr id="13" name="Picture 12" descr="A screenshot of a web page&#10;&#10;AI-generated content may be incorrect.">
            <a:extLst>
              <a:ext uri="{FF2B5EF4-FFF2-40B4-BE49-F238E27FC236}">
                <a16:creationId xmlns:a16="http://schemas.microsoft.com/office/drawing/2014/main" id="{67F0C85C-B730-6C35-66AC-5E51FC205629}"/>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446341" y="868563"/>
            <a:ext cx="5625318" cy="5120874"/>
          </a:xfrm>
          <a:prstGeom prst="rect">
            <a:avLst/>
          </a:prstGeom>
        </p:spPr>
      </p:pic>
    </p:spTree>
    <p:extLst>
      <p:ext uri="{BB962C8B-B14F-4D97-AF65-F5344CB8AC3E}">
        <p14:creationId xmlns:p14="http://schemas.microsoft.com/office/powerpoint/2010/main" val="492234658"/>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CE9A750F-9A02-57F6-B63A-878D3C3A7A07}"/>
              </a:ext>
            </a:extLst>
          </p:cNvPr>
          <p:cNvSpPr/>
          <p:nvPr/>
        </p:nvSpPr>
        <p:spPr>
          <a:xfrm>
            <a:off x="0" y="-312233"/>
            <a:ext cx="12192000" cy="7170234"/>
          </a:xfrm>
          <a:prstGeom prst="rect">
            <a:avLst/>
          </a:prstGeom>
          <a:solidFill>
            <a:srgbClr val="F5EFED"/>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5" name="Content Placeholder 4" descr="A cover of a book&#10;&#10;AI-generated content may be incorrect.">
            <a:extLst>
              <a:ext uri="{FF2B5EF4-FFF2-40B4-BE49-F238E27FC236}">
                <a16:creationId xmlns:a16="http://schemas.microsoft.com/office/drawing/2014/main" id="{5E01F064-B49A-7711-078C-CE1D58EB09D5}"/>
              </a:ext>
            </a:extLst>
          </p:cNvPr>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527504" y="1014705"/>
            <a:ext cx="3533400" cy="4731292"/>
          </a:xfrm>
        </p:spPr>
      </p:pic>
      <p:sp>
        <p:nvSpPr>
          <p:cNvPr id="7" name="TextBox 6">
            <a:extLst>
              <a:ext uri="{FF2B5EF4-FFF2-40B4-BE49-F238E27FC236}">
                <a16:creationId xmlns:a16="http://schemas.microsoft.com/office/drawing/2014/main" id="{B6DB202F-D9B4-93E6-6850-50D19A770351}"/>
              </a:ext>
            </a:extLst>
          </p:cNvPr>
          <p:cNvSpPr txBox="1"/>
          <p:nvPr/>
        </p:nvSpPr>
        <p:spPr>
          <a:xfrm>
            <a:off x="4276494" y="933528"/>
            <a:ext cx="7699916" cy="4893647"/>
          </a:xfrm>
          <a:prstGeom prst="rect">
            <a:avLst/>
          </a:prstGeom>
          <a:noFill/>
        </p:spPr>
        <p:txBody>
          <a:bodyPr wrap="square">
            <a:spAutoFit/>
          </a:bodyPr>
          <a:lstStyle/>
          <a:p>
            <a:pPr>
              <a:buNone/>
            </a:pPr>
            <a:r>
              <a:rPr lang="en-GB" sz="2400" dirty="0">
                <a:effectLst/>
                <a:latin typeface="+mj-lt"/>
                <a:cs typeface="Calibri" panose="020F0502020204030204" pitchFamily="34" charset="0"/>
              </a:rPr>
              <a:t>“Students who use computers moderately at school tend to have somewhat better learning outcomes than students who use computers rarely. But </a:t>
            </a:r>
            <a:r>
              <a:rPr lang="en-GB" sz="2400" b="1" dirty="0">
                <a:effectLst/>
                <a:latin typeface="+mj-lt"/>
                <a:cs typeface="Calibri" panose="020F0502020204030204" pitchFamily="34" charset="0"/>
              </a:rPr>
              <a:t>students who use computers very frequently at school do a lot worse in most learning outcomes</a:t>
            </a:r>
            <a:r>
              <a:rPr lang="en-GB" sz="2400" dirty="0">
                <a:effectLst/>
                <a:latin typeface="+mj-lt"/>
                <a:cs typeface="Calibri" panose="020F0502020204030204" pitchFamily="34" charset="0"/>
              </a:rPr>
              <a:t>, even after accounting for social background and student demographics.</a:t>
            </a:r>
          </a:p>
          <a:p>
            <a:pPr>
              <a:buNone/>
            </a:pPr>
            <a:endParaRPr lang="en-GB" sz="2400" dirty="0">
              <a:effectLst/>
              <a:latin typeface="+mj-lt"/>
              <a:cs typeface="Calibri" panose="020F0502020204030204" pitchFamily="34" charset="0"/>
            </a:endParaRPr>
          </a:p>
          <a:p>
            <a:pPr>
              <a:buNone/>
            </a:pPr>
            <a:r>
              <a:rPr lang="en-GB" sz="2400" dirty="0">
                <a:effectLst/>
                <a:latin typeface="+mj-lt"/>
                <a:cs typeface="Calibri" panose="020F0502020204030204" pitchFamily="34" charset="0"/>
              </a:rPr>
              <a:t>The results also show </a:t>
            </a:r>
            <a:r>
              <a:rPr lang="en-GB" sz="2400" b="1" dirty="0">
                <a:effectLst/>
                <a:latin typeface="+mj-lt"/>
                <a:cs typeface="Calibri" panose="020F0502020204030204" pitchFamily="34" charset="0"/>
              </a:rPr>
              <a:t>no appreciable improvements in student achievement in reading, mathematics or science </a:t>
            </a:r>
            <a:r>
              <a:rPr lang="en-GB" sz="2400" dirty="0">
                <a:effectLst/>
                <a:latin typeface="+mj-lt"/>
                <a:cs typeface="Calibri" panose="020F0502020204030204" pitchFamily="34" charset="0"/>
              </a:rPr>
              <a:t>in the countries that had invested heavily in ICT for education. And perhaps the most disappointing finding of the report is that technology is of little help in bridging the skills divide between advantaged and disadvantaged students” (p.3)</a:t>
            </a:r>
          </a:p>
        </p:txBody>
      </p:sp>
    </p:spTree>
    <p:extLst>
      <p:ext uri="{BB962C8B-B14F-4D97-AF65-F5344CB8AC3E}">
        <p14:creationId xmlns:p14="http://schemas.microsoft.com/office/powerpoint/2010/main" val="1838851574"/>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show="0">
  <p:cSld>
    <p:spTree>
      <p:nvGrpSpPr>
        <p:cNvPr id="1" name="">
          <a:extLst>
            <a:ext uri="{FF2B5EF4-FFF2-40B4-BE49-F238E27FC236}">
              <a16:creationId xmlns:a16="http://schemas.microsoft.com/office/drawing/2014/main" id="{80C5D7DA-7EA7-A532-444C-F582B0107B36}"/>
            </a:ext>
          </a:extLst>
        </p:cNvPr>
        <p:cNvGrpSpPr/>
        <p:nvPr/>
      </p:nvGrpSpPr>
      <p:grpSpPr>
        <a:xfrm>
          <a:off x="0" y="0"/>
          <a:ext cx="0" cy="0"/>
          <a:chOff x="0" y="0"/>
          <a:chExt cx="0" cy="0"/>
        </a:xfrm>
      </p:grpSpPr>
      <p:pic>
        <p:nvPicPr>
          <p:cNvPr id="8" name="Picture 7" descr="A child wearing headphones and looking at a computer&#10;&#10;AI-generated content may be incorrect.">
            <a:extLst>
              <a:ext uri="{FF2B5EF4-FFF2-40B4-BE49-F238E27FC236}">
                <a16:creationId xmlns:a16="http://schemas.microsoft.com/office/drawing/2014/main" id="{CE5ADB29-E21E-B218-D939-98478A3BEA6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31542" y="387545"/>
            <a:ext cx="6623824" cy="3041455"/>
          </a:xfrm>
          <a:prstGeom prst="rect">
            <a:avLst/>
          </a:prstGeom>
        </p:spPr>
      </p:pic>
      <p:pic>
        <p:nvPicPr>
          <p:cNvPr id="9" name="Picture 8" descr="A screenshot of a cell phone and brain&#10;&#10;AI-generated content may be incorrect.">
            <a:extLst>
              <a:ext uri="{FF2B5EF4-FFF2-40B4-BE49-F238E27FC236}">
                <a16:creationId xmlns:a16="http://schemas.microsoft.com/office/drawing/2014/main" id="{E7D1A4C6-6FBC-0B3A-1726-E66E6F15A402}"/>
              </a:ext>
            </a:extLst>
          </p:cNvPr>
          <p:cNvPicPr>
            <a:picLocks noChangeAspect="1"/>
          </p:cNvPicPr>
          <p:nvPr/>
        </p:nvPicPr>
        <p:blipFill>
          <a:blip r:embed="rId4">
            <a:extLst>
              <a:ext uri="{28A0092B-C50C-407E-A947-70E740481C1C}">
                <a14:useLocalDpi xmlns:a14="http://schemas.microsoft.com/office/drawing/2010/main" val="0"/>
              </a:ext>
            </a:extLst>
          </a:blip>
          <a:srcRect l="22621" r="22860"/>
          <a:stretch>
            <a:fillRect/>
          </a:stretch>
        </p:blipFill>
        <p:spPr>
          <a:xfrm>
            <a:off x="7441581" y="1644577"/>
            <a:ext cx="4237463" cy="3568845"/>
          </a:xfrm>
          <a:prstGeom prst="rect">
            <a:avLst/>
          </a:prstGeom>
        </p:spPr>
      </p:pic>
      <p:pic>
        <p:nvPicPr>
          <p:cNvPr id="12" name="Picture 11" descr="A black text on an orange background&#10;&#10;AI-generated content may be incorrect.">
            <a:extLst>
              <a:ext uri="{FF2B5EF4-FFF2-40B4-BE49-F238E27FC236}">
                <a16:creationId xmlns:a16="http://schemas.microsoft.com/office/drawing/2014/main" id="{115A3FE6-96BB-C4CE-A56E-49F81D839BA4}"/>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713666" y="3741233"/>
            <a:ext cx="3441700" cy="2413000"/>
          </a:xfrm>
          <a:prstGeom prst="rect">
            <a:avLst/>
          </a:prstGeom>
        </p:spPr>
      </p:pic>
    </p:spTree>
    <p:extLst>
      <p:ext uri="{BB962C8B-B14F-4D97-AF65-F5344CB8AC3E}">
        <p14:creationId xmlns:p14="http://schemas.microsoft.com/office/powerpoint/2010/main" val="1853940571"/>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white background with black text&#10;&#10;AI-generated content may be incorrect.">
            <a:extLst>
              <a:ext uri="{FF2B5EF4-FFF2-40B4-BE49-F238E27FC236}">
                <a16:creationId xmlns:a16="http://schemas.microsoft.com/office/drawing/2014/main" id="{B271D4F2-D5B2-2EA6-1416-3A26EEC8FA77}"/>
              </a:ext>
            </a:extLst>
          </p:cNvPr>
          <p:cNvPicPr>
            <a:picLocks noChangeAspect="1"/>
          </p:cNvPicPr>
          <p:nvPr/>
        </p:nvPicPr>
        <p:blipFill>
          <a:blip r:embed="rId3">
            <a:extLst>
              <a:ext uri="{28A0092B-C50C-407E-A947-70E740481C1C}">
                <a14:useLocalDpi xmlns:a14="http://schemas.microsoft.com/office/drawing/2010/main" val="0"/>
              </a:ext>
            </a:extLst>
          </a:blip>
          <a:srcRect r="25417"/>
          <a:stretch>
            <a:fillRect/>
          </a:stretch>
        </p:blipFill>
        <p:spPr>
          <a:xfrm>
            <a:off x="299071" y="1681767"/>
            <a:ext cx="5796930" cy="1999174"/>
          </a:xfrm>
          <a:prstGeom prst="rect">
            <a:avLst/>
          </a:prstGeom>
        </p:spPr>
      </p:pic>
      <p:pic>
        <p:nvPicPr>
          <p:cNvPr id="6" name="Picture 5" descr="A blue and white logo&#10;&#10;AI-generated content may be incorrect.">
            <a:extLst>
              <a:ext uri="{FF2B5EF4-FFF2-40B4-BE49-F238E27FC236}">
                <a16:creationId xmlns:a16="http://schemas.microsoft.com/office/drawing/2014/main" id="{24E3F799-9669-75EE-2E76-AA71A98C2AEF}"/>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99070" y="0"/>
            <a:ext cx="5796930" cy="1681767"/>
          </a:xfrm>
          <a:prstGeom prst="rect">
            <a:avLst/>
          </a:prstGeom>
        </p:spPr>
      </p:pic>
      <p:pic>
        <p:nvPicPr>
          <p:cNvPr id="13" name="Picture 12">
            <a:extLst>
              <a:ext uri="{FF2B5EF4-FFF2-40B4-BE49-F238E27FC236}">
                <a16:creationId xmlns:a16="http://schemas.microsoft.com/office/drawing/2014/main" id="{643CDCFC-F17B-04A7-08A3-7184080DACFF}"/>
              </a:ext>
            </a:extLst>
          </p:cNvPr>
          <p:cNvPicPr>
            <a:picLocks noChangeAspect="1"/>
          </p:cNvPicPr>
          <p:nvPr/>
        </p:nvPicPr>
        <p:blipFill>
          <a:blip r:embed="rId5">
            <a:extLst>
              <a:ext uri="{28A0092B-C50C-407E-A947-70E740481C1C}">
                <a14:useLocalDpi xmlns:a14="http://schemas.microsoft.com/office/drawing/2010/main" val="0"/>
              </a:ext>
            </a:extLst>
          </a:blip>
          <a:srcRect r="-2921"/>
          <a:stretch>
            <a:fillRect/>
          </a:stretch>
        </p:blipFill>
        <p:spPr>
          <a:xfrm>
            <a:off x="6395069" y="0"/>
            <a:ext cx="7999449" cy="4145280"/>
          </a:xfrm>
          <a:prstGeom prst="rect">
            <a:avLst/>
          </a:prstGeom>
        </p:spPr>
      </p:pic>
      <p:pic>
        <p:nvPicPr>
          <p:cNvPr id="5" name="Picture 4">
            <a:extLst>
              <a:ext uri="{FF2B5EF4-FFF2-40B4-BE49-F238E27FC236}">
                <a16:creationId xmlns:a16="http://schemas.microsoft.com/office/drawing/2014/main" id="{DCC48D2F-CD16-3F72-712D-13E60D3BE7A0}"/>
              </a:ext>
            </a:extLst>
          </p:cNvPr>
          <p:cNvPicPr>
            <a:picLocks noChangeAspect="1"/>
          </p:cNvPicPr>
          <p:nvPr/>
        </p:nvPicPr>
        <p:blipFill>
          <a:blip r:embed="rId6"/>
          <a:stretch>
            <a:fillRect/>
          </a:stretch>
        </p:blipFill>
        <p:spPr>
          <a:xfrm>
            <a:off x="9557656" y="3786316"/>
            <a:ext cx="2335273" cy="3044675"/>
          </a:xfrm>
          <a:prstGeom prst="rect">
            <a:avLst/>
          </a:prstGeom>
        </p:spPr>
      </p:pic>
      <p:pic>
        <p:nvPicPr>
          <p:cNvPr id="9" name="Picture 8" descr="A screenshot of a social media ban&#10;&#10;AI-generated content may be incorrect.">
            <a:extLst>
              <a:ext uri="{FF2B5EF4-FFF2-40B4-BE49-F238E27FC236}">
                <a16:creationId xmlns:a16="http://schemas.microsoft.com/office/drawing/2014/main" id="{AE55A8C6-8596-5611-F261-5714B205B3F3}"/>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104807" y="3341476"/>
            <a:ext cx="5970907" cy="4219440"/>
          </a:xfrm>
          <a:prstGeom prst="rect">
            <a:avLst/>
          </a:prstGeom>
        </p:spPr>
      </p:pic>
    </p:spTree>
    <p:extLst>
      <p:ext uri="{BB962C8B-B14F-4D97-AF65-F5344CB8AC3E}">
        <p14:creationId xmlns:p14="http://schemas.microsoft.com/office/powerpoint/2010/main" val="2674106502"/>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5BA7DE-D575-CB60-A608-723B98916115}"/>
              </a:ext>
            </a:extLst>
          </p:cNvPr>
          <p:cNvSpPr>
            <a:spLocks noGrp="1"/>
          </p:cNvSpPr>
          <p:nvPr>
            <p:ph type="title"/>
          </p:nvPr>
        </p:nvSpPr>
        <p:spPr/>
        <p:txBody>
          <a:bodyPr/>
          <a:lstStyle/>
          <a:p>
            <a:r>
              <a:rPr lang="en-GB" dirty="0" err="1"/>
              <a:t>Reflexiones</a:t>
            </a:r>
            <a:r>
              <a:rPr lang="en-GB" dirty="0"/>
              <a:t> finales</a:t>
            </a:r>
          </a:p>
        </p:txBody>
      </p:sp>
      <p:sp>
        <p:nvSpPr>
          <p:cNvPr id="7" name="Content Placeholder 6">
            <a:extLst>
              <a:ext uri="{FF2B5EF4-FFF2-40B4-BE49-F238E27FC236}">
                <a16:creationId xmlns:a16="http://schemas.microsoft.com/office/drawing/2014/main" id="{38E2A6EB-53E8-D7DA-6452-20692233B7A5}"/>
              </a:ext>
            </a:extLst>
          </p:cNvPr>
          <p:cNvSpPr>
            <a:spLocks noGrp="1"/>
          </p:cNvSpPr>
          <p:nvPr>
            <p:ph idx="1"/>
          </p:nvPr>
        </p:nvSpPr>
        <p:spPr/>
        <p:txBody>
          <a:bodyPr/>
          <a:lstStyle/>
          <a:p>
            <a:r>
              <a:rPr lang="en-GB" dirty="0">
                <a:latin typeface="+mj-lt"/>
              </a:rPr>
              <a:t>La </a:t>
            </a:r>
            <a:r>
              <a:rPr lang="en-GB" dirty="0" err="1">
                <a:latin typeface="+mj-lt"/>
              </a:rPr>
              <a:t>educación</a:t>
            </a:r>
            <a:r>
              <a:rPr lang="en-GB" dirty="0">
                <a:latin typeface="+mj-lt"/>
              </a:rPr>
              <a:t> </a:t>
            </a:r>
            <a:r>
              <a:rPr lang="en-GB" dirty="0" err="1">
                <a:latin typeface="+mj-lt"/>
              </a:rPr>
              <a:t>como</a:t>
            </a:r>
            <a:r>
              <a:rPr lang="en-GB" dirty="0">
                <a:latin typeface="+mj-lt"/>
              </a:rPr>
              <a:t> campo de </a:t>
            </a:r>
            <a:r>
              <a:rPr lang="en-GB" dirty="0" err="1">
                <a:latin typeface="+mj-lt"/>
              </a:rPr>
              <a:t>batalla</a:t>
            </a:r>
            <a:r>
              <a:rPr lang="en-GB" dirty="0">
                <a:latin typeface="+mj-lt"/>
              </a:rPr>
              <a:t> social y </a:t>
            </a:r>
            <a:r>
              <a:rPr lang="en-GB" dirty="0" err="1">
                <a:latin typeface="+mj-lt"/>
              </a:rPr>
              <a:t>política</a:t>
            </a:r>
            <a:endParaRPr lang="en-GB" dirty="0">
              <a:latin typeface="+mj-lt"/>
            </a:endParaRPr>
          </a:p>
          <a:p>
            <a:r>
              <a:rPr lang="en-GB" dirty="0">
                <a:latin typeface="+mj-lt"/>
              </a:rPr>
              <a:t>Las </a:t>
            </a:r>
            <a:r>
              <a:rPr lang="en-GB" dirty="0" err="1">
                <a:latin typeface="+mj-lt"/>
              </a:rPr>
              <a:t>reformas</a:t>
            </a:r>
            <a:r>
              <a:rPr lang="en-GB" dirty="0">
                <a:latin typeface="+mj-lt"/>
              </a:rPr>
              <a:t> </a:t>
            </a:r>
            <a:r>
              <a:rPr lang="en-GB" dirty="0" err="1">
                <a:latin typeface="+mj-lt"/>
              </a:rPr>
              <a:t>neoliberales</a:t>
            </a:r>
            <a:r>
              <a:rPr lang="en-GB" dirty="0">
                <a:latin typeface="+mj-lt"/>
              </a:rPr>
              <a:t> de finales del </a:t>
            </a:r>
            <a:r>
              <a:rPr lang="en-GB" dirty="0" err="1">
                <a:latin typeface="+mj-lt"/>
              </a:rPr>
              <a:t>siglo</a:t>
            </a:r>
            <a:r>
              <a:rPr lang="en-GB" dirty="0">
                <a:latin typeface="+mj-lt"/>
              </a:rPr>
              <a:t> XX </a:t>
            </a:r>
            <a:r>
              <a:rPr lang="en-GB" dirty="0" err="1">
                <a:latin typeface="+mj-lt"/>
              </a:rPr>
              <a:t>siguen</a:t>
            </a:r>
            <a:r>
              <a:rPr lang="en-GB" dirty="0">
                <a:latin typeface="+mj-lt"/>
              </a:rPr>
              <a:t> </a:t>
            </a:r>
            <a:r>
              <a:rPr lang="en-GB" dirty="0" err="1">
                <a:latin typeface="+mj-lt"/>
              </a:rPr>
              <a:t>marcando</a:t>
            </a:r>
            <a:r>
              <a:rPr lang="en-GB" dirty="0">
                <a:latin typeface="+mj-lt"/>
              </a:rPr>
              <a:t> la </a:t>
            </a:r>
            <a:r>
              <a:rPr lang="en-GB" dirty="0" err="1">
                <a:latin typeface="+mj-lt"/>
              </a:rPr>
              <a:t>trayectoria</a:t>
            </a:r>
            <a:r>
              <a:rPr lang="en-GB" dirty="0">
                <a:latin typeface="+mj-lt"/>
              </a:rPr>
              <a:t> de </a:t>
            </a:r>
            <a:r>
              <a:rPr lang="en-GB" dirty="0" err="1">
                <a:latin typeface="+mj-lt"/>
              </a:rPr>
              <a:t>los</a:t>
            </a:r>
            <a:r>
              <a:rPr lang="en-GB" dirty="0">
                <a:latin typeface="+mj-lt"/>
              </a:rPr>
              <a:t> </a:t>
            </a:r>
            <a:r>
              <a:rPr lang="en-GB" dirty="0" err="1">
                <a:latin typeface="+mj-lt"/>
              </a:rPr>
              <a:t>sistemas</a:t>
            </a:r>
            <a:r>
              <a:rPr lang="en-GB" dirty="0">
                <a:latin typeface="+mj-lt"/>
              </a:rPr>
              <a:t> </a:t>
            </a:r>
            <a:r>
              <a:rPr lang="en-GB" dirty="0" err="1">
                <a:latin typeface="+mj-lt"/>
              </a:rPr>
              <a:t>educativos</a:t>
            </a:r>
            <a:r>
              <a:rPr lang="en-GB" dirty="0">
                <a:latin typeface="+mj-lt"/>
              </a:rPr>
              <a:t> </a:t>
            </a:r>
            <a:r>
              <a:rPr lang="en-GB" dirty="0" err="1">
                <a:latin typeface="+mj-lt"/>
              </a:rPr>
              <a:t>anglosajones</a:t>
            </a:r>
            <a:r>
              <a:rPr lang="en-GB" dirty="0">
                <a:latin typeface="+mj-lt"/>
              </a:rPr>
              <a:t>, </a:t>
            </a:r>
            <a:r>
              <a:rPr lang="en-GB" dirty="0" err="1">
                <a:latin typeface="+mj-lt"/>
              </a:rPr>
              <a:t>aunque</a:t>
            </a:r>
            <a:r>
              <a:rPr lang="en-GB" dirty="0">
                <a:latin typeface="+mj-lt"/>
              </a:rPr>
              <a:t> sus </a:t>
            </a:r>
            <a:r>
              <a:rPr lang="en-GB" dirty="0" err="1">
                <a:latin typeface="+mj-lt"/>
              </a:rPr>
              <a:t>formas</a:t>
            </a:r>
            <a:r>
              <a:rPr lang="en-GB" dirty="0">
                <a:latin typeface="+mj-lt"/>
              </a:rPr>
              <a:t> </a:t>
            </a:r>
            <a:r>
              <a:rPr lang="en-GB" dirty="0" err="1">
                <a:latin typeface="+mj-lt"/>
              </a:rPr>
              <a:t>continúan</a:t>
            </a:r>
            <a:r>
              <a:rPr lang="en-GB" dirty="0">
                <a:latin typeface="+mj-lt"/>
              </a:rPr>
              <a:t> </a:t>
            </a:r>
            <a:r>
              <a:rPr lang="en-GB" dirty="0" err="1">
                <a:latin typeface="+mj-lt"/>
              </a:rPr>
              <a:t>mutando</a:t>
            </a:r>
            <a:r>
              <a:rPr lang="en-GB" dirty="0">
                <a:latin typeface="+mj-lt"/>
              </a:rPr>
              <a:t> </a:t>
            </a:r>
            <a:r>
              <a:rPr lang="en-GB" dirty="0" err="1">
                <a:latin typeface="+mj-lt"/>
              </a:rPr>
              <a:t>en</a:t>
            </a:r>
            <a:r>
              <a:rPr lang="en-GB" dirty="0">
                <a:latin typeface="+mj-lt"/>
              </a:rPr>
              <a:t> </a:t>
            </a:r>
            <a:r>
              <a:rPr lang="en-GB" dirty="0" err="1">
                <a:latin typeface="+mj-lt"/>
              </a:rPr>
              <a:t>respuesta</a:t>
            </a:r>
            <a:r>
              <a:rPr lang="en-GB" dirty="0">
                <a:latin typeface="+mj-lt"/>
              </a:rPr>
              <a:t> a </a:t>
            </a:r>
            <a:r>
              <a:rPr lang="en-GB" dirty="0" err="1">
                <a:latin typeface="+mj-lt"/>
              </a:rPr>
              <a:t>críticas</a:t>
            </a:r>
            <a:endParaRPr lang="en-GB" dirty="0">
              <a:latin typeface="+mj-lt"/>
            </a:endParaRPr>
          </a:p>
          <a:p>
            <a:endParaRPr lang="en-GB" dirty="0"/>
          </a:p>
        </p:txBody>
      </p:sp>
      <p:sp>
        <p:nvSpPr>
          <p:cNvPr id="8" name="Rectangle 7">
            <a:extLst>
              <a:ext uri="{FF2B5EF4-FFF2-40B4-BE49-F238E27FC236}">
                <a16:creationId xmlns:a16="http://schemas.microsoft.com/office/drawing/2014/main" id="{D8DE4283-1148-2EBA-1348-576BF3B1FADB}"/>
              </a:ext>
            </a:extLst>
          </p:cNvPr>
          <p:cNvSpPr/>
          <p:nvPr/>
        </p:nvSpPr>
        <p:spPr>
          <a:xfrm>
            <a:off x="0" y="4325257"/>
            <a:ext cx="12192000" cy="2532744"/>
          </a:xfrm>
          <a:prstGeom prst="rect">
            <a:avLst/>
          </a:prstGeom>
          <a:solidFill>
            <a:srgbClr val="F5EFED"/>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2400" dirty="0">
              <a:solidFill>
                <a:schemeClr val="tx1"/>
              </a:solidFill>
              <a:latin typeface="+mj-lt"/>
            </a:endParaRPr>
          </a:p>
        </p:txBody>
      </p:sp>
    </p:spTree>
    <p:extLst>
      <p:ext uri="{BB962C8B-B14F-4D97-AF65-F5344CB8AC3E}">
        <p14:creationId xmlns:p14="http://schemas.microsoft.com/office/powerpoint/2010/main" val="3162269575"/>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AE6523B-FAC8-6931-ACA6-955334E0E5AB}"/>
            </a:ext>
          </a:extLst>
        </p:cNvPr>
        <p:cNvGrpSpPr/>
        <p:nvPr/>
      </p:nvGrpSpPr>
      <p:grpSpPr>
        <a:xfrm>
          <a:off x="0" y="0"/>
          <a:ext cx="0" cy="0"/>
          <a:chOff x="0" y="0"/>
          <a:chExt cx="0" cy="0"/>
        </a:xfrm>
      </p:grpSpPr>
      <p:sp>
        <p:nvSpPr>
          <p:cNvPr id="5" name="Rectangle 4">
            <a:extLst>
              <a:ext uri="{FF2B5EF4-FFF2-40B4-BE49-F238E27FC236}">
                <a16:creationId xmlns:a16="http://schemas.microsoft.com/office/drawing/2014/main" id="{D445B5A0-B92F-FD6B-5B9A-5F6BB62940B1}"/>
              </a:ext>
            </a:extLst>
          </p:cNvPr>
          <p:cNvSpPr/>
          <p:nvPr/>
        </p:nvSpPr>
        <p:spPr>
          <a:xfrm>
            <a:off x="0" y="0"/>
            <a:ext cx="12192000" cy="6858000"/>
          </a:xfrm>
          <a:prstGeom prst="rect">
            <a:avLst/>
          </a:prstGeom>
          <a:solidFill>
            <a:srgbClr val="F5EFED"/>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_tradnl" dirty="0"/>
          </a:p>
        </p:txBody>
      </p:sp>
      <p:sp>
        <p:nvSpPr>
          <p:cNvPr id="3" name="Content Placeholder 2">
            <a:extLst>
              <a:ext uri="{FF2B5EF4-FFF2-40B4-BE49-F238E27FC236}">
                <a16:creationId xmlns:a16="http://schemas.microsoft.com/office/drawing/2014/main" id="{5109B9A0-FA79-8621-691B-FABCB672F927}"/>
              </a:ext>
            </a:extLst>
          </p:cNvPr>
          <p:cNvSpPr>
            <a:spLocks noGrp="1"/>
          </p:cNvSpPr>
          <p:nvPr>
            <p:ph idx="1"/>
          </p:nvPr>
        </p:nvSpPr>
        <p:spPr>
          <a:xfrm>
            <a:off x="838200" y="2844233"/>
            <a:ext cx="10515600" cy="1169534"/>
          </a:xfrm>
        </p:spPr>
        <p:txBody>
          <a:bodyPr>
            <a:normAutofit fontScale="85000" lnSpcReduction="10000"/>
          </a:bodyPr>
          <a:lstStyle/>
          <a:p>
            <a:pPr marL="114300" indent="0" algn="r">
              <a:buNone/>
            </a:pPr>
            <a:r>
              <a:rPr lang="en-GB" dirty="0">
                <a:latin typeface="+mj-lt"/>
              </a:rPr>
              <a:t>“La crisis </a:t>
            </a:r>
            <a:r>
              <a:rPr lang="en-GB" dirty="0" err="1">
                <a:latin typeface="+mj-lt"/>
              </a:rPr>
              <a:t>consiste</a:t>
            </a:r>
            <a:r>
              <a:rPr lang="en-GB" dirty="0">
                <a:latin typeface="+mj-lt"/>
              </a:rPr>
              <a:t> </a:t>
            </a:r>
            <a:r>
              <a:rPr lang="en-GB" dirty="0" err="1">
                <a:latin typeface="+mj-lt"/>
              </a:rPr>
              <a:t>precisamente</a:t>
            </a:r>
            <a:r>
              <a:rPr lang="en-GB" dirty="0">
                <a:latin typeface="+mj-lt"/>
              </a:rPr>
              <a:t> </a:t>
            </a:r>
            <a:r>
              <a:rPr lang="en-GB" dirty="0" err="1">
                <a:latin typeface="+mj-lt"/>
              </a:rPr>
              <a:t>en</a:t>
            </a:r>
            <a:r>
              <a:rPr lang="en-GB" dirty="0">
                <a:latin typeface="+mj-lt"/>
              </a:rPr>
              <a:t> </a:t>
            </a:r>
            <a:r>
              <a:rPr lang="en-GB" dirty="0" err="1">
                <a:latin typeface="+mj-lt"/>
              </a:rPr>
              <a:t>que</a:t>
            </a:r>
            <a:r>
              <a:rPr lang="en-GB" dirty="0">
                <a:latin typeface="+mj-lt"/>
              </a:rPr>
              <a:t> lo </a:t>
            </a:r>
            <a:r>
              <a:rPr lang="en-GB" dirty="0" err="1">
                <a:latin typeface="+mj-lt"/>
              </a:rPr>
              <a:t>viejo</a:t>
            </a:r>
            <a:r>
              <a:rPr lang="en-GB" dirty="0">
                <a:latin typeface="+mj-lt"/>
              </a:rPr>
              <a:t> </a:t>
            </a:r>
            <a:r>
              <a:rPr lang="en-GB" dirty="0" err="1">
                <a:latin typeface="+mj-lt"/>
              </a:rPr>
              <a:t>está</a:t>
            </a:r>
            <a:r>
              <a:rPr lang="en-GB" dirty="0">
                <a:latin typeface="+mj-lt"/>
              </a:rPr>
              <a:t> </a:t>
            </a:r>
            <a:r>
              <a:rPr lang="en-GB" dirty="0" err="1">
                <a:latin typeface="+mj-lt"/>
              </a:rPr>
              <a:t>muriendo</a:t>
            </a:r>
            <a:r>
              <a:rPr lang="en-GB" dirty="0">
                <a:latin typeface="+mj-lt"/>
              </a:rPr>
              <a:t> y lo nuevo no </a:t>
            </a:r>
            <a:r>
              <a:rPr lang="en-GB" dirty="0" err="1">
                <a:latin typeface="+mj-lt"/>
              </a:rPr>
              <a:t>acaba</a:t>
            </a:r>
            <a:r>
              <a:rPr lang="en-GB" dirty="0">
                <a:latin typeface="+mj-lt"/>
              </a:rPr>
              <a:t> de </a:t>
            </a:r>
            <a:r>
              <a:rPr lang="en-GB" dirty="0" err="1">
                <a:latin typeface="+mj-lt"/>
              </a:rPr>
              <a:t>nacer</a:t>
            </a:r>
            <a:r>
              <a:rPr lang="en-GB" dirty="0">
                <a:latin typeface="+mj-lt"/>
              </a:rPr>
              <a:t>; </a:t>
            </a:r>
            <a:r>
              <a:rPr lang="en-GB" dirty="0" err="1">
                <a:latin typeface="+mj-lt"/>
              </a:rPr>
              <a:t>en</a:t>
            </a:r>
            <a:r>
              <a:rPr lang="en-GB" dirty="0">
                <a:latin typeface="+mj-lt"/>
              </a:rPr>
              <a:t> </a:t>
            </a:r>
            <a:r>
              <a:rPr lang="en-GB" dirty="0" err="1">
                <a:latin typeface="+mj-lt"/>
              </a:rPr>
              <a:t>este</a:t>
            </a:r>
            <a:r>
              <a:rPr lang="en-GB" dirty="0">
                <a:latin typeface="+mj-lt"/>
              </a:rPr>
              <a:t> </a:t>
            </a:r>
            <a:r>
              <a:rPr lang="en-GB" dirty="0" err="1">
                <a:latin typeface="+mj-lt"/>
              </a:rPr>
              <a:t>interregno</a:t>
            </a:r>
            <a:r>
              <a:rPr lang="en-GB" dirty="0">
                <a:latin typeface="+mj-lt"/>
              </a:rPr>
              <a:t> </a:t>
            </a:r>
            <a:r>
              <a:rPr lang="en-GB" dirty="0" err="1">
                <a:latin typeface="+mj-lt"/>
              </a:rPr>
              <a:t>aparecen</a:t>
            </a:r>
            <a:r>
              <a:rPr lang="en-GB" dirty="0">
                <a:latin typeface="+mj-lt"/>
              </a:rPr>
              <a:t> </a:t>
            </a:r>
            <a:r>
              <a:rPr lang="en-GB" dirty="0" err="1">
                <a:latin typeface="+mj-lt"/>
              </a:rPr>
              <a:t>una</a:t>
            </a:r>
            <a:r>
              <a:rPr lang="en-GB" dirty="0">
                <a:latin typeface="+mj-lt"/>
              </a:rPr>
              <a:t> gran </a:t>
            </a:r>
            <a:r>
              <a:rPr lang="en-GB" dirty="0" err="1">
                <a:latin typeface="+mj-lt"/>
              </a:rPr>
              <a:t>variedad</a:t>
            </a:r>
            <a:r>
              <a:rPr lang="en-GB" dirty="0">
                <a:latin typeface="+mj-lt"/>
              </a:rPr>
              <a:t> de </a:t>
            </a:r>
            <a:r>
              <a:rPr lang="en-GB" dirty="0" err="1">
                <a:latin typeface="+mj-lt"/>
              </a:rPr>
              <a:t>síntomas</a:t>
            </a:r>
            <a:r>
              <a:rPr lang="en-GB" dirty="0">
                <a:latin typeface="+mj-lt"/>
              </a:rPr>
              <a:t> </a:t>
            </a:r>
            <a:r>
              <a:rPr lang="en-GB" dirty="0" err="1">
                <a:latin typeface="+mj-lt"/>
              </a:rPr>
              <a:t>mórbidos</a:t>
            </a:r>
            <a:r>
              <a:rPr lang="en-GB" dirty="0">
                <a:latin typeface="+mj-lt"/>
              </a:rPr>
              <a:t>”</a:t>
            </a:r>
          </a:p>
          <a:p>
            <a:pPr marL="114300" indent="0" algn="r">
              <a:buNone/>
            </a:pPr>
            <a:r>
              <a:rPr lang="en-GB" dirty="0">
                <a:latin typeface="+mj-lt"/>
              </a:rPr>
              <a:t>(Gramsci, 1926)</a:t>
            </a:r>
          </a:p>
          <a:p>
            <a:endParaRPr lang="en-GB" dirty="0"/>
          </a:p>
        </p:txBody>
      </p:sp>
    </p:spTree>
    <p:extLst>
      <p:ext uri="{BB962C8B-B14F-4D97-AF65-F5344CB8AC3E}">
        <p14:creationId xmlns:p14="http://schemas.microsoft.com/office/powerpoint/2010/main" val="992761463"/>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5F2E7871-3BA1-245E-9F9E-BF269F52E96B}"/>
              </a:ext>
            </a:extLst>
          </p:cNvPr>
          <p:cNvSpPr/>
          <p:nvPr/>
        </p:nvSpPr>
        <p:spPr>
          <a:xfrm>
            <a:off x="0" y="1"/>
            <a:ext cx="12192000" cy="6858000"/>
          </a:xfrm>
          <a:prstGeom prst="rect">
            <a:avLst/>
          </a:prstGeom>
          <a:solidFill>
            <a:srgbClr val="F5EFED"/>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a:extLst>
              <a:ext uri="{FF2B5EF4-FFF2-40B4-BE49-F238E27FC236}">
                <a16:creationId xmlns:a16="http://schemas.microsoft.com/office/drawing/2014/main" id="{B0BB67C5-0025-A17D-8C97-AB9F845AD6F7}"/>
              </a:ext>
            </a:extLst>
          </p:cNvPr>
          <p:cNvSpPr>
            <a:spLocks noGrp="1"/>
          </p:cNvSpPr>
          <p:nvPr>
            <p:ph type="title"/>
          </p:nvPr>
        </p:nvSpPr>
        <p:spPr/>
        <p:txBody>
          <a:bodyPr/>
          <a:lstStyle/>
          <a:p>
            <a:r>
              <a:rPr lang="en-GB" dirty="0" err="1"/>
              <a:t>Referencias</a:t>
            </a:r>
            <a:r>
              <a:rPr lang="en-GB" dirty="0"/>
              <a:t> (I)</a:t>
            </a:r>
          </a:p>
        </p:txBody>
      </p:sp>
      <p:sp>
        <p:nvSpPr>
          <p:cNvPr id="3" name="Content Placeholder 2">
            <a:extLst>
              <a:ext uri="{FF2B5EF4-FFF2-40B4-BE49-F238E27FC236}">
                <a16:creationId xmlns:a16="http://schemas.microsoft.com/office/drawing/2014/main" id="{23EA4C58-BED3-DAD1-21A4-BC1F399918C6}"/>
              </a:ext>
            </a:extLst>
          </p:cNvPr>
          <p:cNvSpPr>
            <a:spLocks noGrp="1"/>
          </p:cNvSpPr>
          <p:nvPr>
            <p:ph idx="1"/>
          </p:nvPr>
        </p:nvSpPr>
        <p:spPr>
          <a:xfrm>
            <a:off x="838200" y="1428750"/>
            <a:ext cx="10515600" cy="5554980"/>
          </a:xfrm>
        </p:spPr>
        <p:txBody>
          <a:bodyPr>
            <a:normAutofit fontScale="47500" lnSpcReduction="20000"/>
          </a:bodyPr>
          <a:lstStyle/>
          <a:p>
            <a:pPr>
              <a:lnSpc>
                <a:spcPct val="120000"/>
              </a:lnSpc>
            </a:pPr>
            <a:r>
              <a:rPr lang="en-NZ" dirty="0" err="1">
                <a:latin typeface="+mj-lt"/>
              </a:rPr>
              <a:t>Bacalja</a:t>
            </a:r>
            <a:r>
              <a:rPr lang="en-NZ" dirty="0">
                <a:latin typeface="+mj-lt"/>
              </a:rPr>
              <a:t>, A. &amp; </a:t>
            </a:r>
            <a:r>
              <a:rPr lang="en-NZ" dirty="0" err="1">
                <a:latin typeface="+mj-lt"/>
              </a:rPr>
              <a:t>Januar</a:t>
            </a:r>
            <a:r>
              <a:rPr lang="en-NZ" dirty="0">
                <a:latin typeface="+mj-lt"/>
              </a:rPr>
              <a:t>, J. (2025). </a:t>
            </a:r>
            <a:r>
              <a:rPr lang="en-AU" dirty="0">
                <a:latin typeface="+mj-lt"/>
              </a:rPr>
              <a:t>A social network analysis of Australian literacy education discourse. </a:t>
            </a:r>
            <a:r>
              <a:rPr lang="en-NZ" dirty="0">
                <a:latin typeface="+mj-lt"/>
              </a:rPr>
              <a:t>AARE Annual Meeting, Newcastle, Australia. </a:t>
            </a:r>
          </a:p>
          <a:p>
            <a:pPr>
              <a:lnSpc>
                <a:spcPct val="120000"/>
              </a:lnSpc>
            </a:pPr>
            <a:r>
              <a:rPr lang="en-NZ" dirty="0">
                <a:latin typeface="+mj-lt"/>
              </a:rPr>
              <a:t>Ball, S. J. (2012). </a:t>
            </a:r>
            <a:r>
              <a:rPr lang="en-NZ" i="1" dirty="0">
                <a:latin typeface="+mj-lt"/>
              </a:rPr>
              <a:t>Global Education Inc.: New Policy Networks and the Neoliberal Imaginary</a:t>
            </a:r>
            <a:r>
              <a:rPr lang="en-NZ" dirty="0">
                <a:latin typeface="+mj-lt"/>
              </a:rPr>
              <a:t>. Routledge. </a:t>
            </a:r>
            <a:endParaRPr lang="en-US" dirty="0">
              <a:solidFill>
                <a:prstClr val="black"/>
              </a:solidFill>
              <a:latin typeface="+mj-lt"/>
              <a:cs typeface="Calibri" panose="020F0502020204030204" pitchFamily="34" charset="0"/>
            </a:endParaRPr>
          </a:p>
          <a:p>
            <a:pPr>
              <a:lnSpc>
                <a:spcPct val="120000"/>
              </a:lnSpc>
            </a:pPr>
            <a:r>
              <a:rPr lang="en-US" dirty="0">
                <a:solidFill>
                  <a:prstClr val="black"/>
                </a:solidFill>
                <a:latin typeface="+mj-lt"/>
                <a:cs typeface="Calibri" panose="020F0502020204030204" pitchFamily="34" charset="0"/>
              </a:rPr>
              <a:t>Ball, S. J., &amp; </a:t>
            </a:r>
            <a:r>
              <a:rPr lang="en-US" dirty="0" err="1">
                <a:solidFill>
                  <a:prstClr val="black"/>
                </a:solidFill>
                <a:latin typeface="+mj-lt"/>
                <a:cs typeface="Calibri" panose="020F0502020204030204" pitchFamily="34" charset="0"/>
              </a:rPr>
              <a:t>Youdell</a:t>
            </a:r>
            <a:r>
              <a:rPr lang="en-US" dirty="0">
                <a:solidFill>
                  <a:prstClr val="black"/>
                </a:solidFill>
                <a:latin typeface="+mj-lt"/>
                <a:cs typeface="Calibri" panose="020F0502020204030204" pitchFamily="34" charset="0"/>
              </a:rPr>
              <a:t>, D. (2007). </a:t>
            </a:r>
            <a:r>
              <a:rPr lang="en-US" i="1" dirty="0">
                <a:solidFill>
                  <a:prstClr val="black"/>
                </a:solidFill>
                <a:latin typeface="+mj-lt"/>
                <a:cs typeface="Calibri" panose="020F0502020204030204" pitchFamily="34" charset="0"/>
              </a:rPr>
              <a:t>Hidden </a:t>
            </a:r>
            <a:r>
              <a:rPr lang="en-US" i="1" dirty="0" err="1">
                <a:solidFill>
                  <a:prstClr val="black"/>
                </a:solidFill>
                <a:latin typeface="+mj-lt"/>
                <a:cs typeface="Calibri" panose="020F0502020204030204" pitchFamily="34" charset="0"/>
              </a:rPr>
              <a:t>Privatisation</a:t>
            </a:r>
            <a:r>
              <a:rPr lang="en-US" i="1" dirty="0">
                <a:solidFill>
                  <a:prstClr val="black"/>
                </a:solidFill>
                <a:latin typeface="+mj-lt"/>
                <a:cs typeface="Calibri" panose="020F0502020204030204" pitchFamily="34" charset="0"/>
              </a:rPr>
              <a:t> in Public Education</a:t>
            </a:r>
            <a:r>
              <a:rPr lang="en-US" dirty="0">
                <a:solidFill>
                  <a:prstClr val="black"/>
                </a:solidFill>
                <a:latin typeface="+mj-lt"/>
                <a:cs typeface="Calibri" panose="020F0502020204030204" pitchFamily="34" charset="0"/>
              </a:rPr>
              <a:t>. </a:t>
            </a:r>
          </a:p>
          <a:p>
            <a:pPr>
              <a:lnSpc>
                <a:spcPct val="120000"/>
              </a:lnSpc>
            </a:pPr>
            <a:r>
              <a:rPr lang="en-GB" dirty="0">
                <a:latin typeface="+mj-lt"/>
              </a:rPr>
              <a:t>Bromley, P., Furuta, J., Kijima, R., Overbey, L., Choi, M., &amp; Santos, H. (2023). Global determinants of education reform, 1960 to 2017. </a:t>
            </a:r>
            <a:r>
              <a:rPr lang="en-GB" i="1" dirty="0">
                <a:latin typeface="+mj-lt"/>
              </a:rPr>
              <a:t>Sociology of Education</a:t>
            </a:r>
            <a:r>
              <a:rPr lang="en-GB" dirty="0">
                <a:latin typeface="+mj-lt"/>
              </a:rPr>
              <a:t>, </a:t>
            </a:r>
            <a:r>
              <a:rPr lang="en-GB" i="1" dirty="0">
                <a:latin typeface="+mj-lt"/>
              </a:rPr>
              <a:t>96</a:t>
            </a:r>
            <a:r>
              <a:rPr lang="en-GB" dirty="0">
                <a:latin typeface="+mj-lt"/>
              </a:rPr>
              <a:t>(2), 149-167.</a:t>
            </a:r>
          </a:p>
          <a:p>
            <a:pPr>
              <a:lnSpc>
                <a:spcPct val="120000"/>
              </a:lnSpc>
            </a:pPr>
            <a:r>
              <a:rPr lang="en-GB" dirty="0">
                <a:latin typeface="+mj-lt"/>
              </a:rPr>
              <a:t>Ecclestone, K., &amp; Hayes, D. (2019). </a:t>
            </a:r>
            <a:r>
              <a:rPr lang="en-GB" i="1" dirty="0">
                <a:latin typeface="+mj-lt"/>
              </a:rPr>
              <a:t>The dangerous rise of therapeutic education </a:t>
            </a:r>
            <a:r>
              <a:rPr lang="en-GB" dirty="0">
                <a:latin typeface="+mj-lt"/>
              </a:rPr>
              <a:t>(Classic ed.). Routledge. </a:t>
            </a:r>
          </a:p>
          <a:p>
            <a:pPr>
              <a:lnSpc>
                <a:spcPct val="120000"/>
              </a:lnSpc>
            </a:pPr>
            <a:r>
              <a:rPr lang="en-ES" dirty="0">
                <a:latin typeface="+mj-lt"/>
              </a:rPr>
              <a:t>Estellés, M. (2025). </a:t>
            </a:r>
            <a:r>
              <a:rPr lang="en-ES" i="1" dirty="0">
                <a:latin typeface="+mj-lt"/>
              </a:rPr>
              <a:t>The safetyfication of education: Neoliberalism, psychopolitics and the end of critical education</a:t>
            </a:r>
            <a:r>
              <a:rPr lang="en-ES" dirty="0">
                <a:latin typeface="+mj-lt"/>
              </a:rPr>
              <a:t>. London: Bloomsbury Academic.</a:t>
            </a:r>
          </a:p>
          <a:p>
            <a:pPr>
              <a:lnSpc>
                <a:spcPct val="120000"/>
              </a:lnSpc>
            </a:pPr>
            <a:r>
              <a:rPr lang="en-GB" dirty="0">
                <a:latin typeface="+mj-lt"/>
              </a:rPr>
              <a:t>Estellés, M. (2026). Global citizenship education overlooked: curriculum policies and progressive nationalism. International Review of Education.</a:t>
            </a:r>
          </a:p>
          <a:p>
            <a:pPr>
              <a:lnSpc>
                <a:spcPct val="120000"/>
              </a:lnSpc>
            </a:pPr>
            <a:r>
              <a:rPr lang="en-GB" dirty="0">
                <a:latin typeface="+mj-lt"/>
              </a:rPr>
              <a:t>Estellés, M. &amp; Doyle, A. (2025). Educating digital citizens at risk: private actors, neoliberal policies and individualising narratives. In M. A. Peters, O. </a:t>
            </a:r>
            <a:r>
              <a:rPr lang="en-GB" dirty="0" err="1">
                <a:latin typeface="+mj-lt"/>
              </a:rPr>
              <a:t>Kamenarac</a:t>
            </a:r>
            <a:r>
              <a:rPr lang="en-GB" dirty="0">
                <a:latin typeface="+mj-lt"/>
              </a:rPr>
              <a:t>, B. J. Green, P. Jandrić &amp; T. Besley (eds.), </a:t>
            </a:r>
            <a:r>
              <a:rPr lang="en-GB" i="1" dirty="0" err="1">
                <a:latin typeface="+mj-lt"/>
              </a:rPr>
              <a:t>Postdigital</a:t>
            </a:r>
            <a:r>
              <a:rPr lang="en-GB" i="1" dirty="0">
                <a:latin typeface="+mj-lt"/>
              </a:rPr>
              <a:t> Education for Development </a:t>
            </a:r>
            <a:r>
              <a:rPr lang="en-GB" dirty="0">
                <a:latin typeface="+mj-lt"/>
              </a:rPr>
              <a:t>(pp. 137-160). Cham: Springer. </a:t>
            </a:r>
          </a:p>
          <a:p>
            <a:pPr lvl="0">
              <a:lnSpc>
                <a:spcPct val="120000"/>
              </a:lnSpc>
            </a:pPr>
            <a:r>
              <a:rPr lang="en-GB" dirty="0">
                <a:latin typeface="+mj-lt"/>
              </a:rPr>
              <a:t>Estellés, M. &amp; O’Neill, J. (2024). Social justice imaginaries and education policy in Aotearoa New Zealand (2017-2024). New Zealand Journal of Educational Studies. </a:t>
            </a:r>
          </a:p>
          <a:p>
            <a:pPr lvl="0">
              <a:lnSpc>
                <a:spcPct val="120000"/>
              </a:lnSpc>
            </a:pPr>
            <a:r>
              <a:rPr lang="en-GB" dirty="0">
                <a:latin typeface="+mj-lt"/>
              </a:rPr>
              <a:t>Estellés, M., Rozas, C., Morgan, J., &amp; Shafer, D. (2024). Social class: </a:t>
            </a:r>
            <a:r>
              <a:rPr lang="en-GB" dirty="0" err="1">
                <a:latin typeface="+mj-lt"/>
              </a:rPr>
              <a:t>Te</a:t>
            </a:r>
            <a:r>
              <a:rPr lang="en-GB" dirty="0">
                <a:latin typeface="+mj-lt"/>
              </a:rPr>
              <a:t> </a:t>
            </a:r>
            <a:r>
              <a:rPr lang="en-GB" dirty="0" err="1">
                <a:latin typeface="+mj-lt"/>
              </a:rPr>
              <a:t>Mātaiaho’s</a:t>
            </a:r>
            <a:r>
              <a:rPr lang="en-GB" dirty="0">
                <a:latin typeface="+mj-lt"/>
              </a:rPr>
              <a:t> inconvenient truth. New Zealand Journal of Educational Studies. </a:t>
            </a:r>
          </a:p>
          <a:p>
            <a:pPr>
              <a:lnSpc>
                <a:spcPct val="120000"/>
              </a:lnSpc>
            </a:pPr>
            <a:r>
              <a:rPr lang="en-GB" dirty="0">
                <a:latin typeface="+mj-lt"/>
              </a:rPr>
              <a:t>Han, B.-C. (2017). </a:t>
            </a:r>
            <a:r>
              <a:rPr lang="en-GB" i="1" dirty="0" err="1">
                <a:latin typeface="+mj-lt"/>
              </a:rPr>
              <a:t>Psychopolitics</a:t>
            </a:r>
            <a:r>
              <a:rPr lang="en-GB" i="1" dirty="0">
                <a:latin typeface="+mj-lt"/>
              </a:rPr>
              <a:t>: Neoliberalism and new technologies of power</a:t>
            </a:r>
            <a:r>
              <a:rPr lang="en-GB" dirty="0">
                <a:latin typeface="+mj-lt"/>
              </a:rPr>
              <a:t>. Verso.</a:t>
            </a:r>
          </a:p>
          <a:p>
            <a:pPr lvl="0">
              <a:lnSpc>
                <a:spcPct val="120000"/>
              </a:lnSpc>
              <a:defRPr/>
            </a:pPr>
            <a:r>
              <a:rPr lang="en-NZ" dirty="0">
                <a:solidFill>
                  <a:prstClr val="black"/>
                </a:solidFill>
                <a:latin typeface="Calibri Light" panose="020F0302020204030204"/>
              </a:rPr>
              <a:t>Hogan, A. (2025). </a:t>
            </a:r>
            <a:r>
              <a:rPr lang="en-NZ" i="1" dirty="0">
                <a:solidFill>
                  <a:prstClr val="black"/>
                </a:solidFill>
                <a:latin typeface="Calibri Light" panose="020F0302020204030204"/>
              </a:rPr>
              <a:t>Commercialising Public Schooling: Practices of Profit-Making.</a:t>
            </a:r>
            <a:r>
              <a:rPr lang="en-NZ" dirty="0">
                <a:solidFill>
                  <a:prstClr val="black"/>
                </a:solidFill>
                <a:latin typeface="Calibri Light" panose="020F0302020204030204"/>
              </a:rPr>
              <a:t> Routledge.</a:t>
            </a:r>
            <a:endParaRPr lang="en-GB" dirty="0">
              <a:solidFill>
                <a:prstClr val="black"/>
              </a:solidFill>
              <a:latin typeface="Calibri Light" panose="020F0302020204030204"/>
            </a:endParaRPr>
          </a:p>
          <a:p>
            <a:pPr lvl="0">
              <a:lnSpc>
                <a:spcPct val="120000"/>
              </a:lnSpc>
              <a:defRPr/>
            </a:pPr>
            <a:r>
              <a:rPr lang="en-GB" dirty="0">
                <a:solidFill>
                  <a:prstClr val="black"/>
                </a:solidFill>
                <a:latin typeface="Calibri Light" panose="020F0302020204030204"/>
              </a:rPr>
              <a:t>Lingard, B., Martino, W., &amp; Rezai-Rashti, G. (Eds.). (2016). </a:t>
            </a:r>
            <a:r>
              <a:rPr lang="en-GB" i="1" dirty="0">
                <a:solidFill>
                  <a:prstClr val="black"/>
                </a:solidFill>
                <a:latin typeface="Calibri Light" panose="020F0302020204030204"/>
              </a:rPr>
              <a:t>Testing regimes, accountabilities and education policy</a:t>
            </a:r>
            <a:r>
              <a:rPr lang="en-GB" dirty="0">
                <a:solidFill>
                  <a:prstClr val="black"/>
                </a:solidFill>
                <a:latin typeface="Calibri Light" panose="020F0302020204030204"/>
              </a:rPr>
              <a:t>. New York: Routledge.</a:t>
            </a:r>
          </a:p>
          <a:p>
            <a:pPr>
              <a:lnSpc>
                <a:spcPct val="120000"/>
              </a:lnSpc>
              <a:defRPr/>
            </a:pPr>
            <a:r>
              <a:rPr lang="en-GB" dirty="0">
                <a:latin typeface="Calibri Light" panose="020F0302020204030204" pitchFamily="34" charset="0"/>
                <a:cs typeface="Calibri Light" panose="020F0302020204030204" pitchFamily="34" charset="0"/>
              </a:rPr>
              <a:t>Lingard, B., Thompson, G. &amp; Sellar, S. (2016). National testing from an Australian perspective. In Lingard, B., Thompson, G. &amp; Sellar, S. (eds.). National testing in schools: An Australian Assessment (pp. 1-17). Routledge.</a:t>
            </a:r>
          </a:p>
          <a:p>
            <a:pPr lvl="0">
              <a:lnSpc>
                <a:spcPct val="120000"/>
              </a:lnSpc>
              <a:defRPr/>
            </a:pPr>
            <a:endParaRPr lang="en-GB" dirty="0">
              <a:solidFill>
                <a:prstClr val="black"/>
              </a:solidFill>
              <a:latin typeface="Calibri Light" panose="020F0302020204030204"/>
            </a:endParaRPr>
          </a:p>
          <a:p>
            <a:pPr lvl="0">
              <a:lnSpc>
                <a:spcPct val="120000"/>
              </a:lnSpc>
              <a:defRPr/>
            </a:pPr>
            <a:endParaRPr lang="en-GB" dirty="0">
              <a:latin typeface="+mj-lt"/>
            </a:endParaRPr>
          </a:p>
          <a:p>
            <a:pPr>
              <a:lnSpc>
                <a:spcPct val="120000"/>
              </a:lnSpc>
            </a:pPr>
            <a:endParaRPr lang="en-GB" dirty="0">
              <a:latin typeface="Calibri Light" panose="020F0302020204030204" pitchFamily="34" charset="0"/>
              <a:cs typeface="Calibri Light" panose="020F0302020204030204" pitchFamily="34" charset="0"/>
            </a:endParaRPr>
          </a:p>
          <a:p>
            <a:pPr>
              <a:lnSpc>
                <a:spcPct val="120000"/>
              </a:lnSpc>
            </a:pPr>
            <a:endParaRPr lang="en-GB" dirty="0">
              <a:latin typeface="+mj-lt"/>
            </a:endParaRPr>
          </a:p>
          <a:p>
            <a:endParaRPr lang="en-GB" dirty="0"/>
          </a:p>
        </p:txBody>
      </p:sp>
    </p:spTree>
    <p:extLst>
      <p:ext uri="{BB962C8B-B14F-4D97-AF65-F5344CB8AC3E}">
        <p14:creationId xmlns:p14="http://schemas.microsoft.com/office/powerpoint/2010/main" val="1416103490"/>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1293986-BAD2-FC06-0375-90D7F26AD575}"/>
            </a:ext>
          </a:extLst>
        </p:cNvPr>
        <p:cNvGrpSpPr/>
        <p:nvPr/>
      </p:nvGrpSpPr>
      <p:grpSpPr>
        <a:xfrm>
          <a:off x="0" y="0"/>
          <a:ext cx="0" cy="0"/>
          <a:chOff x="0" y="0"/>
          <a:chExt cx="0" cy="0"/>
        </a:xfrm>
      </p:grpSpPr>
      <p:sp>
        <p:nvSpPr>
          <p:cNvPr id="4" name="Rectangle 3">
            <a:extLst>
              <a:ext uri="{FF2B5EF4-FFF2-40B4-BE49-F238E27FC236}">
                <a16:creationId xmlns:a16="http://schemas.microsoft.com/office/drawing/2014/main" id="{8692CD33-CEAA-C21D-4B31-2D7B87364857}"/>
              </a:ext>
            </a:extLst>
          </p:cNvPr>
          <p:cNvSpPr/>
          <p:nvPr/>
        </p:nvSpPr>
        <p:spPr>
          <a:xfrm>
            <a:off x="0" y="1"/>
            <a:ext cx="12192000" cy="6858000"/>
          </a:xfrm>
          <a:prstGeom prst="rect">
            <a:avLst/>
          </a:prstGeom>
          <a:solidFill>
            <a:srgbClr val="F5EFED"/>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a:extLst>
              <a:ext uri="{FF2B5EF4-FFF2-40B4-BE49-F238E27FC236}">
                <a16:creationId xmlns:a16="http://schemas.microsoft.com/office/drawing/2014/main" id="{003677D8-46FD-2C66-0A53-F740C29E6B62}"/>
              </a:ext>
            </a:extLst>
          </p:cNvPr>
          <p:cNvSpPr>
            <a:spLocks noGrp="1"/>
          </p:cNvSpPr>
          <p:nvPr>
            <p:ph type="title"/>
          </p:nvPr>
        </p:nvSpPr>
        <p:spPr/>
        <p:txBody>
          <a:bodyPr/>
          <a:lstStyle/>
          <a:p>
            <a:r>
              <a:rPr lang="en-GB" dirty="0" err="1"/>
              <a:t>Referencias</a:t>
            </a:r>
            <a:r>
              <a:rPr lang="en-GB" dirty="0"/>
              <a:t> (II)</a:t>
            </a:r>
          </a:p>
        </p:txBody>
      </p:sp>
      <p:sp>
        <p:nvSpPr>
          <p:cNvPr id="3" name="Content Placeholder 2">
            <a:extLst>
              <a:ext uri="{FF2B5EF4-FFF2-40B4-BE49-F238E27FC236}">
                <a16:creationId xmlns:a16="http://schemas.microsoft.com/office/drawing/2014/main" id="{9ED396B5-DD50-509C-2246-87AEB966A9CF}"/>
              </a:ext>
            </a:extLst>
          </p:cNvPr>
          <p:cNvSpPr>
            <a:spLocks noGrp="1"/>
          </p:cNvSpPr>
          <p:nvPr>
            <p:ph idx="1"/>
          </p:nvPr>
        </p:nvSpPr>
        <p:spPr>
          <a:xfrm>
            <a:off x="838200" y="1462883"/>
            <a:ext cx="10515600" cy="5622924"/>
          </a:xfrm>
        </p:spPr>
        <p:txBody>
          <a:bodyPr>
            <a:normAutofit/>
          </a:bodyPr>
          <a:lstStyle/>
          <a:p>
            <a:pPr marL="228600" marR="0" lvl="0" indent="-228600" algn="l" defTabSz="914400" rtl="0" eaLnBrk="1" fontAlgn="auto" latinLnBrk="0" hangingPunct="1">
              <a:lnSpc>
                <a:spcPct val="120000"/>
              </a:lnSpc>
              <a:spcBef>
                <a:spcPts val="1000"/>
              </a:spcBef>
              <a:spcAft>
                <a:spcPts val="0"/>
              </a:spcAft>
              <a:buClrTx/>
              <a:buSzTx/>
              <a:buFont typeface="Arial" panose="020B0604020202020204" pitchFamily="34" charset="0"/>
              <a:buChar char="•"/>
              <a:tabLst/>
              <a:defRPr/>
            </a:pPr>
            <a:r>
              <a:rPr kumimoji="0" lang="en-GB" sz="1200" b="0" i="0" u="none" strike="noStrike" kern="1200" cap="none" spc="0" normalizeH="0" baseline="0" noProof="0" dirty="0">
                <a:ln>
                  <a:noFill/>
                </a:ln>
                <a:solidFill>
                  <a:prstClr val="black"/>
                </a:solidFill>
                <a:effectLst/>
                <a:uLnTx/>
                <a:uFillTx/>
                <a:latin typeface="Calibri Light" panose="020F0302020204030204"/>
                <a:ea typeface="+mn-ea"/>
                <a:cs typeface="+mn-cs"/>
              </a:rPr>
              <a:t>McLaughlin, K. G. (2012). </a:t>
            </a:r>
            <a:r>
              <a:rPr kumimoji="0" lang="en-GB" sz="1200" b="0" i="1" u="none" strike="noStrike" kern="1200" cap="none" spc="0" normalizeH="0" baseline="0" noProof="0" dirty="0">
                <a:ln>
                  <a:noFill/>
                </a:ln>
                <a:solidFill>
                  <a:prstClr val="black"/>
                </a:solidFill>
                <a:effectLst/>
                <a:uLnTx/>
                <a:uFillTx/>
                <a:latin typeface="Calibri Light" panose="020F0302020204030204"/>
                <a:ea typeface="+mn-ea"/>
                <a:cs typeface="+mn-cs"/>
              </a:rPr>
              <a:t>Surviving identity: Vulnerability and the psychology of recognition</a:t>
            </a:r>
            <a:r>
              <a:rPr kumimoji="0" lang="en-GB" sz="1200" b="0" i="0" u="none" strike="noStrike" kern="1200" cap="none" spc="0" normalizeH="0" baseline="0" noProof="0" dirty="0">
                <a:ln>
                  <a:noFill/>
                </a:ln>
                <a:solidFill>
                  <a:prstClr val="black"/>
                </a:solidFill>
                <a:effectLst/>
                <a:uLnTx/>
                <a:uFillTx/>
                <a:latin typeface="Calibri Light" panose="020F0302020204030204"/>
                <a:ea typeface="+mn-ea"/>
                <a:cs typeface="+mn-cs"/>
              </a:rPr>
              <a:t>. Routledge. </a:t>
            </a:r>
          </a:p>
          <a:p>
            <a:pPr marL="228600" marR="0" lvl="0" indent="-228600" algn="l" defTabSz="914400" rtl="0" eaLnBrk="1" fontAlgn="auto" latinLnBrk="0" hangingPunct="1">
              <a:lnSpc>
                <a:spcPct val="120000"/>
              </a:lnSpc>
              <a:spcBef>
                <a:spcPts val="1000"/>
              </a:spcBef>
              <a:spcAft>
                <a:spcPts val="0"/>
              </a:spcAft>
              <a:buClrTx/>
              <a:buSzTx/>
              <a:buFont typeface="Arial" panose="020B0604020202020204" pitchFamily="34" charset="0"/>
              <a:buChar char="•"/>
              <a:tabLst/>
              <a:defRPr/>
            </a:pPr>
            <a:r>
              <a:rPr kumimoji="0" lang="en-GB" sz="1200" b="0" i="0" u="none" strike="noStrike" kern="1200" cap="none" spc="0" normalizeH="0" baseline="0" noProof="0" dirty="0">
                <a:ln>
                  <a:noFill/>
                </a:ln>
                <a:solidFill>
                  <a:prstClr val="black"/>
                </a:solidFill>
                <a:effectLst/>
                <a:uLnTx/>
                <a:uFillTx/>
                <a:latin typeface="Calibri Light" panose="020F0302020204030204"/>
                <a:ea typeface="+mn-ea"/>
                <a:cs typeface="+mn-cs"/>
              </a:rPr>
              <a:t>Mundy, K., Green, A., Lingard, B., &amp; Verger, A. (Eds.). (2016). </a:t>
            </a:r>
            <a:r>
              <a:rPr kumimoji="0" lang="en-GB" sz="1200" b="0" i="1" u="none" strike="noStrike" kern="1200" cap="none" spc="0" normalizeH="0" baseline="0" noProof="0" dirty="0">
                <a:ln>
                  <a:noFill/>
                </a:ln>
                <a:solidFill>
                  <a:prstClr val="black"/>
                </a:solidFill>
                <a:effectLst/>
                <a:uLnTx/>
                <a:uFillTx/>
                <a:latin typeface="Calibri Light" panose="020F0302020204030204"/>
                <a:ea typeface="+mn-ea"/>
                <a:cs typeface="+mn-cs"/>
              </a:rPr>
              <a:t>Handbook of global education policy</a:t>
            </a:r>
            <a:r>
              <a:rPr kumimoji="0" lang="en-GB" sz="1200" b="0" i="0" u="none" strike="noStrike" kern="1200" cap="none" spc="0" normalizeH="0" baseline="0" noProof="0" dirty="0">
                <a:ln>
                  <a:noFill/>
                </a:ln>
                <a:solidFill>
                  <a:prstClr val="black"/>
                </a:solidFill>
                <a:effectLst/>
                <a:uLnTx/>
                <a:uFillTx/>
                <a:latin typeface="Calibri Light" panose="020F0302020204030204"/>
                <a:ea typeface="+mn-ea"/>
                <a:cs typeface="+mn-cs"/>
              </a:rPr>
              <a:t>. John Wiley &amp; Sons.</a:t>
            </a:r>
          </a:p>
          <a:p>
            <a:r>
              <a:rPr lang="en-GB" sz="1200" dirty="0">
                <a:latin typeface="Calibri Light" panose="020F0302020204030204" pitchFamily="34" charset="0"/>
                <a:cs typeface="Calibri Light" panose="020F0302020204030204" pitchFamily="34" charset="0"/>
              </a:rPr>
              <a:t>Nichols, S. L. (2016). High-stakes testing and students' developing motivation: The role of context, class, and race. In </a:t>
            </a:r>
            <a:r>
              <a:rPr lang="en-GB" sz="1200" i="1" dirty="0">
                <a:latin typeface="Calibri Light" panose="020F0302020204030204" pitchFamily="34" charset="0"/>
                <a:cs typeface="Calibri Light" panose="020F0302020204030204" pitchFamily="34" charset="0"/>
              </a:rPr>
              <a:t>Handbook of Social Influences in School Contexts</a:t>
            </a:r>
            <a:r>
              <a:rPr lang="en-GB" sz="1200" dirty="0">
                <a:latin typeface="Calibri Light" panose="020F0302020204030204" pitchFamily="34" charset="0"/>
                <a:cs typeface="Calibri Light" panose="020F0302020204030204" pitchFamily="34" charset="0"/>
              </a:rPr>
              <a:t> (pp. 312-328). Routledge.</a:t>
            </a:r>
          </a:p>
          <a:p>
            <a:r>
              <a:rPr lang="en-GB" sz="1200" dirty="0">
                <a:latin typeface="Calibri Light" panose="020F0302020204030204" pitchFamily="34" charset="0"/>
                <a:cs typeface="Calibri Light" panose="020F0302020204030204" pitchFamily="34" charset="0"/>
              </a:rPr>
              <a:t>Nichols, S., &amp; Berliner. D. C. (2007). </a:t>
            </a:r>
            <a:r>
              <a:rPr lang="en-GB" sz="1200" i="1" dirty="0">
                <a:latin typeface="Calibri Light" panose="020F0302020204030204" pitchFamily="34" charset="0"/>
                <a:cs typeface="Calibri Light" panose="020F0302020204030204" pitchFamily="34" charset="0"/>
              </a:rPr>
              <a:t>Collateral damage: How high-stakes testing corrupts America’s schools</a:t>
            </a:r>
            <a:r>
              <a:rPr lang="en-GB" sz="1200" dirty="0">
                <a:latin typeface="Calibri Light" panose="020F0302020204030204" pitchFamily="34" charset="0"/>
                <a:cs typeface="Calibri Light" panose="020F0302020204030204" pitchFamily="34" charset="0"/>
              </a:rPr>
              <a:t>. Cambridge, MA: Harvard Education Press.</a:t>
            </a:r>
            <a:endParaRPr kumimoji="0" lang="en-GB" sz="1200" b="0" i="0" u="none" strike="noStrike" kern="1200" cap="none" spc="0" normalizeH="0" baseline="0" noProof="0" dirty="0">
              <a:ln>
                <a:noFill/>
              </a:ln>
              <a:solidFill>
                <a:prstClr val="black"/>
              </a:solidFill>
              <a:effectLst/>
              <a:uLnTx/>
              <a:uFillTx/>
              <a:latin typeface="Calibri Light" panose="020F0302020204030204"/>
              <a:ea typeface="+mn-ea"/>
              <a:cs typeface="+mn-cs"/>
            </a:endParaRPr>
          </a:p>
          <a:p>
            <a:pPr marL="228600" marR="0" lvl="0" indent="-228600" algn="l" defTabSz="914400" rtl="0" eaLnBrk="1" fontAlgn="auto" latinLnBrk="0" hangingPunct="1">
              <a:lnSpc>
                <a:spcPct val="120000"/>
              </a:lnSpc>
              <a:spcBef>
                <a:spcPts val="1000"/>
              </a:spcBef>
              <a:spcAft>
                <a:spcPts val="0"/>
              </a:spcAft>
              <a:buClrTx/>
              <a:buSzTx/>
              <a:buFont typeface="Arial" panose="020B0604020202020204" pitchFamily="34" charset="0"/>
              <a:buChar char="•"/>
              <a:tabLst/>
              <a:defRPr/>
            </a:pPr>
            <a:r>
              <a:rPr kumimoji="0" lang="en-GB" sz="1200" b="0" i="0" u="none" strike="noStrike" kern="1200" cap="none" spc="0" normalizeH="0" baseline="0" noProof="0" dirty="0">
                <a:ln>
                  <a:noFill/>
                </a:ln>
                <a:solidFill>
                  <a:prstClr val="black"/>
                </a:solidFill>
                <a:effectLst/>
                <a:uLnTx/>
                <a:uFillTx/>
                <a:latin typeface="Calibri Light" panose="020F0302020204030204"/>
                <a:ea typeface="+mn-ea"/>
                <a:cs typeface="+mn-cs"/>
              </a:rPr>
              <a:t>Robertson, S. L. (2022). Guardians of the future: International organisations, anticipatory governance and education. </a:t>
            </a:r>
            <a:r>
              <a:rPr kumimoji="0" lang="en-GB" sz="1200" b="0" i="1" u="none" strike="noStrike" kern="1200" cap="none" spc="0" normalizeH="0" baseline="0" noProof="0" dirty="0">
                <a:ln>
                  <a:noFill/>
                </a:ln>
                <a:solidFill>
                  <a:prstClr val="black"/>
                </a:solidFill>
                <a:effectLst/>
                <a:uLnTx/>
                <a:uFillTx/>
                <a:latin typeface="Calibri Light" panose="020F0302020204030204"/>
                <a:ea typeface="+mn-ea"/>
                <a:cs typeface="+mn-cs"/>
              </a:rPr>
              <a:t>Global Society</a:t>
            </a:r>
            <a:r>
              <a:rPr kumimoji="0" lang="en-GB" sz="1200" b="0" i="0" u="none" strike="noStrike" kern="1200" cap="none" spc="0" normalizeH="0" baseline="0" noProof="0" dirty="0">
                <a:ln>
                  <a:noFill/>
                </a:ln>
                <a:solidFill>
                  <a:prstClr val="black"/>
                </a:solidFill>
                <a:effectLst/>
                <a:uLnTx/>
                <a:uFillTx/>
                <a:latin typeface="Calibri Light" panose="020F0302020204030204"/>
                <a:ea typeface="+mn-ea"/>
                <a:cs typeface="+mn-cs"/>
              </a:rPr>
              <a:t>, </a:t>
            </a:r>
            <a:r>
              <a:rPr kumimoji="0" lang="en-GB" sz="1200" b="0" i="1" u="none" strike="noStrike" kern="1200" cap="none" spc="0" normalizeH="0" baseline="0" noProof="0" dirty="0">
                <a:ln>
                  <a:noFill/>
                </a:ln>
                <a:solidFill>
                  <a:prstClr val="black"/>
                </a:solidFill>
                <a:effectLst/>
                <a:uLnTx/>
                <a:uFillTx/>
                <a:latin typeface="Calibri Light" panose="020F0302020204030204"/>
                <a:ea typeface="+mn-ea"/>
                <a:cs typeface="+mn-cs"/>
              </a:rPr>
              <a:t>36</a:t>
            </a:r>
            <a:r>
              <a:rPr kumimoji="0" lang="en-GB" sz="1200" b="0" i="0" u="none" strike="noStrike" kern="1200" cap="none" spc="0" normalizeH="0" baseline="0" noProof="0" dirty="0">
                <a:ln>
                  <a:noFill/>
                </a:ln>
                <a:solidFill>
                  <a:prstClr val="black"/>
                </a:solidFill>
                <a:effectLst/>
                <a:uLnTx/>
                <a:uFillTx/>
                <a:latin typeface="Calibri Light" panose="020F0302020204030204"/>
                <a:ea typeface="+mn-ea"/>
                <a:cs typeface="+mn-cs"/>
              </a:rPr>
              <a:t>(2), 188-205.</a:t>
            </a:r>
          </a:p>
          <a:p>
            <a:pPr marL="228600" marR="0" lvl="0" indent="-228600" algn="l" defTabSz="914400" rtl="0" eaLnBrk="1" fontAlgn="auto" latinLnBrk="0" hangingPunct="1">
              <a:lnSpc>
                <a:spcPct val="120000"/>
              </a:lnSpc>
              <a:spcBef>
                <a:spcPts val="1000"/>
              </a:spcBef>
              <a:spcAft>
                <a:spcPts val="0"/>
              </a:spcAft>
              <a:buClrTx/>
              <a:buSzTx/>
              <a:buFont typeface="Arial" panose="020B0604020202020204" pitchFamily="34" charset="0"/>
              <a:buChar char="•"/>
              <a:tabLst/>
              <a:defRPr/>
            </a:pPr>
            <a:r>
              <a:rPr kumimoji="0" lang="en-GB" sz="1200" b="0" i="0" u="none" strike="noStrike" kern="1200" cap="none" spc="0" normalizeH="0" baseline="0" noProof="0" dirty="0">
                <a:ln>
                  <a:noFill/>
                </a:ln>
                <a:solidFill>
                  <a:prstClr val="black"/>
                </a:solidFill>
                <a:effectLst/>
                <a:uLnTx/>
                <a:uFillTx/>
                <a:latin typeface="Calibri Light" panose="020F0302020204030204"/>
                <a:ea typeface="+mn-ea"/>
                <a:cs typeface="+mn-cs"/>
              </a:rPr>
              <a:t>Rutkowski, D. J. (2007). Converging us softly: how intergovernmental organizations promote neoliberal educational policy. </a:t>
            </a:r>
            <a:r>
              <a:rPr kumimoji="0" lang="en-GB" sz="1200" b="0" i="1" u="none" strike="noStrike" kern="1200" cap="none" spc="0" normalizeH="0" baseline="0" noProof="0" dirty="0">
                <a:ln>
                  <a:noFill/>
                </a:ln>
                <a:solidFill>
                  <a:prstClr val="black"/>
                </a:solidFill>
                <a:effectLst/>
                <a:uLnTx/>
                <a:uFillTx/>
                <a:latin typeface="Calibri Light" panose="020F0302020204030204"/>
                <a:ea typeface="+mn-ea"/>
                <a:cs typeface="+mn-cs"/>
              </a:rPr>
              <a:t>Critical Studies in Education</a:t>
            </a:r>
            <a:r>
              <a:rPr kumimoji="0" lang="en-GB" sz="1200" b="0" i="0" u="none" strike="noStrike" kern="1200" cap="none" spc="0" normalizeH="0" baseline="0" noProof="0" dirty="0">
                <a:ln>
                  <a:noFill/>
                </a:ln>
                <a:solidFill>
                  <a:prstClr val="black"/>
                </a:solidFill>
                <a:effectLst/>
                <a:uLnTx/>
                <a:uFillTx/>
                <a:latin typeface="Calibri Light" panose="020F0302020204030204"/>
                <a:ea typeface="+mn-ea"/>
                <a:cs typeface="+mn-cs"/>
              </a:rPr>
              <a:t>, </a:t>
            </a:r>
            <a:r>
              <a:rPr kumimoji="0" lang="en-GB" sz="1200" b="0" i="1" u="none" strike="noStrike" kern="1200" cap="none" spc="0" normalizeH="0" baseline="0" noProof="0" dirty="0">
                <a:ln>
                  <a:noFill/>
                </a:ln>
                <a:solidFill>
                  <a:prstClr val="black"/>
                </a:solidFill>
                <a:effectLst/>
                <a:uLnTx/>
                <a:uFillTx/>
                <a:latin typeface="Calibri Light" panose="020F0302020204030204"/>
                <a:ea typeface="+mn-ea"/>
                <a:cs typeface="+mn-cs"/>
              </a:rPr>
              <a:t>48</a:t>
            </a:r>
            <a:r>
              <a:rPr kumimoji="0" lang="en-GB" sz="1200" b="0" i="0" u="none" strike="noStrike" kern="1200" cap="none" spc="0" normalizeH="0" baseline="0" noProof="0" dirty="0">
                <a:ln>
                  <a:noFill/>
                </a:ln>
                <a:solidFill>
                  <a:prstClr val="black"/>
                </a:solidFill>
                <a:effectLst/>
                <a:uLnTx/>
                <a:uFillTx/>
                <a:latin typeface="Calibri Light" panose="020F0302020204030204"/>
                <a:ea typeface="+mn-ea"/>
                <a:cs typeface="+mn-cs"/>
              </a:rPr>
              <a:t>(2), 229-247.</a:t>
            </a:r>
          </a:p>
          <a:p>
            <a:pPr marL="228600" marR="0" lvl="0" indent="-228600" algn="l" defTabSz="914400" rtl="0" eaLnBrk="1" fontAlgn="auto" latinLnBrk="0" hangingPunct="1">
              <a:lnSpc>
                <a:spcPct val="120000"/>
              </a:lnSpc>
              <a:spcBef>
                <a:spcPts val="1000"/>
              </a:spcBef>
              <a:spcAft>
                <a:spcPts val="0"/>
              </a:spcAft>
              <a:buClrTx/>
              <a:buSzTx/>
              <a:buFont typeface="Arial" panose="020B0604020202020204" pitchFamily="34" charset="0"/>
              <a:buChar char="•"/>
              <a:tabLst/>
              <a:defRPr/>
            </a:pPr>
            <a:r>
              <a:rPr kumimoji="0" lang="en-GB" sz="1200" b="0" i="0" u="none" strike="noStrike" kern="1200" cap="none" spc="0" normalizeH="0" baseline="0" noProof="0" dirty="0">
                <a:ln>
                  <a:noFill/>
                </a:ln>
                <a:solidFill>
                  <a:prstClr val="black"/>
                </a:solidFill>
                <a:effectLst/>
                <a:uLnTx/>
                <a:uFillTx/>
                <a:latin typeface="Calibri Light" panose="020F0302020204030204"/>
                <a:ea typeface="+mn-ea"/>
                <a:cs typeface="+mn-cs"/>
              </a:rPr>
              <a:t>Sahlberg, P. (2006). Education Reform for Raising Economic Competitiveness. </a:t>
            </a:r>
            <a:r>
              <a:rPr kumimoji="0" lang="en-GB" sz="1200" b="0" i="1" u="none" strike="noStrike" kern="1200" cap="none" spc="0" normalizeH="0" baseline="0" noProof="0" dirty="0">
                <a:ln>
                  <a:noFill/>
                </a:ln>
                <a:solidFill>
                  <a:prstClr val="black"/>
                </a:solidFill>
                <a:effectLst/>
                <a:uLnTx/>
                <a:uFillTx/>
                <a:latin typeface="Calibri Light" panose="020F0302020204030204"/>
                <a:ea typeface="+mn-ea"/>
                <a:cs typeface="+mn-cs"/>
              </a:rPr>
              <a:t>Journal of Educational Change</a:t>
            </a:r>
            <a:r>
              <a:rPr kumimoji="0" lang="en-GB" sz="1200" b="0" i="0" u="none" strike="noStrike" kern="1200" cap="none" spc="0" normalizeH="0" baseline="0" noProof="0" dirty="0">
                <a:ln>
                  <a:noFill/>
                </a:ln>
                <a:solidFill>
                  <a:prstClr val="black"/>
                </a:solidFill>
                <a:effectLst/>
                <a:uLnTx/>
                <a:uFillTx/>
                <a:latin typeface="Calibri Light" panose="020F0302020204030204"/>
                <a:ea typeface="+mn-ea"/>
                <a:cs typeface="+mn-cs"/>
              </a:rPr>
              <a:t>, </a:t>
            </a:r>
            <a:r>
              <a:rPr kumimoji="0" lang="en-GB" sz="1200" b="0" i="1" u="none" strike="noStrike" kern="1200" cap="none" spc="0" normalizeH="0" baseline="0" noProof="0" dirty="0">
                <a:ln>
                  <a:noFill/>
                </a:ln>
                <a:solidFill>
                  <a:prstClr val="black"/>
                </a:solidFill>
                <a:effectLst/>
                <a:uLnTx/>
                <a:uFillTx/>
                <a:latin typeface="Calibri Light" panose="020F0302020204030204"/>
                <a:ea typeface="+mn-ea"/>
                <a:cs typeface="+mn-cs"/>
              </a:rPr>
              <a:t>7</a:t>
            </a:r>
            <a:r>
              <a:rPr kumimoji="0" lang="en-GB" sz="1200" b="0" i="0" u="none" strike="noStrike" kern="1200" cap="none" spc="0" normalizeH="0" baseline="0" noProof="0" dirty="0">
                <a:ln>
                  <a:noFill/>
                </a:ln>
                <a:solidFill>
                  <a:prstClr val="black"/>
                </a:solidFill>
                <a:effectLst/>
                <a:uLnTx/>
                <a:uFillTx/>
                <a:latin typeface="Calibri Light" panose="020F0302020204030204"/>
                <a:ea typeface="+mn-ea"/>
                <a:cs typeface="+mn-cs"/>
              </a:rPr>
              <a:t>(4), 259-287.</a:t>
            </a:r>
          </a:p>
          <a:p>
            <a:pPr marL="228600" marR="0" lvl="0" indent="-228600" algn="l" defTabSz="914400" rtl="0" eaLnBrk="1" fontAlgn="auto" latinLnBrk="0" hangingPunct="1">
              <a:lnSpc>
                <a:spcPct val="120000"/>
              </a:lnSpc>
              <a:spcBef>
                <a:spcPts val="1000"/>
              </a:spcBef>
              <a:spcAft>
                <a:spcPts val="0"/>
              </a:spcAft>
              <a:buClrTx/>
              <a:buSzTx/>
              <a:buFont typeface="Arial" panose="020B0604020202020204" pitchFamily="34" charset="0"/>
              <a:buChar char="•"/>
              <a:tabLst/>
              <a:defRPr/>
            </a:pPr>
            <a:r>
              <a:rPr kumimoji="0" lang="en-GB" sz="1200" b="0" i="0" u="none" strike="noStrike" kern="1200" cap="none" spc="0" normalizeH="0" baseline="0" noProof="0" dirty="0">
                <a:ln>
                  <a:noFill/>
                </a:ln>
                <a:solidFill>
                  <a:prstClr val="black"/>
                </a:solidFill>
                <a:effectLst/>
                <a:uLnTx/>
                <a:uFillTx/>
                <a:latin typeface="Calibri Light" panose="020F0302020204030204"/>
                <a:ea typeface="+mn-ea"/>
                <a:cs typeface="+mn-cs"/>
              </a:rPr>
              <a:t>Sahlberg, P. (2023). Trends in global education reform since the 1990 s: Looking for the right way. </a:t>
            </a:r>
            <a:r>
              <a:rPr kumimoji="0" lang="en-GB" sz="1200" b="0" i="1" u="none" strike="noStrike" kern="1200" cap="none" spc="0" normalizeH="0" baseline="0" noProof="0" dirty="0">
                <a:ln>
                  <a:noFill/>
                </a:ln>
                <a:solidFill>
                  <a:prstClr val="black"/>
                </a:solidFill>
                <a:effectLst/>
                <a:uLnTx/>
                <a:uFillTx/>
                <a:latin typeface="Calibri Light" panose="020F0302020204030204"/>
                <a:ea typeface="+mn-ea"/>
                <a:cs typeface="+mn-cs"/>
              </a:rPr>
              <a:t>International journal of educational development</a:t>
            </a:r>
            <a:r>
              <a:rPr kumimoji="0" lang="en-GB" sz="1200" b="0" i="0" u="none" strike="noStrike" kern="1200" cap="none" spc="0" normalizeH="0" baseline="0" noProof="0" dirty="0">
                <a:ln>
                  <a:noFill/>
                </a:ln>
                <a:solidFill>
                  <a:prstClr val="black"/>
                </a:solidFill>
                <a:effectLst/>
                <a:uLnTx/>
                <a:uFillTx/>
                <a:latin typeface="Calibri Light" panose="020F0302020204030204"/>
                <a:ea typeface="+mn-ea"/>
                <a:cs typeface="+mn-cs"/>
              </a:rPr>
              <a:t>, </a:t>
            </a:r>
            <a:r>
              <a:rPr kumimoji="0" lang="en-GB" sz="1200" b="0" i="1" u="none" strike="noStrike" kern="1200" cap="none" spc="0" normalizeH="0" baseline="0" noProof="0" dirty="0">
                <a:ln>
                  <a:noFill/>
                </a:ln>
                <a:solidFill>
                  <a:prstClr val="black"/>
                </a:solidFill>
                <a:effectLst/>
                <a:uLnTx/>
                <a:uFillTx/>
                <a:latin typeface="Calibri Light" panose="020F0302020204030204"/>
                <a:ea typeface="+mn-ea"/>
                <a:cs typeface="+mn-cs"/>
              </a:rPr>
              <a:t>98</a:t>
            </a:r>
            <a:r>
              <a:rPr kumimoji="0" lang="en-GB" sz="1200" b="0" i="0" u="none" strike="noStrike" kern="1200" cap="none" spc="0" normalizeH="0" baseline="0" noProof="0" dirty="0">
                <a:ln>
                  <a:noFill/>
                </a:ln>
                <a:solidFill>
                  <a:prstClr val="black"/>
                </a:solidFill>
                <a:effectLst/>
                <a:uLnTx/>
                <a:uFillTx/>
                <a:latin typeface="Calibri Light" panose="020F0302020204030204"/>
                <a:ea typeface="+mn-ea"/>
                <a:cs typeface="+mn-cs"/>
              </a:rPr>
              <a:t>, 102748.</a:t>
            </a:r>
          </a:p>
          <a:p>
            <a:pPr marL="228600" marR="0" lvl="0" indent="-228600" algn="l" defTabSz="914400" rtl="0" eaLnBrk="1" fontAlgn="auto" latinLnBrk="0" hangingPunct="1">
              <a:lnSpc>
                <a:spcPct val="120000"/>
              </a:lnSpc>
              <a:spcBef>
                <a:spcPts val="1000"/>
              </a:spcBef>
              <a:spcAft>
                <a:spcPts val="0"/>
              </a:spcAft>
              <a:buClrTx/>
              <a:buSzTx/>
              <a:buFont typeface="Arial" panose="020B0604020202020204" pitchFamily="34" charset="0"/>
              <a:buChar char="•"/>
              <a:tabLst/>
              <a:defRPr/>
            </a:pPr>
            <a:r>
              <a:rPr kumimoji="0" lang="en-GB" sz="1200" b="0" i="0" u="none" strike="noStrike" kern="1200" cap="none" spc="0" normalizeH="0" baseline="0" noProof="0" dirty="0">
                <a:ln>
                  <a:noFill/>
                </a:ln>
                <a:solidFill>
                  <a:prstClr val="black"/>
                </a:solidFill>
                <a:effectLst/>
                <a:uLnTx/>
                <a:uFillTx/>
                <a:latin typeface="Calibri Light" panose="020F0302020204030204"/>
                <a:ea typeface="+mn-ea"/>
                <a:cs typeface="+mn-cs"/>
              </a:rPr>
              <a:t>Sahlberg, P. (2024). From the big picture to leading future schools. Dei Conference. Brisbane: Department of Education International. </a:t>
            </a:r>
          </a:p>
          <a:p>
            <a:pPr marL="228600" marR="0" lvl="0" indent="-228600" algn="l" defTabSz="914400" rtl="0" eaLnBrk="1" fontAlgn="auto" latinLnBrk="0" hangingPunct="1">
              <a:lnSpc>
                <a:spcPct val="120000"/>
              </a:lnSpc>
              <a:spcBef>
                <a:spcPts val="1000"/>
              </a:spcBef>
              <a:spcAft>
                <a:spcPts val="0"/>
              </a:spcAft>
              <a:buClrTx/>
              <a:buSzTx/>
              <a:buFont typeface="Arial" panose="020B0604020202020204" pitchFamily="34" charset="0"/>
              <a:buChar char="•"/>
              <a:tabLst/>
              <a:defRPr/>
            </a:pPr>
            <a:r>
              <a:rPr kumimoji="0" lang="en-GB" sz="1200" b="0" i="0" u="none" strike="noStrike" kern="1200" cap="none" spc="0" normalizeH="0" baseline="0" noProof="0" dirty="0">
                <a:ln>
                  <a:noFill/>
                </a:ln>
                <a:solidFill>
                  <a:prstClr val="black"/>
                </a:solidFill>
                <a:effectLst/>
                <a:uLnTx/>
                <a:uFillTx/>
                <a:latin typeface="Calibri Light" panose="020F0302020204030204"/>
                <a:ea typeface="+mn-ea"/>
                <a:cs typeface="Calibri Light" panose="020F0302020204030204" pitchFamily="34" charset="0"/>
              </a:rPr>
              <a:t>Thrupp, M. (2018). </a:t>
            </a:r>
            <a:r>
              <a:rPr kumimoji="0" lang="en-GB" sz="1200" b="0" i="1" u="none" strike="noStrike" kern="1200" cap="none" spc="0" normalizeH="0" baseline="0" noProof="0" dirty="0">
                <a:ln>
                  <a:noFill/>
                </a:ln>
                <a:solidFill>
                  <a:prstClr val="black"/>
                </a:solidFill>
                <a:effectLst/>
                <a:uLnTx/>
                <a:uFillTx/>
                <a:latin typeface="Calibri Light" panose="020F0302020204030204"/>
                <a:ea typeface="+mn-ea"/>
                <a:cs typeface="Calibri Light" panose="020F0302020204030204" pitchFamily="34" charset="0"/>
              </a:rPr>
              <a:t>The Search for Better Educational Standards: A Cautionary Tale</a:t>
            </a:r>
            <a:r>
              <a:rPr kumimoji="0" lang="en-GB" sz="1200" b="0" i="0" u="none" strike="noStrike" kern="1200" cap="none" spc="0" normalizeH="0" baseline="0" noProof="0" dirty="0">
                <a:ln>
                  <a:noFill/>
                </a:ln>
                <a:solidFill>
                  <a:prstClr val="black"/>
                </a:solidFill>
                <a:effectLst/>
                <a:uLnTx/>
                <a:uFillTx/>
                <a:latin typeface="Calibri Light" panose="020F0302020204030204"/>
                <a:ea typeface="+mn-ea"/>
                <a:cs typeface="Calibri Light" panose="020F0302020204030204" pitchFamily="34" charset="0"/>
              </a:rPr>
              <a:t>. Springer</a:t>
            </a:r>
          </a:p>
          <a:p>
            <a:pPr marL="228600" marR="0" lvl="0" indent="-228600" algn="l" defTabSz="914400" rtl="0" eaLnBrk="1" fontAlgn="auto" latinLnBrk="0" hangingPunct="1">
              <a:lnSpc>
                <a:spcPct val="120000"/>
              </a:lnSpc>
              <a:spcBef>
                <a:spcPts val="1000"/>
              </a:spcBef>
              <a:spcAft>
                <a:spcPts val="0"/>
              </a:spcAft>
              <a:buClrTx/>
              <a:buSzTx/>
              <a:buFont typeface="Arial" panose="020B0604020202020204" pitchFamily="34" charset="0"/>
              <a:buChar char="•"/>
              <a:tabLst/>
              <a:defRPr/>
            </a:pPr>
            <a:r>
              <a:rPr kumimoji="0" lang="es-ES" sz="1200" b="0" i="0" u="none" strike="noStrike" kern="1200" cap="none" spc="0" normalizeH="0" baseline="0" noProof="0" dirty="0">
                <a:ln>
                  <a:noFill/>
                </a:ln>
                <a:solidFill>
                  <a:prstClr val="black"/>
                </a:solidFill>
                <a:effectLst/>
                <a:uLnTx/>
                <a:uFillTx/>
                <a:latin typeface="Calibri Light" panose="020F0302020204030204"/>
                <a:ea typeface="+mn-ea"/>
                <a:cs typeface="+mn-cs"/>
              </a:rPr>
              <a:t>Verger, A., </a:t>
            </a:r>
            <a:r>
              <a:rPr kumimoji="0" lang="es-ES" sz="1200" b="0" i="0" u="none" strike="noStrike" kern="1200" cap="none" spc="0" normalizeH="0" baseline="0" noProof="0" dirty="0" err="1">
                <a:ln>
                  <a:noFill/>
                </a:ln>
                <a:solidFill>
                  <a:prstClr val="black"/>
                </a:solidFill>
                <a:effectLst/>
                <a:uLnTx/>
                <a:uFillTx/>
                <a:latin typeface="Calibri Light" panose="020F0302020204030204"/>
                <a:ea typeface="+mn-ea"/>
                <a:cs typeface="+mn-cs"/>
              </a:rPr>
              <a:t>Fontdevila</a:t>
            </a:r>
            <a:r>
              <a:rPr kumimoji="0" lang="es-ES" sz="1200" b="0" i="0" u="none" strike="noStrike" kern="1200" cap="none" spc="0" normalizeH="0" baseline="0" noProof="0" dirty="0">
                <a:ln>
                  <a:noFill/>
                </a:ln>
                <a:solidFill>
                  <a:prstClr val="black"/>
                </a:solidFill>
                <a:effectLst/>
                <a:uLnTx/>
                <a:uFillTx/>
                <a:latin typeface="Calibri Light" panose="020F0302020204030204"/>
                <a:ea typeface="+mn-ea"/>
                <a:cs typeface="+mn-cs"/>
              </a:rPr>
              <a:t>, C., &amp; Zancajo, A. (2016). </a:t>
            </a:r>
            <a:r>
              <a:rPr kumimoji="0" lang="en-NZ" sz="1200" b="0" i="1" u="none" strike="noStrike" kern="1200" cap="none" spc="0" normalizeH="0" baseline="0" noProof="0" dirty="0">
                <a:ln>
                  <a:noFill/>
                </a:ln>
                <a:solidFill>
                  <a:prstClr val="black"/>
                </a:solidFill>
                <a:effectLst/>
                <a:uLnTx/>
                <a:uFillTx/>
                <a:latin typeface="Calibri Light" panose="020F0302020204030204"/>
                <a:ea typeface="+mn-ea"/>
                <a:cs typeface="+mn-cs"/>
              </a:rPr>
              <a:t>The Privatization of Education: A Political Economy of Global Education Reform</a:t>
            </a:r>
            <a:r>
              <a:rPr kumimoji="0" lang="en-NZ" sz="1200" b="0" i="0" u="none" strike="noStrike" kern="1200" cap="none" spc="0" normalizeH="0" baseline="0" noProof="0" dirty="0">
                <a:ln>
                  <a:noFill/>
                </a:ln>
                <a:solidFill>
                  <a:prstClr val="black"/>
                </a:solidFill>
                <a:effectLst/>
                <a:uLnTx/>
                <a:uFillTx/>
                <a:latin typeface="Calibri Light" panose="020F0302020204030204"/>
                <a:ea typeface="+mn-ea"/>
                <a:cs typeface="+mn-cs"/>
              </a:rPr>
              <a:t>. Teachers College Press.</a:t>
            </a:r>
          </a:p>
          <a:p>
            <a:pPr marL="228600" marR="0" lvl="0" indent="-228600" algn="l" defTabSz="914400" rtl="0" eaLnBrk="1" fontAlgn="auto" latinLnBrk="0" hangingPunct="1">
              <a:lnSpc>
                <a:spcPct val="120000"/>
              </a:lnSpc>
              <a:spcBef>
                <a:spcPts val="1000"/>
              </a:spcBef>
              <a:spcAft>
                <a:spcPts val="0"/>
              </a:spcAft>
              <a:buClrTx/>
              <a:buSzTx/>
              <a:buFont typeface="Arial" panose="020B0604020202020204" pitchFamily="34" charset="0"/>
              <a:buChar char="•"/>
              <a:tabLst/>
              <a:defRPr/>
            </a:pPr>
            <a:r>
              <a:rPr kumimoji="0" lang="en-GB" sz="1200" b="0" i="0" u="none" strike="noStrike" kern="1200" cap="none" spc="0" normalizeH="0" baseline="0" noProof="0" dirty="0">
                <a:ln>
                  <a:noFill/>
                </a:ln>
                <a:solidFill>
                  <a:prstClr val="black"/>
                </a:solidFill>
                <a:effectLst/>
                <a:uLnTx/>
                <a:uFillTx/>
                <a:latin typeface="Calibri Light" panose="020F0302020204030204"/>
                <a:ea typeface="+mn-ea"/>
                <a:cs typeface="+mn-cs"/>
              </a:rPr>
              <a:t>Verger, A., </a:t>
            </a:r>
            <a:r>
              <a:rPr kumimoji="0" lang="en-GB" sz="1200" b="0" i="0" u="none" strike="noStrike" kern="1200" cap="none" spc="0" normalizeH="0" baseline="0" noProof="0" dirty="0" err="1">
                <a:ln>
                  <a:noFill/>
                </a:ln>
                <a:solidFill>
                  <a:prstClr val="black"/>
                </a:solidFill>
                <a:effectLst/>
                <a:uLnTx/>
                <a:uFillTx/>
                <a:latin typeface="Calibri Light" panose="020F0302020204030204"/>
                <a:ea typeface="+mn-ea"/>
                <a:cs typeface="+mn-cs"/>
              </a:rPr>
              <a:t>Parcerisa</a:t>
            </a:r>
            <a:r>
              <a:rPr kumimoji="0" lang="en-GB" sz="1200" b="0" i="0" u="none" strike="noStrike" kern="1200" cap="none" spc="0" normalizeH="0" baseline="0" noProof="0" dirty="0">
                <a:ln>
                  <a:noFill/>
                </a:ln>
                <a:solidFill>
                  <a:prstClr val="black"/>
                </a:solidFill>
                <a:effectLst/>
                <a:uLnTx/>
                <a:uFillTx/>
                <a:latin typeface="Calibri Light" panose="020F0302020204030204"/>
                <a:ea typeface="+mn-ea"/>
                <a:cs typeface="+mn-cs"/>
              </a:rPr>
              <a:t>, L., &amp; </a:t>
            </a:r>
            <a:r>
              <a:rPr kumimoji="0" lang="en-GB" sz="1200" b="0" i="0" u="none" strike="noStrike" kern="1200" cap="none" spc="0" normalizeH="0" baseline="0" noProof="0" dirty="0" err="1">
                <a:ln>
                  <a:noFill/>
                </a:ln>
                <a:solidFill>
                  <a:prstClr val="black"/>
                </a:solidFill>
                <a:effectLst/>
                <a:uLnTx/>
                <a:uFillTx/>
                <a:latin typeface="Calibri Light" panose="020F0302020204030204"/>
                <a:ea typeface="+mn-ea"/>
                <a:cs typeface="+mn-cs"/>
              </a:rPr>
              <a:t>Fontdevila</a:t>
            </a:r>
            <a:r>
              <a:rPr kumimoji="0" lang="en-GB" sz="1200" b="0" i="0" u="none" strike="noStrike" kern="1200" cap="none" spc="0" normalizeH="0" baseline="0" noProof="0" dirty="0">
                <a:ln>
                  <a:noFill/>
                </a:ln>
                <a:solidFill>
                  <a:prstClr val="black"/>
                </a:solidFill>
                <a:effectLst/>
                <a:uLnTx/>
                <a:uFillTx/>
                <a:latin typeface="Calibri Light" panose="020F0302020204030204"/>
                <a:ea typeface="+mn-ea"/>
                <a:cs typeface="+mn-cs"/>
              </a:rPr>
              <a:t>, C. (2018). The growth and spread of large-scale assessments and test-based accountabilities: A political sociology of global education reforms. </a:t>
            </a:r>
            <a:r>
              <a:rPr kumimoji="0" lang="en-GB" sz="1200" b="0" i="1" u="none" strike="noStrike" kern="1200" cap="none" spc="0" normalizeH="0" baseline="0" noProof="0" dirty="0">
                <a:ln>
                  <a:noFill/>
                </a:ln>
                <a:solidFill>
                  <a:prstClr val="black"/>
                </a:solidFill>
                <a:effectLst/>
                <a:uLnTx/>
                <a:uFillTx/>
                <a:latin typeface="Calibri Light" panose="020F0302020204030204"/>
                <a:ea typeface="+mn-ea"/>
                <a:cs typeface="+mn-cs"/>
              </a:rPr>
              <a:t>Educational Review</a:t>
            </a:r>
            <a:r>
              <a:rPr kumimoji="0" lang="en-GB" sz="1200" b="0" i="0" u="none" strike="noStrike" kern="1200" cap="none" spc="0" normalizeH="0" baseline="0" noProof="0" dirty="0">
                <a:ln>
                  <a:noFill/>
                </a:ln>
                <a:solidFill>
                  <a:prstClr val="black"/>
                </a:solidFill>
                <a:effectLst/>
                <a:uLnTx/>
                <a:uFillTx/>
                <a:latin typeface="Calibri Light" panose="020F0302020204030204"/>
                <a:ea typeface="+mn-ea"/>
                <a:cs typeface="+mn-cs"/>
              </a:rPr>
              <a:t>, </a:t>
            </a:r>
            <a:r>
              <a:rPr kumimoji="0" lang="en-GB" sz="1200" b="0" i="1" u="none" strike="noStrike" kern="1200" cap="none" spc="0" normalizeH="0" baseline="0" noProof="0" dirty="0">
                <a:ln>
                  <a:noFill/>
                </a:ln>
                <a:solidFill>
                  <a:prstClr val="black"/>
                </a:solidFill>
                <a:effectLst/>
                <a:uLnTx/>
                <a:uFillTx/>
                <a:latin typeface="Calibri Light" panose="020F0302020204030204"/>
                <a:ea typeface="+mn-ea"/>
                <a:cs typeface="+mn-cs"/>
              </a:rPr>
              <a:t>71</a:t>
            </a:r>
            <a:r>
              <a:rPr kumimoji="0" lang="en-GB" sz="1200" b="0" i="0" u="none" strike="noStrike" kern="1200" cap="none" spc="0" normalizeH="0" baseline="0" noProof="0" dirty="0">
                <a:ln>
                  <a:noFill/>
                </a:ln>
                <a:solidFill>
                  <a:prstClr val="black"/>
                </a:solidFill>
                <a:effectLst/>
                <a:uLnTx/>
                <a:uFillTx/>
                <a:latin typeface="Calibri Light" panose="020F0302020204030204"/>
                <a:ea typeface="+mn-ea"/>
                <a:cs typeface="+mn-cs"/>
              </a:rPr>
              <a:t>(1), 5-30.</a:t>
            </a:r>
          </a:p>
          <a:p>
            <a:pPr>
              <a:lnSpc>
                <a:spcPct val="120000"/>
              </a:lnSpc>
              <a:defRPr/>
            </a:pPr>
            <a:r>
              <a:rPr lang="en-GB" sz="1200" dirty="0">
                <a:latin typeface="Calibri Light" panose="020F0302020204030204" pitchFamily="34" charset="0"/>
                <a:cs typeface="Calibri Light" panose="020F0302020204030204" pitchFamily="34" charset="0"/>
              </a:rPr>
              <a:t>Vasquez Heilig, J., &amp; Darling-Hammond, L (2008). Accountability Texas-style: The progress and learning of urban minority students in a high-stakes testing context. </a:t>
            </a:r>
            <a:r>
              <a:rPr lang="en-GB" sz="1200" i="1" dirty="0">
                <a:latin typeface="Calibri Light" panose="020F0302020204030204" pitchFamily="34" charset="0"/>
                <a:cs typeface="Calibri Light" panose="020F0302020204030204" pitchFamily="34" charset="0"/>
              </a:rPr>
              <a:t>Educational Evaluation and Policy Analysis</a:t>
            </a:r>
            <a:r>
              <a:rPr lang="en-GB" sz="1200" dirty="0">
                <a:latin typeface="Calibri Light" panose="020F0302020204030204" pitchFamily="34" charset="0"/>
                <a:cs typeface="Calibri Light" panose="020F0302020204030204" pitchFamily="34" charset="0"/>
              </a:rPr>
              <a:t>, 30(2), 75–110.</a:t>
            </a:r>
            <a:endParaRPr lang="en-GB" sz="1200" b="1" dirty="0">
              <a:latin typeface="Calibri Light" panose="020F0302020204030204" pitchFamily="34" charset="0"/>
              <a:cs typeface="Calibri Light" panose="020F0302020204030204" pitchFamily="34" charset="0"/>
            </a:endParaRPr>
          </a:p>
          <a:p>
            <a:pPr marL="228600" marR="0" lvl="0" indent="-228600" algn="l" defTabSz="914400" rtl="0" eaLnBrk="1" fontAlgn="auto" latinLnBrk="0" hangingPunct="1">
              <a:lnSpc>
                <a:spcPct val="120000"/>
              </a:lnSpc>
              <a:spcBef>
                <a:spcPts val="1000"/>
              </a:spcBef>
              <a:spcAft>
                <a:spcPts val="0"/>
              </a:spcAft>
              <a:buClrTx/>
              <a:buSzTx/>
              <a:buFont typeface="Arial" panose="020B0604020202020204" pitchFamily="34" charset="0"/>
              <a:buChar char="•"/>
              <a:tabLst/>
              <a:defRPr/>
            </a:pPr>
            <a:endParaRPr kumimoji="0" lang="en-ES" sz="1200" b="0" i="0" u="none" strike="noStrike" kern="1200" cap="none" spc="0" normalizeH="0" baseline="0" noProof="0" dirty="0">
              <a:ln>
                <a:noFill/>
              </a:ln>
              <a:solidFill>
                <a:prstClr val="black"/>
              </a:solidFill>
              <a:effectLst/>
              <a:uLnTx/>
              <a:uFillTx/>
              <a:latin typeface="Calibri Light" panose="020F0302020204030204"/>
              <a:ea typeface="+mn-ea"/>
              <a:cs typeface="+mn-cs"/>
            </a:endParaRPr>
          </a:p>
          <a:p>
            <a:endParaRPr lang="en-GB" dirty="0"/>
          </a:p>
        </p:txBody>
      </p:sp>
    </p:spTree>
    <p:extLst>
      <p:ext uri="{BB962C8B-B14F-4D97-AF65-F5344CB8AC3E}">
        <p14:creationId xmlns:p14="http://schemas.microsoft.com/office/powerpoint/2010/main" val="359705197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4F5E9F84-FF68-675A-5D13-C90F5C6015F5}"/>
              </a:ext>
            </a:extLst>
          </p:cNvPr>
          <p:cNvSpPr/>
          <p:nvPr/>
        </p:nvSpPr>
        <p:spPr>
          <a:xfrm>
            <a:off x="0" y="1"/>
            <a:ext cx="12192000" cy="6858000"/>
          </a:xfrm>
          <a:prstGeom prst="rect">
            <a:avLst/>
          </a:prstGeom>
          <a:solidFill>
            <a:srgbClr val="F5EFED"/>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 name="Picture 1" descr="A screenshot of a computer&#10;&#10;Description automatically generated">
            <a:hlinkClick r:id="rId3"/>
            <a:extLst>
              <a:ext uri="{FF2B5EF4-FFF2-40B4-BE49-F238E27FC236}">
                <a16:creationId xmlns:a16="http://schemas.microsoft.com/office/drawing/2014/main" id="{09858316-CE08-A43D-F35F-B7118512F0F7}"/>
              </a:ext>
            </a:extLst>
          </p:cNvPr>
          <p:cNvPicPr>
            <a:picLocks noChangeAspect="1"/>
          </p:cNvPicPr>
          <p:nvPr/>
        </p:nvPicPr>
        <p:blipFill rotWithShape="1">
          <a:blip r:embed="rId4"/>
          <a:srcRect r="14756" b="1"/>
          <a:stretch/>
        </p:blipFill>
        <p:spPr>
          <a:xfrm>
            <a:off x="1418339" y="644186"/>
            <a:ext cx="9355321" cy="5569628"/>
          </a:xfrm>
          <a:prstGeom prst="rect">
            <a:avLst/>
          </a:prstGeom>
        </p:spPr>
      </p:pic>
    </p:spTree>
    <p:extLst>
      <p:ext uri="{BB962C8B-B14F-4D97-AF65-F5344CB8AC3E}">
        <p14:creationId xmlns:p14="http://schemas.microsoft.com/office/powerpoint/2010/main" val="318403936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Rectangle 22">
            <a:extLst>
              <a:ext uri="{FF2B5EF4-FFF2-40B4-BE49-F238E27FC236}">
                <a16:creationId xmlns:a16="http://schemas.microsoft.com/office/drawing/2014/main" id="{531C2BF9-BB1D-9C55-8D5C-7D0489DDB08F}"/>
              </a:ext>
            </a:extLst>
          </p:cNvPr>
          <p:cNvSpPr/>
          <p:nvPr/>
        </p:nvSpPr>
        <p:spPr>
          <a:xfrm>
            <a:off x="0" y="1"/>
            <a:ext cx="6780649" cy="6858000"/>
          </a:xfrm>
          <a:prstGeom prst="rect">
            <a:avLst/>
          </a:prstGeom>
          <a:solidFill>
            <a:srgbClr val="F5EFED"/>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0" name="Picture 9" descr="A logo of a company&#10;&#10;AI-generated content may be incorrect.">
            <a:extLst>
              <a:ext uri="{FF2B5EF4-FFF2-40B4-BE49-F238E27FC236}">
                <a16:creationId xmlns:a16="http://schemas.microsoft.com/office/drawing/2014/main" id="{CC66684C-34CF-FD13-A218-F90BC74C4A0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780649" y="1609680"/>
            <a:ext cx="5411351" cy="2576834"/>
          </a:xfrm>
          <a:prstGeom prst="rect">
            <a:avLst/>
          </a:prstGeom>
        </p:spPr>
      </p:pic>
      <p:pic>
        <p:nvPicPr>
          <p:cNvPr id="12" name="Picture 11" descr="A close-up of a logo&#10;&#10;AI-generated content may be incorrect.">
            <a:extLst>
              <a:ext uri="{FF2B5EF4-FFF2-40B4-BE49-F238E27FC236}">
                <a16:creationId xmlns:a16="http://schemas.microsoft.com/office/drawing/2014/main" id="{F09B0998-3848-E065-B795-1245F96EDAE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091025" y="416051"/>
            <a:ext cx="4632887" cy="1970020"/>
          </a:xfrm>
          <a:prstGeom prst="rect">
            <a:avLst/>
          </a:prstGeom>
        </p:spPr>
      </p:pic>
      <p:pic>
        <p:nvPicPr>
          <p:cNvPr id="14" name="Picture 13" descr="A blue and white logo&#10;&#10;AI-generated content may be incorrect.">
            <a:extLst>
              <a:ext uri="{FF2B5EF4-FFF2-40B4-BE49-F238E27FC236}">
                <a16:creationId xmlns:a16="http://schemas.microsoft.com/office/drawing/2014/main" id="{C8643474-8654-1C4A-F1B7-004BCC50484B}"/>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179124" y="3621118"/>
            <a:ext cx="2456688" cy="1780870"/>
          </a:xfrm>
          <a:prstGeom prst="rect">
            <a:avLst/>
          </a:prstGeom>
        </p:spPr>
      </p:pic>
      <p:pic>
        <p:nvPicPr>
          <p:cNvPr id="18" name="Picture 17" descr="A document with text on it&#10;&#10;AI-generated content may be incorrect.">
            <a:extLst>
              <a:ext uri="{FF2B5EF4-FFF2-40B4-BE49-F238E27FC236}">
                <a16:creationId xmlns:a16="http://schemas.microsoft.com/office/drawing/2014/main" id="{A52D91AB-83CA-93BA-C41F-8F5A90A1EBB9}"/>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952550" y="839930"/>
            <a:ext cx="4432211" cy="4027729"/>
          </a:xfrm>
          <a:prstGeom prst="rect">
            <a:avLst/>
          </a:prstGeom>
        </p:spPr>
      </p:pic>
      <p:pic>
        <p:nvPicPr>
          <p:cNvPr id="20" name="Picture 19" descr="A book cover with white text&#10;&#10;AI-generated content may be incorrect.">
            <a:extLst>
              <a:ext uri="{FF2B5EF4-FFF2-40B4-BE49-F238E27FC236}">
                <a16:creationId xmlns:a16="http://schemas.microsoft.com/office/drawing/2014/main" id="{F60F8AC7-2D31-AEA6-C821-0FD0232B497E}"/>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467174" y="3127505"/>
            <a:ext cx="2456688" cy="3480308"/>
          </a:xfrm>
          <a:prstGeom prst="rect">
            <a:avLst/>
          </a:prstGeom>
        </p:spPr>
      </p:pic>
      <p:pic>
        <p:nvPicPr>
          <p:cNvPr id="25" name="Picture 24" descr="A book cover with text&#10;&#10;AI-generated content may be incorrect.">
            <a:extLst>
              <a:ext uri="{FF2B5EF4-FFF2-40B4-BE49-F238E27FC236}">
                <a16:creationId xmlns:a16="http://schemas.microsoft.com/office/drawing/2014/main" id="{0BBDFF51-997A-812E-F064-F66C4D50BA4C}"/>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4118390" y="2753282"/>
            <a:ext cx="1780995" cy="2699034"/>
          </a:xfrm>
          <a:prstGeom prst="rect">
            <a:avLst/>
          </a:prstGeom>
        </p:spPr>
      </p:pic>
      <p:sp>
        <p:nvSpPr>
          <p:cNvPr id="26" name="TextBox 25">
            <a:extLst>
              <a:ext uri="{FF2B5EF4-FFF2-40B4-BE49-F238E27FC236}">
                <a16:creationId xmlns:a16="http://schemas.microsoft.com/office/drawing/2014/main" id="{C5F33FC8-429A-03C9-3AA9-FC86248FA035}"/>
              </a:ext>
            </a:extLst>
          </p:cNvPr>
          <p:cNvSpPr txBox="1"/>
          <p:nvPr/>
        </p:nvSpPr>
        <p:spPr>
          <a:xfrm>
            <a:off x="7555425" y="5729906"/>
            <a:ext cx="4429335" cy="954107"/>
          </a:xfrm>
          <a:prstGeom prst="rect">
            <a:avLst/>
          </a:prstGeom>
          <a:noFill/>
        </p:spPr>
        <p:txBody>
          <a:bodyPr wrap="square">
            <a:spAutoFit/>
          </a:bodyPr>
          <a:lstStyle/>
          <a:p>
            <a:pPr>
              <a:spcBef>
                <a:spcPct val="0"/>
              </a:spcBef>
              <a:spcAft>
                <a:spcPts val="600"/>
              </a:spcAft>
            </a:pPr>
            <a:r>
              <a:rPr lang="en-US" sz="2800" dirty="0">
                <a:latin typeface="+mj-lt"/>
                <a:ea typeface="+mj-ea"/>
                <a:cs typeface="+mj-cs"/>
              </a:rPr>
              <a:t>‘</a:t>
            </a:r>
            <a:r>
              <a:rPr lang="en-US" sz="2800" dirty="0" err="1">
                <a:latin typeface="+mj-lt"/>
                <a:ea typeface="+mj-ea"/>
                <a:cs typeface="+mj-cs"/>
              </a:rPr>
              <a:t>Guardianes</a:t>
            </a:r>
            <a:r>
              <a:rPr lang="en-US" sz="2800" dirty="0">
                <a:latin typeface="+mj-lt"/>
                <a:ea typeface="+mj-ea"/>
                <a:cs typeface="+mj-cs"/>
              </a:rPr>
              <a:t> del </a:t>
            </a:r>
            <a:r>
              <a:rPr lang="en-US" sz="2800" dirty="0" err="1">
                <a:latin typeface="+mj-lt"/>
                <a:ea typeface="+mj-ea"/>
                <a:cs typeface="+mj-cs"/>
              </a:rPr>
              <a:t>futuro</a:t>
            </a:r>
            <a:r>
              <a:rPr lang="en-US" sz="2800" dirty="0">
                <a:latin typeface="+mj-lt"/>
                <a:ea typeface="+mj-ea"/>
                <a:cs typeface="+mj-cs"/>
              </a:rPr>
              <a:t>’ (Robertson, 2022)</a:t>
            </a:r>
          </a:p>
        </p:txBody>
      </p:sp>
    </p:spTree>
    <p:extLst>
      <p:ext uri="{BB962C8B-B14F-4D97-AF65-F5344CB8AC3E}">
        <p14:creationId xmlns:p14="http://schemas.microsoft.com/office/powerpoint/2010/main" val="140502045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E998B48-7AF1-02BD-5E3F-C9412017BCE8}"/>
            </a:ext>
          </a:extLst>
        </p:cNvPr>
        <p:cNvGrpSpPr/>
        <p:nvPr/>
      </p:nvGrpSpPr>
      <p:grpSpPr>
        <a:xfrm>
          <a:off x="0" y="0"/>
          <a:ext cx="0" cy="0"/>
          <a:chOff x="0" y="0"/>
          <a:chExt cx="0" cy="0"/>
        </a:xfrm>
      </p:grpSpPr>
      <p:sp>
        <p:nvSpPr>
          <p:cNvPr id="4" name="Rectangle 3">
            <a:extLst>
              <a:ext uri="{FF2B5EF4-FFF2-40B4-BE49-F238E27FC236}">
                <a16:creationId xmlns:a16="http://schemas.microsoft.com/office/drawing/2014/main" id="{3846DF06-26E1-8C1A-BBA5-353C8A15421B}"/>
              </a:ext>
            </a:extLst>
          </p:cNvPr>
          <p:cNvSpPr/>
          <p:nvPr/>
        </p:nvSpPr>
        <p:spPr>
          <a:xfrm>
            <a:off x="0" y="4961467"/>
            <a:ext cx="12192000" cy="1896533"/>
          </a:xfrm>
          <a:prstGeom prst="rect">
            <a:avLst/>
          </a:prstGeom>
          <a:solidFill>
            <a:srgbClr val="F5EFED"/>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a:extLst>
              <a:ext uri="{FF2B5EF4-FFF2-40B4-BE49-F238E27FC236}">
                <a16:creationId xmlns:a16="http://schemas.microsoft.com/office/drawing/2014/main" id="{83A5EA11-73E0-5662-C51D-89B1D8536708}"/>
              </a:ext>
            </a:extLst>
          </p:cNvPr>
          <p:cNvSpPr>
            <a:spLocks noGrp="1"/>
          </p:cNvSpPr>
          <p:nvPr>
            <p:ph type="title"/>
          </p:nvPr>
        </p:nvSpPr>
        <p:spPr/>
        <p:txBody>
          <a:bodyPr/>
          <a:lstStyle/>
          <a:p>
            <a:r>
              <a:rPr lang="en-GB" dirty="0" err="1"/>
              <a:t>Reformas</a:t>
            </a:r>
            <a:r>
              <a:rPr lang="en-GB" dirty="0"/>
              <a:t> </a:t>
            </a:r>
            <a:r>
              <a:rPr lang="en-GB" dirty="0" err="1"/>
              <a:t>neoliberales</a:t>
            </a:r>
            <a:r>
              <a:rPr lang="en-GB" dirty="0"/>
              <a:t> </a:t>
            </a:r>
            <a:r>
              <a:rPr lang="es-ES_tradnl" dirty="0">
                <a:latin typeface="Calibri Light" panose="020F0302020204030204" pitchFamily="34" charset="0"/>
                <a:cs typeface="Calibri Light" panose="020F0302020204030204" pitchFamily="34" charset="0"/>
              </a:rPr>
              <a:t>en educación (1980 – )</a:t>
            </a:r>
            <a:r>
              <a:rPr lang="en-GB" dirty="0"/>
              <a:t> </a:t>
            </a:r>
          </a:p>
        </p:txBody>
      </p:sp>
      <p:sp>
        <p:nvSpPr>
          <p:cNvPr id="3" name="Content Placeholder 2">
            <a:extLst>
              <a:ext uri="{FF2B5EF4-FFF2-40B4-BE49-F238E27FC236}">
                <a16:creationId xmlns:a16="http://schemas.microsoft.com/office/drawing/2014/main" id="{F2A0987E-DE6F-7941-8D56-E3125248D90F}"/>
              </a:ext>
            </a:extLst>
          </p:cNvPr>
          <p:cNvSpPr>
            <a:spLocks noGrp="1"/>
          </p:cNvSpPr>
          <p:nvPr>
            <p:ph idx="1"/>
          </p:nvPr>
        </p:nvSpPr>
        <p:spPr/>
        <p:txBody>
          <a:bodyPr>
            <a:normAutofit/>
          </a:bodyPr>
          <a:lstStyle/>
          <a:p>
            <a:r>
              <a:rPr lang="es-ES_tradnl" dirty="0">
                <a:latin typeface="+mj-lt"/>
              </a:rPr>
              <a:t>C</a:t>
            </a:r>
            <a:r>
              <a:rPr lang="es-ES_tradnl" noProof="0" dirty="0" err="1">
                <a:latin typeface="+mj-lt"/>
              </a:rPr>
              <a:t>aracterísticas</a:t>
            </a:r>
            <a:r>
              <a:rPr lang="es-ES_tradnl" noProof="0" dirty="0">
                <a:latin typeface="+mj-lt"/>
              </a:rPr>
              <a:t> principales </a:t>
            </a:r>
          </a:p>
          <a:p>
            <a:endParaRPr lang="es-ES_tradnl" noProof="0" dirty="0">
              <a:latin typeface="+mj-lt"/>
            </a:endParaRPr>
          </a:p>
          <a:p>
            <a:pPr lvl="1"/>
            <a:r>
              <a:rPr lang="es-ES_tradnl" noProof="0" dirty="0">
                <a:latin typeface="+mj-lt"/>
              </a:rPr>
              <a:t>Competición entre escuelas autónomas</a:t>
            </a:r>
          </a:p>
          <a:p>
            <a:pPr lvl="1"/>
            <a:r>
              <a:rPr lang="es-ES_tradnl" dirty="0">
                <a:latin typeface="+mj-lt"/>
              </a:rPr>
              <a:t>Exámenes y rendición de cuentas</a:t>
            </a:r>
          </a:p>
          <a:p>
            <a:pPr lvl="1"/>
            <a:r>
              <a:rPr lang="es-ES_tradnl" noProof="0" dirty="0">
                <a:latin typeface="+mj-lt"/>
              </a:rPr>
              <a:t>Estandarización de la enseñanza-aprendizaje</a:t>
            </a:r>
          </a:p>
          <a:p>
            <a:pPr lvl="1"/>
            <a:r>
              <a:rPr lang="es-ES_tradnl" noProof="0" dirty="0">
                <a:latin typeface="+mj-lt"/>
              </a:rPr>
              <a:t>Énfasis en </a:t>
            </a:r>
            <a:r>
              <a:rPr lang="es-ES_tradnl" dirty="0">
                <a:latin typeface="+mj-lt"/>
              </a:rPr>
              <a:t>la enseñanza de la lectura, escritura </a:t>
            </a:r>
            <a:r>
              <a:rPr lang="es-ES_tradnl" noProof="0" dirty="0">
                <a:latin typeface="+mj-lt"/>
              </a:rPr>
              <a:t>y matemáticas (Back </a:t>
            </a:r>
            <a:r>
              <a:rPr lang="es-ES_tradnl" noProof="0" dirty="0" err="1">
                <a:latin typeface="+mj-lt"/>
              </a:rPr>
              <a:t>to</a:t>
            </a:r>
            <a:r>
              <a:rPr lang="es-ES_tradnl" noProof="0" dirty="0">
                <a:latin typeface="+mj-lt"/>
              </a:rPr>
              <a:t> </a:t>
            </a:r>
            <a:r>
              <a:rPr lang="es-ES_tradnl" noProof="0" dirty="0" err="1">
                <a:latin typeface="+mj-lt"/>
              </a:rPr>
              <a:t>Basics</a:t>
            </a:r>
            <a:r>
              <a:rPr lang="es-ES_tradnl" noProof="0" dirty="0">
                <a:latin typeface="+mj-lt"/>
              </a:rPr>
              <a:t>)</a:t>
            </a:r>
          </a:p>
          <a:p>
            <a:pPr lvl="1"/>
            <a:r>
              <a:rPr lang="es-ES_tradnl" noProof="0" dirty="0">
                <a:latin typeface="+mj-lt"/>
              </a:rPr>
              <a:t>Privatización</a:t>
            </a:r>
          </a:p>
          <a:p>
            <a:pPr marL="457200" lvl="1" indent="0" algn="r">
              <a:buNone/>
            </a:pPr>
            <a:endParaRPr lang="es-ES_tradnl" dirty="0">
              <a:latin typeface="+mj-lt"/>
            </a:endParaRPr>
          </a:p>
          <a:p>
            <a:pPr marL="457200" lvl="1" indent="0" algn="r">
              <a:buNone/>
            </a:pPr>
            <a:r>
              <a:rPr lang="es-ES_tradnl" dirty="0">
                <a:latin typeface="+mj-lt"/>
              </a:rPr>
              <a:t>(</a:t>
            </a:r>
            <a:r>
              <a:rPr lang="es-ES_tradnl" dirty="0" err="1">
                <a:latin typeface="+mj-lt"/>
              </a:rPr>
              <a:t>Shalberg</a:t>
            </a:r>
            <a:r>
              <a:rPr lang="es-ES_tradnl" dirty="0">
                <a:latin typeface="+mj-lt"/>
              </a:rPr>
              <a:t>, 2023)</a:t>
            </a:r>
          </a:p>
          <a:p>
            <a:pPr marL="457200" lvl="1" indent="0" algn="r">
              <a:buNone/>
            </a:pPr>
            <a:endParaRPr lang="es-ES_tradnl" dirty="0">
              <a:latin typeface="+mj-lt"/>
            </a:endParaRPr>
          </a:p>
          <a:p>
            <a:pPr marL="457200" lvl="1" indent="0" algn="r">
              <a:buNone/>
            </a:pPr>
            <a:endParaRPr lang="es-ES_tradnl" dirty="0">
              <a:latin typeface="+mj-lt"/>
            </a:endParaRPr>
          </a:p>
          <a:p>
            <a:pPr marL="457200" lvl="1" indent="0" algn="r">
              <a:buNone/>
            </a:pPr>
            <a:endParaRPr lang="es-ES_tradnl" dirty="0">
              <a:latin typeface="+mj-lt"/>
            </a:endParaRPr>
          </a:p>
          <a:p>
            <a:pPr marL="457200" lvl="1" indent="0" algn="r">
              <a:buNone/>
            </a:pPr>
            <a:endParaRPr lang="es-ES_tradnl" dirty="0">
              <a:latin typeface="+mj-lt"/>
            </a:endParaRPr>
          </a:p>
          <a:p>
            <a:pPr marL="457200" lvl="1" indent="0" algn="r">
              <a:buNone/>
            </a:pPr>
            <a:endParaRPr lang="es-ES_tradnl" dirty="0">
              <a:latin typeface="+mj-lt"/>
            </a:endParaRPr>
          </a:p>
        </p:txBody>
      </p:sp>
    </p:spTree>
    <p:extLst>
      <p:ext uri="{BB962C8B-B14F-4D97-AF65-F5344CB8AC3E}">
        <p14:creationId xmlns:p14="http://schemas.microsoft.com/office/powerpoint/2010/main" val="290670496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19716</TotalTime>
  <Words>2383</Words>
  <Application>Microsoft Macintosh PowerPoint</Application>
  <PresentationFormat>Widescreen</PresentationFormat>
  <Paragraphs>266</Paragraphs>
  <Slides>67</Slides>
  <Notes>60</Notes>
  <HiddenSlides>8</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67</vt:i4>
      </vt:variant>
    </vt:vector>
  </HeadingPairs>
  <TitlesOfParts>
    <vt:vector size="73" baseType="lpstr">
      <vt:lpstr>Aptos</vt:lpstr>
      <vt:lpstr>Arial</vt:lpstr>
      <vt:lpstr>Calibri</vt:lpstr>
      <vt:lpstr>Calibri Light</vt:lpstr>
      <vt:lpstr>Open Sans</vt:lpstr>
      <vt:lpstr>Office Theme</vt:lpstr>
      <vt:lpstr>La educación en un mundo globalizado y postdigital  Debates, tendencias y giros inesperados</vt:lpstr>
      <vt:lpstr>PowerPoint Presentation</vt:lpstr>
      <vt:lpstr>PowerPoint Presentation</vt:lpstr>
      <vt:lpstr>Reformas neoliberales en educación (1980 – ) </vt:lpstr>
      <vt:lpstr>PowerPoint Presentation</vt:lpstr>
      <vt:lpstr>PowerPoint Presentation</vt:lpstr>
      <vt:lpstr>PowerPoint Presentation</vt:lpstr>
      <vt:lpstr>PowerPoint Presentation</vt:lpstr>
      <vt:lpstr>Reformas neoliberales en educación (1980 – )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Efectos y debates</vt:lpstr>
      <vt:lpstr>PowerPoint Presentation</vt:lpstr>
      <vt:lpstr>PowerPoint Presentation</vt:lpstr>
      <vt:lpstr>PowerPoint Presentation</vt:lpstr>
      <vt:lpstr>Efectos de las evaluaciones estandarizadas</vt:lpstr>
      <vt:lpstr>PowerPoint Presentation</vt:lpstr>
      <vt:lpstr>PowerPoint Presentation</vt:lpstr>
      <vt:lpstr>Críticas y giros inesperados</vt:lpstr>
      <vt:lpstr>Giro psicopolítico</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Giro activista </vt:lpstr>
      <vt:lpstr>PowerPoint Presentation</vt:lpstr>
      <vt:lpstr>PowerPoint Presentation</vt:lpstr>
      <vt:lpstr>‘Neoliberalismo progresista’ (Fraser, 2017)</vt:lpstr>
      <vt:lpstr>Giro conservador </vt:lpstr>
      <vt:lpstr>PowerPoint Presentation</vt:lpstr>
      <vt:lpstr>PowerPoint Presentation</vt:lpstr>
      <vt:lpstr>(Bacalja &amp; Januar, 2025)</vt:lpstr>
      <vt:lpstr>PowerPoint Presentation</vt:lpstr>
      <vt:lpstr>PowerPoint Presentation</vt:lpstr>
      <vt:lpstr>PowerPoint Presentation</vt:lpstr>
      <vt:lpstr>Giro anti-digital</vt:lpstr>
      <vt:lpstr>PowerPoint Presentation</vt:lpstr>
      <vt:lpstr>PowerPoint Presentation</vt:lpstr>
      <vt:lpstr>PowerPoint Presentation</vt:lpstr>
      <vt:lpstr>PowerPoint Presentation</vt:lpstr>
      <vt:lpstr>PowerPoint Presentation</vt:lpstr>
      <vt:lpstr>PowerPoint Presentation</vt:lpstr>
      <vt:lpstr>Reflexiones finales</vt:lpstr>
      <vt:lpstr>PowerPoint Presentation</vt:lpstr>
      <vt:lpstr>Referencias (I)</vt:lpstr>
      <vt:lpstr>Referencias (II)</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Timothy</dc:creator>
  <cp:lastModifiedBy>Marta Estelles</cp:lastModifiedBy>
  <cp:revision>15</cp:revision>
  <dcterms:created xsi:type="dcterms:W3CDTF">2025-10-19T01:07:07Z</dcterms:created>
  <dcterms:modified xsi:type="dcterms:W3CDTF">2026-05-01T05:06:37Z</dcterms:modified>
</cp:coreProperties>
</file>