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7"/>
  </p:notesMasterIdLst>
  <p:sldIdLst>
    <p:sldId id="257" r:id="rId2"/>
    <p:sldId id="285" r:id="rId3"/>
    <p:sldId id="278" r:id="rId4"/>
    <p:sldId id="279" r:id="rId5"/>
    <p:sldId id="263" r:id="rId6"/>
    <p:sldId id="286" r:id="rId7"/>
    <p:sldId id="258" r:id="rId8"/>
    <p:sldId id="261" r:id="rId9"/>
    <p:sldId id="281" r:id="rId10"/>
    <p:sldId id="262" r:id="rId11"/>
    <p:sldId id="287" r:id="rId12"/>
    <p:sldId id="283" r:id="rId13"/>
    <p:sldId id="264" r:id="rId14"/>
    <p:sldId id="266" r:id="rId15"/>
    <p:sldId id="265" r:id="rId16"/>
    <p:sldId id="272" r:id="rId17"/>
    <p:sldId id="289" r:id="rId18"/>
    <p:sldId id="273" r:id="rId19"/>
    <p:sldId id="291" r:id="rId20"/>
    <p:sldId id="274" r:id="rId21"/>
    <p:sldId id="271" r:id="rId22"/>
    <p:sldId id="293" r:id="rId23"/>
    <p:sldId id="290" r:id="rId24"/>
    <p:sldId id="269" r:id="rId25"/>
    <p:sldId id="292" r:id="rId26"/>
  </p:sldIdLst>
  <p:sldSz cx="12192000" cy="6858000"/>
  <p:notesSz cx="6858000" cy="9144000"/>
  <p:defaultTextStyle>
    <a:defPPr>
      <a:defRPr lang="en-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11BF85E-FAE8-D545-A78F-EB80D36F89A7}" v="690" dt="2025-05-14T18:28:10.79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652"/>
    <p:restoredTop sz="68691"/>
  </p:normalViewPr>
  <p:slideViewPr>
    <p:cSldViewPr snapToGrid="0">
      <p:cViewPr>
        <p:scale>
          <a:sx n="95" d="100"/>
          <a:sy n="95" d="100"/>
        </p:scale>
        <p:origin x="1560"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ta Estelles" userId="5fb5a021-d5eb-4c59-8821-24f6b705aaaa" providerId="ADAL" clId="{E11BF85E-FAE8-D545-A78F-EB80D36F89A7}"/>
    <pc:docChg chg="undo custSel addSld delSld modSld sldOrd">
      <pc:chgData name="Marta Estelles" userId="5fb5a021-d5eb-4c59-8821-24f6b705aaaa" providerId="ADAL" clId="{E11BF85E-FAE8-D545-A78F-EB80D36F89A7}" dt="2025-05-14T18:30:47.257" v="13463" actId="114"/>
      <pc:docMkLst>
        <pc:docMk/>
      </pc:docMkLst>
      <pc:sldChg chg="modSp mod modNotesTx">
        <pc:chgData name="Marta Estelles" userId="5fb5a021-d5eb-4c59-8821-24f6b705aaaa" providerId="ADAL" clId="{E11BF85E-FAE8-D545-A78F-EB80D36F89A7}" dt="2025-05-14T18:24:25.591" v="13422" actId="20577"/>
        <pc:sldMkLst>
          <pc:docMk/>
          <pc:sldMk cId="3607076661" sldId="257"/>
        </pc:sldMkLst>
        <pc:spChg chg="mod">
          <ac:chgData name="Marta Estelles" userId="5fb5a021-d5eb-4c59-8821-24f6b705aaaa" providerId="ADAL" clId="{E11BF85E-FAE8-D545-A78F-EB80D36F89A7}" dt="2025-05-01T22:43:25.454" v="443" actId="2711"/>
          <ac:spMkLst>
            <pc:docMk/>
            <pc:sldMk cId="3607076661" sldId="257"/>
            <ac:spMk id="2" creationId="{0795A090-019F-ABCB-B981-DD666D11197D}"/>
          </ac:spMkLst>
        </pc:spChg>
        <pc:spChg chg="mod">
          <ac:chgData name="Marta Estelles" userId="5fb5a021-d5eb-4c59-8821-24f6b705aaaa" providerId="ADAL" clId="{E11BF85E-FAE8-D545-A78F-EB80D36F89A7}" dt="2025-05-13T21:32:13.257" v="10788" actId="27636"/>
          <ac:spMkLst>
            <pc:docMk/>
            <pc:sldMk cId="3607076661" sldId="257"/>
            <ac:spMk id="3" creationId="{172E3D48-96F3-DD12-5C47-CBD670A4D756}"/>
          </ac:spMkLst>
        </pc:spChg>
      </pc:sldChg>
      <pc:sldChg chg="modSp mod modNotesTx">
        <pc:chgData name="Marta Estelles" userId="5fb5a021-d5eb-4c59-8821-24f6b705aaaa" providerId="ADAL" clId="{E11BF85E-FAE8-D545-A78F-EB80D36F89A7}" dt="2025-05-14T18:24:53.813" v="13428" actId="20577"/>
        <pc:sldMkLst>
          <pc:docMk/>
          <pc:sldMk cId="66564148" sldId="258"/>
        </pc:sldMkLst>
        <pc:spChg chg="mod">
          <ac:chgData name="Marta Estelles" userId="5fb5a021-d5eb-4c59-8821-24f6b705aaaa" providerId="ADAL" clId="{E11BF85E-FAE8-D545-A78F-EB80D36F89A7}" dt="2025-05-01T22:46:33.199" v="468" actId="2711"/>
          <ac:spMkLst>
            <pc:docMk/>
            <pc:sldMk cId="66564148" sldId="258"/>
            <ac:spMk id="2" creationId="{E2ED287D-CC09-7B7B-C291-31793A620972}"/>
          </ac:spMkLst>
        </pc:spChg>
        <pc:spChg chg="mod">
          <ac:chgData name="Marta Estelles" userId="5fb5a021-d5eb-4c59-8821-24f6b705aaaa" providerId="ADAL" clId="{E11BF85E-FAE8-D545-A78F-EB80D36F89A7}" dt="2025-05-11T23:32:42.508" v="1245" actId="20577"/>
          <ac:spMkLst>
            <pc:docMk/>
            <pc:sldMk cId="66564148" sldId="258"/>
            <ac:spMk id="3" creationId="{42C2B950-CD22-C23E-05B2-D555A6B8B3E9}"/>
          </ac:spMkLst>
        </pc:spChg>
      </pc:sldChg>
      <pc:sldChg chg="addSp delSp modSp del mod">
        <pc:chgData name="Marta Estelles" userId="5fb5a021-d5eb-4c59-8821-24f6b705aaaa" providerId="ADAL" clId="{E11BF85E-FAE8-D545-A78F-EB80D36F89A7}" dt="2025-05-01T22:24:43.828" v="54" actId="2696"/>
        <pc:sldMkLst>
          <pc:docMk/>
          <pc:sldMk cId="4291184014" sldId="260"/>
        </pc:sldMkLst>
      </pc:sldChg>
      <pc:sldChg chg="modSp mod modAnim modNotesTx">
        <pc:chgData name="Marta Estelles" userId="5fb5a021-d5eb-4c59-8821-24f6b705aaaa" providerId="ADAL" clId="{E11BF85E-FAE8-D545-A78F-EB80D36F89A7}" dt="2025-05-14T18:24:58.510" v="13429" actId="20577"/>
        <pc:sldMkLst>
          <pc:docMk/>
          <pc:sldMk cId="982755366" sldId="261"/>
        </pc:sldMkLst>
        <pc:spChg chg="mod">
          <ac:chgData name="Marta Estelles" userId="5fb5a021-d5eb-4c59-8821-24f6b705aaaa" providerId="ADAL" clId="{E11BF85E-FAE8-D545-A78F-EB80D36F89A7}" dt="2025-05-01T22:46:56.283" v="470" actId="2711"/>
          <ac:spMkLst>
            <pc:docMk/>
            <pc:sldMk cId="982755366" sldId="261"/>
            <ac:spMk id="2" creationId="{AAABB4E1-079A-5345-9BA7-89CA8F4E2C68}"/>
          </ac:spMkLst>
        </pc:spChg>
        <pc:spChg chg="mod">
          <ac:chgData name="Marta Estelles" userId="5fb5a021-d5eb-4c59-8821-24f6b705aaaa" providerId="ADAL" clId="{E11BF85E-FAE8-D545-A78F-EB80D36F89A7}" dt="2025-05-11T23:38:51.993" v="1280" actId="20577"/>
          <ac:spMkLst>
            <pc:docMk/>
            <pc:sldMk cId="982755366" sldId="261"/>
            <ac:spMk id="3" creationId="{F7AD5E91-2774-B395-6452-F6D94B55EEDD}"/>
          </ac:spMkLst>
        </pc:spChg>
      </pc:sldChg>
      <pc:sldChg chg="addSp delSp modSp mod modAnim modNotesTx">
        <pc:chgData name="Marta Estelles" userId="5fb5a021-d5eb-4c59-8821-24f6b705aaaa" providerId="ADAL" clId="{E11BF85E-FAE8-D545-A78F-EB80D36F89A7}" dt="2025-05-14T18:25:12.167" v="13431" actId="20577"/>
        <pc:sldMkLst>
          <pc:docMk/>
          <pc:sldMk cId="2553756386" sldId="262"/>
        </pc:sldMkLst>
        <pc:spChg chg="mod">
          <ac:chgData name="Marta Estelles" userId="5fb5a021-d5eb-4c59-8821-24f6b705aaaa" providerId="ADAL" clId="{E11BF85E-FAE8-D545-A78F-EB80D36F89A7}" dt="2025-05-01T23:08:50.100" v="550" actId="2711"/>
          <ac:spMkLst>
            <pc:docMk/>
            <pc:sldMk cId="2553756386" sldId="262"/>
            <ac:spMk id="2" creationId="{8549223F-096C-40BD-308A-3A5E31DC9B11}"/>
          </ac:spMkLst>
        </pc:spChg>
        <pc:spChg chg="mod">
          <ac:chgData name="Marta Estelles" userId="5fb5a021-d5eb-4c59-8821-24f6b705aaaa" providerId="ADAL" clId="{E11BF85E-FAE8-D545-A78F-EB80D36F89A7}" dt="2025-05-12T22:04:31.990" v="7080" actId="20577"/>
          <ac:spMkLst>
            <pc:docMk/>
            <pc:sldMk cId="2553756386" sldId="262"/>
            <ac:spMk id="3" creationId="{11FFB79C-56F1-1169-645A-28956B977141}"/>
          </ac:spMkLst>
        </pc:spChg>
      </pc:sldChg>
      <pc:sldChg chg="modSp mod modNotesTx">
        <pc:chgData name="Marta Estelles" userId="5fb5a021-d5eb-4c59-8821-24f6b705aaaa" providerId="ADAL" clId="{E11BF85E-FAE8-D545-A78F-EB80D36F89A7}" dt="2025-05-14T18:24:45.008" v="13426" actId="20577"/>
        <pc:sldMkLst>
          <pc:docMk/>
          <pc:sldMk cId="3027635521" sldId="263"/>
        </pc:sldMkLst>
        <pc:spChg chg="mod">
          <ac:chgData name="Marta Estelles" userId="5fb5a021-d5eb-4c59-8821-24f6b705aaaa" providerId="ADAL" clId="{E11BF85E-FAE8-D545-A78F-EB80D36F89A7}" dt="2025-05-12T21:45:24.943" v="6881" actId="404"/>
          <ac:spMkLst>
            <pc:docMk/>
            <pc:sldMk cId="3027635521" sldId="263"/>
            <ac:spMk id="7" creationId="{0ED05469-DB09-64ED-D48C-D46C70AE7E02}"/>
          </ac:spMkLst>
        </pc:spChg>
        <pc:picChg chg="mod">
          <ac:chgData name="Marta Estelles" userId="5fb5a021-d5eb-4c59-8821-24f6b705aaaa" providerId="ADAL" clId="{E11BF85E-FAE8-D545-A78F-EB80D36F89A7}" dt="2025-05-12T21:45:08.284" v="6877" actId="208"/>
          <ac:picMkLst>
            <pc:docMk/>
            <pc:sldMk cId="3027635521" sldId="263"/>
            <ac:picMk id="5" creationId="{F2EC2EC1-1558-2DAE-EFEF-13DEC31AD081}"/>
          </ac:picMkLst>
        </pc:picChg>
        <pc:picChg chg="mod">
          <ac:chgData name="Marta Estelles" userId="5fb5a021-d5eb-4c59-8821-24f6b705aaaa" providerId="ADAL" clId="{E11BF85E-FAE8-D545-A78F-EB80D36F89A7}" dt="2025-05-12T21:45:05.929" v="6876" actId="208"/>
          <ac:picMkLst>
            <pc:docMk/>
            <pc:sldMk cId="3027635521" sldId="263"/>
            <ac:picMk id="6" creationId="{99A6FE6D-F88D-5759-2014-CBB2A72842FD}"/>
          </ac:picMkLst>
        </pc:picChg>
      </pc:sldChg>
      <pc:sldChg chg="modSp mod modAnim modNotesTx">
        <pc:chgData name="Marta Estelles" userId="5fb5a021-d5eb-4c59-8821-24f6b705aaaa" providerId="ADAL" clId="{E11BF85E-FAE8-D545-A78F-EB80D36F89A7}" dt="2025-05-14T18:25:30.055" v="13434" actId="20577"/>
        <pc:sldMkLst>
          <pc:docMk/>
          <pc:sldMk cId="3730219062" sldId="264"/>
        </pc:sldMkLst>
        <pc:spChg chg="mod">
          <ac:chgData name="Marta Estelles" userId="5fb5a021-d5eb-4c59-8821-24f6b705aaaa" providerId="ADAL" clId="{E11BF85E-FAE8-D545-A78F-EB80D36F89A7}" dt="2025-05-01T23:52:42.171" v="839" actId="2711"/>
          <ac:spMkLst>
            <pc:docMk/>
            <pc:sldMk cId="3730219062" sldId="264"/>
            <ac:spMk id="2" creationId="{B974283D-718D-8789-0386-EFB8B76CA206}"/>
          </ac:spMkLst>
        </pc:spChg>
        <pc:spChg chg="mod">
          <ac:chgData name="Marta Estelles" userId="5fb5a021-d5eb-4c59-8821-24f6b705aaaa" providerId="ADAL" clId="{E11BF85E-FAE8-D545-A78F-EB80D36F89A7}" dt="2025-05-01T23:52:53.231" v="841" actId="113"/>
          <ac:spMkLst>
            <pc:docMk/>
            <pc:sldMk cId="3730219062" sldId="264"/>
            <ac:spMk id="3" creationId="{938581D1-FCAD-F928-20BA-C4E6AF51E57B}"/>
          </ac:spMkLst>
        </pc:spChg>
      </pc:sldChg>
      <pc:sldChg chg="addSp delSp modSp mod modNotesTx">
        <pc:chgData name="Marta Estelles" userId="5fb5a021-d5eb-4c59-8821-24f6b705aaaa" providerId="ADAL" clId="{E11BF85E-FAE8-D545-A78F-EB80D36F89A7}" dt="2025-05-14T18:25:39.083" v="13436" actId="20577"/>
        <pc:sldMkLst>
          <pc:docMk/>
          <pc:sldMk cId="730186268" sldId="265"/>
        </pc:sldMkLst>
        <pc:spChg chg="mod">
          <ac:chgData name="Marta Estelles" userId="5fb5a021-d5eb-4c59-8821-24f6b705aaaa" providerId="ADAL" clId="{E11BF85E-FAE8-D545-A78F-EB80D36F89A7}" dt="2025-05-01T23:58:47.861" v="843" actId="2711"/>
          <ac:spMkLst>
            <pc:docMk/>
            <pc:sldMk cId="730186268" sldId="265"/>
            <ac:spMk id="2" creationId="{6E71D92A-57F4-0B5B-473F-03B11178F564}"/>
          </ac:spMkLst>
        </pc:spChg>
        <pc:spChg chg="mod">
          <ac:chgData name="Marta Estelles" userId="5fb5a021-d5eb-4c59-8821-24f6b705aaaa" providerId="ADAL" clId="{E11BF85E-FAE8-D545-A78F-EB80D36F89A7}" dt="2025-05-13T22:46:05.371" v="12021" actId="20577"/>
          <ac:spMkLst>
            <pc:docMk/>
            <pc:sldMk cId="730186268" sldId="265"/>
            <ac:spMk id="3" creationId="{F37B09DB-8364-DCAC-6459-B395C5F95E45}"/>
          </ac:spMkLst>
        </pc:spChg>
        <pc:picChg chg="mod">
          <ac:chgData name="Marta Estelles" userId="5fb5a021-d5eb-4c59-8821-24f6b705aaaa" providerId="ADAL" clId="{E11BF85E-FAE8-D545-A78F-EB80D36F89A7}" dt="2025-05-13T21:24:19.031" v="10180" actId="1076"/>
          <ac:picMkLst>
            <pc:docMk/>
            <pc:sldMk cId="730186268" sldId="265"/>
            <ac:picMk id="7" creationId="{A4ED11FB-A8AB-2F72-2C74-2FA8EEFE092C}"/>
          </ac:picMkLst>
        </pc:picChg>
        <pc:picChg chg="mod">
          <ac:chgData name="Marta Estelles" userId="5fb5a021-d5eb-4c59-8821-24f6b705aaaa" providerId="ADAL" clId="{E11BF85E-FAE8-D545-A78F-EB80D36F89A7}" dt="2025-05-13T21:24:19.031" v="10180" actId="1076"/>
          <ac:picMkLst>
            <pc:docMk/>
            <pc:sldMk cId="730186268" sldId="265"/>
            <ac:picMk id="9" creationId="{0DE550AC-6592-B2AC-21E5-AFACAF2ED433}"/>
          </ac:picMkLst>
        </pc:picChg>
        <pc:picChg chg="mod">
          <ac:chgData name="Marta Estelles" userId="5fb5a021-d5eb-4c59-8821-24f6b705aaaa" providerId="ADAL" clId="{E11BF85E-FAE8-D545-A78F-EB80D36F89A7}" dt="2025-05-13T21:24:19.031" v="10180" actId="1076"/>
          <ac:picMkLst>
            <pc:docMk/>
            <pc:sldMk cId="730186268" sldId="265"/>
            <ac:picMk id="11" creationId="{E7130889-CD2C-E906-0432-4AAF86B2A0F9}"/>
          </ac:picMkLst>
        </pc:picChg>
      </pc:sldChg>
      <pc:sldChg chg="addSp delSp modSp mod modNotesTx">
        <pc:chgData name="Marta Estelles" userId="5fb5a021-d5eb-4c59-8821-24f6b705aaaa" providerId="ADAL" clId="{E11BF85E-FAE8-D545-A78F-EB80D36F89A7}" dt="2025-05-14T18:25:34.771" v="13435" actId="20577"/>
        <pc:sldMkLst>
          <pc:docMk/>
          <pc:sldMk cId="2332277753" sldId="266"/>
        </pc:sldMkLst>
      </pc:sldChg>
      <pc:sldChg chg="delSp modSp del mod ord">
        <pc:chgData name="Marta Estelles" userId="5fb5a021-d5eb-4c59-8821-24f6b705aaaa" providerId="ADAL" clId="{E11BF85E-FAE8-D545-A78F-EB80D36F89A7}" dt="2025-05-12T22:13:33.475" v="7181" actId="2696"/>
        <pc:sldMkLst>
          <pc:docMk/>
          <pc:sldMk cId="1895372083" sldId="267"/>
        </pc:sldMkLst>
      </pc:sldChg>
      <pc:sldChg chg="modSp del mod modShow">
        <pc:chgData name="Marta Estelles" userId="5fb5a021-d5eb-4c59-8821-24f6b705aaaa" providerId="ADAL" clId="{E11BF85E-FAE8-D545-A78F-EB80D36F89A7}" dt="2025-05-12T22:12:27.538" v="7175" actId="2696"/>
        <pc:sldMkLst>
          <pc:docMk/>
          <pc:sldMk cId="2197635876" sldId="268"/>
        </pc:sldMkLst>
      </pc:sldChg>
      <pc:sldChg chg="modSp mod">
        <pc:chgData name="Marta Estelles" userId="5fb5a021-d5eb-4c59-8821-24f6b705aaaa" providerId="ADAL" clId="{E11BF85E-FAE8-D545-A78F-EB80D36F89A7}" dt="2025-05-14T18:30:47.257" v="13463" actId="114"/>
        <pc:sldMkLst>
          <pc:docMk/>
          <pc:sldMk cId="900925919" sldId="269"/>
        </pc:sldMkLst>
        <pc:spChg chg="mod">
          <ac:chgData name="Marta Estelles" userId="5fb5a021-d5eb-4c59-8821-24f6b705aaaa" providerId="ADAL" clId="{E11BF85E-FAE8-D545-A78F-EB80D36F89A7}" dt="2025-05-12T03:28:23.189" v="5896" actId="20577"/>
          <ac:spMkLst>
            <pc:docMk/>
            <pc:sldMk cId="900925919" sldId="269"/>
            <ac:spMk id="2" creationId="{89B8C6A4-5AA0-809D-A1F4-7B4CF6F39683}"/>
          </ac:spMkLst>
        </pc:spChg>
        <pc:spChg chg="mod">
          <ac:chgData name="Marta Estelles" userId="5fb5a021-d5eb-4c59-8821-24f6b705aaaa" providerId="ADAL" clId="{E11BF85E-FAE8-D545-A78F-EB80D36F89A7}" dt="2025-05-14T18:30:47.257" v="13463" actId="114"/>
          <ac:spMkLst>
            <pc:docMk/>
            <pc:sldMk cId="900925919" sldId="269"/>
            <ac:spMk id="3" creationId="{62878A16-18BC-DC0C-C484-7EFEE850B283}"/>
          </ac:spMkLst>
        </pc:spChg>
      </pc:sldChg>
      <pc:sldChg chg="addSp delSp modSp del mod modShow">
        <pc:chgData name="Marta Estelles" userId="5fb5a021-d5eb-4c59-8821-24f6b705aaaa" providerId="ADAL" clId="{E11BF85E-FAE8-D545-A78F-EB80D36F89A7}" dt="2025-05-12T22:07:56.757" v="7129" actId="2696"/>
        <pc:sldMkLst>
          <pc:docMk/>
          <pc:sldMk cId="2477337361" sldId="270"/>
        </pc:sldMkLst>
      </pc:sldChg>
      <pc:sldChg chg="modSp mod modNotesTx">
        <pc:chgData name="Marta Estelles" userId="5fb5a021-d5eb-4c59-8821-24f6b705aaaa" providerId="ADAL" clId="{E11BF85E-FAE8-D545-A78F-EB80D36F89A7}" dt="2025-05-14T18:26:13.598" v="13442" actId="20577"/>
        <pc:sldMkLst>
          <pc:docMk/>
          <pc:sldMk cId="3746993117" sldId="271"/>
        </pc:sldMkLst>
        <pc:spChg chg="mod">
          <ac:chgData name="Marta Estelles" userId="5fb5a021-d5eb-4c59-8821-24f6b705aaaa" providerId="ADAL" clId="{E11BF85E-FAE8-D545-A78F-EB80D36F89A7}" dt="2025-05-02T00:01:14.723" v="850" actId="2711"/>
          <ac:spMkLst>
            <pc:docMk/>
            <pc:sldMk cId="3746993117" sldId="271"/>
            <ac:spMk id="2" creationId="{1680D159-825F-4BE9-EC30-FF4DBC49CCD5}"/>
          </ac:spMkLst>
        </pc:spChg>
        <pc:spChg chg="mod">
          <ac:chgData name="Marta Estelles" userId="5fb5a021-d5eb-4c59-8821-24f6b705aaaa" providerId="ADAL" clId="{E11BF85E-FAE8-D545-A78F-EB80D36F89A7}" dt="2025-05-13T02:09:57.554" v="8576" actId="20577"/>
          <ac:spMkLst>
            <pc:docMk/>
            <pc:sldMk cId="3746993117" sldId="271"/>
            <ac:spMk id="3" creationId="{23FE5E3F-EBD3-C0CE-3F7A-EF4F5E662671}"/>
          </ac:spMkLst>
        </pc:spChg>
      </pc:sldChg>
      <pc:sldChg chg="addSp delSp modSp mod modAnim modNotesTx">
        <pc:chgData name="Marta Estelles" userId="5fb5a021-d5eb-4c59-8821-24f6b705aaaa" providerId="ADAL" clId="{E11BF85E-FAE8-D545-A78F-EB80D36F89A7}" dt="2025-05-14T18:25:44.806" v="13437" actId="20577"/>
        <pc:sldMkLst>
          <pc:docMk/>
          <pc:sldMk cId="3928426018" sldId="272"/>
        </pc:sldMkLst>
        <pc:spChg chg="mod">
          <ac:chgData name="Marta Estelles" userId="5fb5a021-d5eb-4c59-8821-24f6b705aaaa" providerId="ADAL" clId="{E11BF85E-FAE8-D545-A78F-EB80D36F89A7}" dt="2025-05-11T23:58:12.225" v="1475" actId="20577"/>
          <ac:spMkLst>
            <pc:docMk/>
            <pc:sldMk cId="3928426018" sldId="272"/>
            <ac:spMk id="2" creationId="{DE23489B-580D-5BFA-9D3A-3E6B81A16540}"/>
          </ac:spMkLst>
        </pc:spChg>
        <pc:spChg chg="mod">
          <ac:chgData name="Marta Estelles" userId="5fb5a021-d5eb-4c59-8821-24f6b705aaaa" providerId="ADAL" clId="{E11BF85E-FAE8-D545-A78F-EB80D36F89A7}" dt="2025-05-14T03:14:29.061" v="12863" actId="20577"/>
          <ac:spMkLst>
            <pc:docMk/>
            <pc:sldMk cId="3928426018" sldId="272"/>
            <ac:spMk id="4" creationId="{3F7FABD6-BD82-269C-2CC2-1FCB73EBC0CA}"/>
          </ac:spMkLst>
        </pc:spChg>
        <pc:picChg chg="add mod">
          <ac:chgData name="Marta Estelles" userId="5fb5a021-d5eb-4c59-8821-24f6b705aaaa" providerId="ADAL" clId="{E11BF85E-FAE8-D545-A78F-EB80D36F89A7}" dt="2025-05-13T21:25:09.519" v="10188" actId="1076"/>
          <ac:picMkLst>
            <pc:docMk/>
            <pc:sldMk cId="3928426018" sldId="272"/>
            <ac:picMk id="3" creationId="{065C1A87-B7CE-33BD-948A-E9B07C934125}"/>
          </ac:picMkLst>
        </pc:picChg>
      </pc:sldChg>
      <pc:sldChg chg="modSp mod modAnim modNotesTx">
        <pc:chgData name="Marta Estelles" userId="5fb5a021-d5eb-4c59-8821-24f6b705aaaa" providerId="ADAL" clId="{E11BF85E-FAE8-D545-A78F-EB80D36F89A7}" dt="2025-05-14T18:25:57.766" v="13439" actId="20577"/>
        <pc:sldMkLst>
          <pc:docMk/>
          <pc:sldMk cId="98967124" sldId="273"/>
        </pc:sldMkLst>
        <pc:spChg chg="mod">
          <ac:chgData name="Marta Estelles" userId="5fb5a021-d5eb-4c59-8821-24f6b705aaaa" providerId="ADAL" clId="{E11BF85E-FAE8-D545-A78F-EB80D36F89A7}" dt="2025-05-02T00:02:03.378" v="856" actId="2711"/>
          <ac:spMkLst>
            <pc:docMk/>
            <pc:sldMk cId="98967124" sldId="273"/>
            <ac:spMk id="2" creationId="{5FD8F732-EAC3-F133-71B1-DF4E45652649}"/>
          </ac:spMkLst>
        </pc:spChg>
        <pc:spChg chg="mod">
          <ac:chgData name="Marta Estelles" userId="5fb5a021-d5eb-4c59-8821-24f6b705aaaa" providerId="ADAL" clId="{E11BF85E-FAE8-D545-A78F-EB80D36F89A7}" dt="2025-05-13T02:05:00.559" v="8541" actId="113"/>
          <ac:spMkLst>
            <pc:docMk/>
            <pc:sldMk cId="98967124" sldId="273"/>
            <ac:spMk id="4" creationId="{D5C78DD2-CB63-AE92-FD9A-29BBB483A3F1}"/>
          </ac:spMkLst>
        </pc:spChg>
        <pc:picChg chg="mod">
          <ac:chgData name="Marta Estelles" userId="5fb5a021-d5eb-4c59-8821-24f6b705aaaa" providerId="ADAL" clId="{E11BF85E-FAE8-D545-A78F-EB80D36F89A7}" dt="2025-05-12T22:33:42.386" v="7283" actId="208"/>
          <ac:picMkLst>
            <pc:docMk/>
            <pc:sldMk cId="98967124" sldId="273"/>
            <ac:picMk id="6" creationId="{CFA611C1-E269-31DC-E254-D9150CDFD2EF}"/>
          </ac:picMkLst>
        </pc:picChg>
      </pc:sldChg>
      <pc:sldChg chg="modSp mod modAnim modNotesTx">
        <pc:chgData name="Marta Estelles" userId="5fb5a021-d5eb-4c59-8821-24f6b705aaaa" providerId="ADAL" clId="{E11BF85E-FAE8-D545-A78F-EB80D36F89A7}" dt="2025-05-14T18:26:09.489" v="13441" actId="20577"/>
        <pc:sldMkLst>
          <pc:docMk/>
          <pc:sldMk cId="1762138558" sldId="274"/>
        </pc:sldMkLst>
        <pc:spChg chg="mod">
          <ac:chgData name="Marta Estelles" userId="5fb5a021-d5eb-4c59-8821-24f6b705aaaa" providerId="ADAL" clId="{E11BF85E-FAE8-D545-A78F-EB80D36F89A7}" dt="2025-05-02T00:01:47.104" v="854" actId="2711"/>
          <ac:spMkLst>
            <pc:docMk/>
            <pc:sldMk cId="1762138558" sldId="274"/>
            <ac:spMk id="2" creationId="{0C80B43B-0585-0CAD-1D67-7DAD35FC045D}"/>
          </ac:spMkLst>
        </pc:spChg>
        <pc:spChg chg="mod">
          <ac:chgData name="Marta Estelles" userId="5fb5a021-d5eb-4c59-8821-24f6b705aaaa" providerId="ADAL" clId="{E11BF85E-FAE8-D545-A78F-EB80D36F89A7}" dt="2025-05-13T02:08:37.666" v="8547" actId="113"/>
          <ac:spMkLst>
            <pc:docMk/>
            <pc:sldMk cId="1762138558" sldId="274"/>
            <ac:spMk id="4" creationId="{5297B94F-8555-7F66-FC91-DDAEA91D023C}"/>
          </ac:spMkLst>
        </pc:spChg>
        <pc:picChg chg="mod">
          <ac:chgData name="Marta Estelles" userId="5fb5a021-d5eb-4c59-8821-24f6b705aaaa" providerId="ADAL" clId="{E11BF85E-FAE8-D545-A78F-EB80D36F89A7}" dt="2025-05-12T23:46:55.008" v="7347" actId="208"/>
          <ac:picMkLst>
            <pc:docMk/>
            <pc:sldMk cId="1762138558" sldId="274"/>
            <ac:picMk id="7" creationId="{5FD6828E-AB04-DB59-CAA1-98BB4535E83D}"/>
          </ac:picMkLst>
        </pc:picChg>
      </pc:sldChg>
      <pc:sldChg chg="modSp del mod modShow">
        <pc:chgData name="Marta Estelles" userId="5fb5a021-d5eb-4c59-8821-24f6b705aaaa" providerId="ADAL" clId="{E11BF85E-FAE8-D545-A78F-EB80D36F89A7}" dt="2025-05-12T22:13:25.757" v="7180" actId="2696"/>
        <pc:sldMkLst>
          <pc:docMk/>
          <pc:sldMk cId="1792941002" sldId="275"/>
        </pc:sldMkLst>
      </pc:sldChg>
      <pc:sldChg chg="addSp delSp modSp del mod">
        <pc:chgData name="Marta Estelles" userId="5fb5a021-d5eb-4c59-8821-24f6b705aaaa" providerId="ADAL" clId="{E11BF85E-FAE8-D545-A78F-EB80D36F89A7}" dt="2025-05-12T22:13:44.657" v="7182" actId="2696"/>
        <pc:sldMkLst>
          <pc:docMk/>
          <pc:sldMk cId="2190147311" sldId="276"/>
        </pc:sldMkLst>
      </pc:sldChg>
      <pc:sldChg chg="del">
        <pc:chgData name="Marta Estelles" userId="5fb5a021-d5eb-4c59-8821-24f6b705aaaa" providerId="ADAL" clId="{E11BF85E-FAE8-D545-A78F-EB80D36F89A7}" dt="2025-05-01T22:23:40.122" v="5" actId="2696"/>
        <pc:sldMkLst>
          <pc:docMk/>
          <pc:sldMk cId="1311039063" sldId="277"/>
        </pc:sldMkLst>
      </pc:sldChg>
      <pc:sldChg chg="addSp delSp modSp add mod modNotesTx">
        <pc:chgData name="Marta Estelles" userId="5fb5a021-d5eb-4c59-8821-24f6b705aaaa" providerId="ADAL" clId="{E11BF85E-FAE8-D545-A78F-EB80D36F89A7}" dt="2025-05-14T18:24:36.648" v="13424" actId="20577"/>
        <pc:sldMkLst>
          <pc:docMk/>
          <pc:sldMk cId="156922206" sldId="278"/>
        </pc:sldMkLst>
        <pc:spChg chg="mod">
          <ac:chgData name="Marta Estelles" userId="5fb5a021-d5eb-4c59-8821-24f6b705aaaa" providerId="ADAL" clId="{E11BF85E-FAE8-D545-A78F-EB80D36F89A7}" dt="2025-05-01T22:43:50.832" v="445" actId="2711"/>
          <ac:spMkLst>
            <pc:docMk/>
            <pc:sldMk cId="156922206" sldId="278"/>
            <ac:spMk id="2" creationId="{86BC8B11-B69D-650D-7EE9-7A24B44C576A}"/>
          </ac:spMkLst>
        </pc:spChg>
        <pc:spChg chg="mod">
          <ac:chgData name="Marta Estelles" userId="5fb5a021-d5eb-4c59-8821-24f6b705aaaa" providerId="ADAL" clId="{E11BF85E-FAE8-D545-A78F-EB80D36F89A7}" dt="2025-05-12T22:10:30.899" v="7171" actId="20577"/>
          <ac:spMkLst>
            <pc:docMk/>
            <pc:sldMk cId="156922206" sldId="278"/>
            <ac:spMk id="3" creationId="{8F90DC19-0115-B6CA-3BE2-8A0595A22DEA}"/>
          </ac:spMkLst>
        </pc:spChg>
        <pc:picChg chg="mod">
          <ac:chgData name="Marta Estelles" userId="5fb5a021-d5eb-4c59-8821-24f6b705aaaa" providerId="ADAL" clId="{E11BF85E-FAE8-D545-A78F-EB80D36F89A7}" dt="2025-05-12T21:44:51.829" v="6874" actId="1076"/>
          <ac:picMkLst>
            <pc:docMk/>
            <pc:sldMk cId="156922206" sldId="278"/>
            <ac:picMk id="7" creationId="{0CA28E39-13CD-D2C1-127B-BC9BBA2C91A2}"/>
          </ac:picMkLst>
        </pc:picChg>
      </pc:sldChg>
      <pc:sldChg chg="addSp delSp modSp add mod modNotesTx">
        <pc:chgData name="Marta Estelles" userId="5fb5a021-d5eb-4c59-8821-24f6b705aaaa" providerId="ADAL" clId="{E11BF85E-FAE8-D545-A78F-EB80D36F89A7}" dt="2025-05-14T18:24:40.859" v="13425" actId="20577"/>
        <pc:sldMkLst>
          <pc:docMk/>
          <pc:sldMk cId="2608209381" sldId="279"/>
        </pc:sldMkLst>
        <pc:spChg chg="mod">
          <ac:chgData name="Marta Estelles" userId="5fb5a021-d5eb-4c59-8821-24f6b705aaaa" providerId="ADAL" clId="{E11BF85E-FAE8-D545-A78F-EB80D36F89A7}" dt="2025-05-01T22:45:08.811" v="464" actId="2711"/>
          <ac:spMkLst>
            <pc:docMk/>
            <pc:sldMk cId="2608209381" sldId="279"/>
            <ac:spMk id="2" creationId="{FB4E59DE-8D67-A3A3-18A6-7DE2CDB3128B}"/>
          </ac:spMkLst>
        </pc:spChg>
        <pc:spChg chg="add mod">
          <ac:chgData name="Marta Estelles" userId="5fb5a021-d5eb-4c59-8821-24f6b705aaaa" providerId="ADAL" clId="{E11BF85E-FAE8-D545-A78F-EB80D36F89A7}" dt="2025-05-14T03:16:15.666" v="12864" actId="113"/>
          <ac:spMkLst>
            <pc:docMk/>
            <pc:sldMk cId="2608209381" sldId="279"/>
            <ac:spMk id="11" creationId="{0632CEC8-978D-324C-6E9D-A60C9B1350AC}"/>
          </ac:spMkLst>
        </pc:spChg>
        <pc:picChg chg="mod">
          <ac:chgData name="Marta Estelles" userId="5fb5a021-d5eb-4c59-8821-24f6b705aaaa" providerId="ADAL" clId="{E11BF85E-FAE8-D545-A78F-EB80D36F89A7}" dt="2025-05-12T21:44:56.535" v="6875" actId="1076"/>
          <ac:picMkLst>
            <pc:docMk/>
            <pc:sldMk cId="2608209381" sldId="279"/>
            <ac:picMk id="7" creationId="{660AA113-230B-369A-0DD4-758EAD2CE077}"/>
          </ac:picMkLst>
        </pc:picChg>
      </pc:sldChg>
      <pc:sldChg chg="addSp delSp modSp new del mod">
        <pc:chgData name="Marta Estelles" userId="5fb5a021-d5eb-4c59-8821-24f6b705aaaa" providerId="ADAL" clId="{E11BF85E-FAE8-D545-A78F-EB80D36F89A7}" dt="2025-05-12T22:13:57.882" v="7183" actId="2696"/>
        <pc:sldMkLst>
          <pc:docMk/>
          <pc:sldMk cId="449964767" sldId="280"/>
        </pc:sldMkLst>
      </pc:sldChg>
      <pc:sldChg chg="addSp delSp modSp new mod modAnim modNotesTx">
        <pc:chgData name="Marta Estelles" userId="5fb5a021-d5eb-4c59-8821-24f6b705aaaa" providerId="ADAL" clId="{E11BF85E-FAE8-D545-A78F-EB80D36F89A7}" dt="2025-05-14T18:25:04.142" v="13430" actId="20577"/>
        <pc:sldMkLst>
          <pc:docMk/>
          <pc:sldMk cId="3784163292" sldId="281"/>
        </pc:sldMkLst>
        <pc:spChg chg="add mod">
          <ac:chgData name="Marta Estelles" userId="5fb5a021-d5eb-4c59-8821-24f6b705aaaa" providerId="ADAL" clId="{E11BF85E-FAE8-D545-A78F-EB80D36F89A7}" dt="2025-05-11T23:29:10.810" v="1216" actId="14100"/>
          <ac:spMkLst>
            <pc:docMk/>
            <pc:sldMk cId="3784163292" sldId="281"/>
            <ac:spMk id="2" creationId="{68161210-D185-4467-7FAD-319CE68E5137}"/>
          </ac:spMkLst>
        </pc:spChg>
        <pc:spChg chg="add mod">
          <ac:chgData name="Marta Estelles" userId="5fb5a021-d5eb-4c59-8821-24f6b705aaaa" providerId="ADAL" clId="{E11BF85E-FAE8-D545-A78F-EB80D36F89A7}" dt="2025-05-11T23:29:17.948" v="1218" actId="1076"/>
          <ac:spMkLst>
            <pc:docMk/>
            <pc:sldMk cId="3784163292" sldId="281"/>
            <ac:spMk id="3" creationId="{0272E4D1-93A9-2E1B-8237-AACA4B190FD0}"/>
          </ac:spMkLst>
        </pc:spChg>
        <pc:spChg chg="add mod">
          <ac:chgData name="Marta Estelles" userId="5fb5a021-d5eb-4c59-8821-24f6b705aaaa" providerId="ADAL" clId="{E11BF85E-FAE8-D545-A78F-EB80D36F89A7}" dt="2025-05-01T23:07:02.557" v="527" actId="1076"/>
          <ac:spMkLst>
            <pc:docMk/>
            <pc:sldMk cId="3784163292" sldId="281"/>
            <ac:spMk id="5" creationId="{8DF6111F-E461-93A6-C1E8-5C94D5F4171C}"/>
          </ac:spMkLst>
        </pc:spChg>
        <pc:spChg chg="add mod">
          <ac:chgData name="Marta Estelles" userId="5fb5a021-d5eb-4c59-8821-24f6b705aaaa" providerId="ADAL" clId="{E11BF85E-FAE8-D545-A78F-EB80D36F89A7}" dt="2025-05-01T23:08:12.805" v="547" actId="20577"/>
          <ac:spMkLst>
            <pc:docMk/>
            <pc:sldMk cId="3784163292" sldId="281"/>
            <ac:spMk id="6" creationId="{54EDF0F6-CEAF-4F39-F907-66C35B0B81E7}"/>
          </ac:spMkLst>
        </pc:spChg>
        <pc:spChg chg="add mod">
          <ac:chgData name="Marta Estelles" userId="5fb5a021-d5eb-4c59-8821-24f6b705aaaa" providerId="ADAL" clId="{E11BF85E-FAE8-D545-A78F-EB80D36F89A7}" dt="2025-05-01T23:07:50.541" v="533" actId="14100"/>
          <ac:spMkLst>
            <pc:docMk/>
            <pc:sldMk cId="3784163292" sldId="281"/>
            <ac:spMk id="7" creationId="{97C53605-5A9B-306D-E685-5E4133240AF0}"/>
          </ac:spMkLst>
        </pc:spChg>
        <pc:spChg chg="add mod">
          <ac:chgData name="Marta Estelles" userId="5fb5a021-d5eb-4c59-8821-24f6b705aaaa" providerId="ADAL" clId="{E11BF85E-FAE8-D545-A78F-EB80D36F89A7}" dt="2025-05-01T23:07:55.470" v="535" actId="1076"/>
          <ac:spMkLst>
            <pc:docMk/>
            <pc:sldMk cId="3784163292" sldId="281"/>
            <ac:spMk id="8" creationId="{A1A3E5B1-0E7D-4A42-4006-B42631BA36E2}"/>
          </ac:spMkLst>
        </pc:spChg>
        <pc:spChg chg="add mod">
          <ac:chgData name="Marta Estelles" userId="5fb5a021-d5eb-4c59-8821-24f6b705aaaa" providerId="ADAL" clId="{E11BF85E-FAE8-D545-A78F-EB80D36F89A7}" dt="2025-05-13T21:49:44.642" v="10801" actId="20577"/>
          <ac:spMkLst>
            <pc:docMk/>
            <pc:sldMk cId="3784163292" sldId="281"/>
            <ac:spMk id="14" creationId="{78B57A14-6C96-C1BE-AE60-3D4114DD5C61}"/>
          </ac:spMkLst>
        </pc:spChg>
        <pc:graphicFrameChg chg="add mod modGraphic">
          <ac:chgData name="Marta Estelles" userId="5fb5a021-d5eb-4c59-8821-24f6b705aaaa" providerId="ADAL" clId="{E11BF85E-FAE8-D545-A78F-EB80D36F89A7}" dt="2025-05-01T23:05:49.569" v="515" actId="1076"/>
          <ac:graphicFrameMkLst>
            <pc:docMk/>
            <pc:sldMk cId="3784163292" sldId="281"/>
            <ac:graphicFrameMk id="4" creationId="{1C1C2075-1582-265E-E11E-EDEB8562D612}"/>
          </ac:graphicFrameMkLst>
        </pc:graphicFrameChg>
        <pc:cxnChg chg="add mod">
          <ac:chgData name="Marta Estelles" userId="5fb5a021-d5eb-4c59-8821-24f6b705aaaa" providerId="ADAL" clId="{E11BF85E-FAE8-D545-A78F-EB80D36F89A7}" dt="2025-05-11T23:30:23.288" v="1223" actId="14100"/>
          <ac:cxnSpMkLst>
            <pc:docMk/>
            <pc:sldMk cId="3784163292" sldId="281"/>
            <ac:cxnSpMk id="10" creationId="{84CC877A-31C0-C6F0-5AAF-0EE37580C101}"/>
          </ac:cxnSpMkLst>
        </pc:cxnChg>
      </pc:sldChg>
      <pc:sldChg chg="addSp delSp modSp new del mod">
        <pc:chgData name="Marta Estelles" userId="5fb5a021-d5eb-4c59-8821-24f6b705aaaa" providerId="ADAL" clId="{E11BF85E-FAE8-D545-A78F-EB80D36F89A7}" dt="2025-05-11T23:44:46.744" v="1352" actId="2696"/>
        <pc:sldMkLst>
          <pc:docMk/>
          <pc:sldMk cId="2383611327" sldId="282"/>
        </pc:sldMkLst>
      </pc:sldChg>
      <pc:sldChg chg="addSp delSp modSp new mod modNotesTx">
        <pc:chgData name="Marta Estelles" userId="5fb5a021-d5eb-4c59-8821-24f6b705aaaa" providerId="ADAL" clId="{E11BF85E-FAE8-D545-A78F-EB80D36F89A7}" dt="2025-05-14T18:25:23.993" v="13433" actId="20577"/>
        <pc:sldMkLst>
          <pc:docMk/>
          <pc:sldMk cId="1973003229" sldId="283"/>
        </pc:sldMkLst>
        <pc:spChg chg="mod">
          <ac:chgData name="Marta Estelles" userId="5fb5a021-d5eb-4c59-8821-24f6b705aaaa" providerId="ADAL" clId="{E11BF85E-FAE8-D545-A78F-EB80D36F89A7}" dt="2025-05-12T22:09:54.160" v="7157" actId="1076"/>
          <ac:spMkLst>
            <pc:docMk/>
            <pc:sldMk cId="1973003229" sldId="283"/>
            <ac:spMk id="3" creationId="{68BB6CC1-07F4-A4A4-423D-C4D4050E2963}"/>
          </ac:spMkLst>
        </pc:spChg>
        <pc:picChg chg="add mod">
          <ac:chgData name="Marta Estelles" userId="5fb5a021-d5eb-4c59-8821-24f6b705aaaa" providerId="ADAL" clId="{E11BF85E-FAE8-D545-A78F-EB80D36F89A7}" dt="2025-05-12T22:08:52.983" v="7136" actId="208"/>
          <ac:picMkLst>
            <pc:docMk/>
            <pc:sldMk cId="1973003229" sldId="283"/>
            <ac:picMk id="4" creationId="{34BBB1FB-420C-6326-8836-50017C7F7046}"/>
          </ac:picMkLst>
        </pc:picChg>
      </pc:sldChg>
      <pc:sldChg chg="new del">
        <pc:chgData name="Marta Estelles" userId="5fb5a021-d5eb-4c59-8821-24f6b705aaaa" providerId="ADAL" clId="{E11BF85E-FAE8-D545-A78F-EB80D36F89A7}" dt="2025-05-12T22:19:30.498" v="7271" actId="2696"/>
        <pc:sldMkLst>
          <pc:docMk/>
          <pc:sldMk cId="2899960062" sldId="284"/>
        </pc:sldMkLst>
      </pc:sldChg>
      <pc:sldChg chg="addSp delSp modSp new mod modNotesTx">
        <pc:chgData name="Marta Estelles" userId="5fb5a021-d5eb-4c59-8821-24f6b705aaaa" providerId="ADAL" clId="{E11BF85E-FAE8-D545-A78F-EB80D36F89A7}" dt="2025-05-14T18:24:31.172" v="13423" actId="20577"/>
        <pc:sldMkLst>
          <pc:docMk/>
          <pc:sldMk cId="1529280104" sldId="285"/>
        </pc:sldMkLst>
        <pc:spChg chg="add mod">
          <ac:chgData name="Marta Estelles" userId="5fb5a021-d5eb-4c59-8821-24f6b705aaaa" providerId="ADAL" clId="{E11BF85E-FAE8-D545-A78F-EB80D36F89A7}" dt="2025-05-14T00:40:23.176" v="12456" actId="20577"/>
          <ac:spMkLst>
            <pc:docMk/>
            <pc:sldMk cId="1529280104" sldId="285"/>
            <ac:spMk id="2" creationId="{3CB18F4B-EC38-30CC-3D44-7397C1E28BC5}"/>
          </ac:spMkLst>
        </pc:spChg>
        <pc:spChg chg="add del mod">
          <ac:chgData name="Marta Estelles" userId="5fb5a021-d5eb-4c59-8821-24f6b705aaaa" providerId="ADAL" clId="{E11BF85E-FAE8-D545-A78F-EB80D36F89A7}" dt="2025-05-11T23:54:42.364" v="1459" actId="20577"/>
          <ac:spMkLst>
            <pc:docMk/>
            <pc:sldMk cId="1529280104" sldId="285"/>
            <ac:spMk id="3" creationId="{B4ECEBC6-6DEB-F177-A374-B162B185F6ED}"/>
          </ac:spMkLst>
        </pc:spChg>
      </pc:sldChg>
      <pc:sldChg chg="addSp delSp modSp new mod modNotesTx">
        <pc:chgData name="Marta Estelles" userId="5fb5a021-d5eb-4c59-8821-24f6b705aaaa" providerId="ADAL" clId="{E11BF85E-FAE8-D545-A78F-EB80D36F89A7}" dt="2025-05-14T18:24:48.983" v="13427" actId="20577"/>
        <pc:sldMkLst>
          <pc:docMk/>
          <pc:sldMk cId="28611029" sldId="286"/>
        </pc:sldMkLst>
        <pc:spChg chg="mod">
          <ac:chgData name="Marta Estelles" userId="5fb5a021-d5eb-4c59-8821-24f6b705aaaa" providerId="ADAL" clId="{E11BF85E-FAE8-D545-A78F-EB80D36F89A7}" dt="2025-05-13T03:32:38.334" v="8783" actId="14100"/>
          <ac:spMkLst>
            <pc:docMk/>
            <pc:sldMk cId="28611029" sldId="286"/>
            <ac:spMk id="3" creationId="{6890744C-356B-1B80-2583-177D20D75531}"/>
          </ac:spMkLst>
        </pc:spChg>
        <pc:picChg chg="add mod">
          <ac:chgData name="Marta Estelles" userId="5fb5a021-d5eb-4c59-8821-24f6b705aaaa" providerId="ADAL" clId="{E11BF85E-FAE8-D545-A78F-EB80D36F89A7}" dt="2025-05-12T21:48:44.932" v="6925" actId="1076"/>
          <ac:picMkLst>
            <pc:docMk/>
            <pc:sldMk cId="28611029" sldId="286"/>
            <ac:picMk id="4" creationId="{75EB1B17-F2CC-B607-C333-F3EFCF7A8A96}"/>
          </ac:picMkLst>
        </pc:picChg>
      </pc:sldChg>
      <pc:sldChg chg="addSp modSp add mod modAnim modNotesTx">
        <pc:chgData name="Marta Estelles" userId="5fb5a021-d5eb-4c59-8821-24f6b705aaaa" providerId="ADAL" clId="{E11BF85E-FAE8-D545-A78F-EB80D36F89A7}" dt="2025-05-14T18:25:17.053" v="13432" actId="20577"/>
        <pc:sldMkLst>
          <pc:docMk/>
          <pc:sldMk cId="4077508046" sldId="287"/>
        </pc:sldMkLst>
        <pc:spChg chg="mod">
          <ac:chgData name="Marta Estelles" userId="5fb5a021-d5eb-4c59-8821-24f6b705aaaa" providerId="ADAL" clId="{E11BF85E-FAE8-D545-A78F-EB80D36F89A7}" dt="2025-05-14T03:19:20.483" v="12867" actId="14100"/>
          <ac:spMkLst>
            <pc:docMk/>
            <pc:sldMk cId="4077508046" sldId="287"/>
            <ac:spMk id="3" creationId="{5F9E3307-A128-2217-8868-866A2A3B5C77}"/>
          </ac:spMkLst>
        </pc:spChg>
        <pc:picChg chg="add mod">
          <ac:chgData name="Marta Estelles" userId="5fb5a021-d5eb-4c59-8821-24f6b705aaaa" providerId="ADAL" clId="{E11BF85E-FAE8-D545-A78F-EB80D36F89A7}" dt="2025-05-14T03:19:47.150" v="12893" actId="1036"/>
          <ac:picMkLst>
            <pc:docMk/>
            <pc:sldMk cId="4077508046" sldId="287"/>
            <ac:picMk id="4" creationId="{CDB2DF85-E178-731C-5A48-27DB22A960E8}"/>
          </ac:picMkLst>
        </pc:picChg>
        <pc:picChg chg="add mod">
          <ac:chgData name="Marta Estelles" userId="5fb5a021-d5eb-4c59-8821-24f6b705aaaa" providerId="ADAL" clId="{E11BF85E-FAE8-D545-A78F-EB80D36F89A7}" dt="2025-05-14T03:19:47.150" v="12893" actId="1036"/>
          <ac:picMkLst>
            <pc:docMk/>
            <pc:sldMk cId="4077508046" sldId="287"/>
            <ac:picMk id="5" creationId="{29EE654C-1FFB-9166-10E3-4F7170529987}"/>
          </ac:picMkLst>
        </pc:picChg>
      </pc:sldChg>
      <pc:sldChg chg="add del mod modShow">
        <pc:chgData name="Marta Estelles" userId="5fb5a021-d5eb-4c59-8821-24f6b705aaaa" providerId="ADAL" clId="{E11BF85E-FAE8-D545-A78F-EB80D36F89A7}" dt="2025-05-12T22:12:25.221" v="7174" actId="2696"/>
        <pc:sldMkLst>
          <pc:docMk/>
          <pc:sldMk cId="4087420693" sldId="288"/>
        </pc:sldMkLst>
      </pc:sldChg>
      <pc:sldChg chg="addSp delSp modSp new mod modNotesTx">
        <pc:chgData name="Marta Estelles" userId="5fb5a021-d5eb-4c59-8821-24f6b705aaaa" providerId="ADAL" clId="{E11BF85E-FAE8-D545-A78F-EB80D36F89A7}" dt="2025-05-14T18:25:51.899" v="13438" actId="20577"/>
        <pc:sldMkLst>
          <pc:docMk/>
          <pc:sldMk cId="460604270" sldId="289"/>
        </pc:sldMkLst>
        <pc:picChg chg="add mod">
          <ac:chgData name="Marta Estelles" userId="5fb5a021-d5eb-4c59-8821-24f6b705aaaa" providerId="ADAL" clId="{E11BF85E-FAE8-D545-A78F-EB80D36F89A7}" dt="2025-05-12T22:16:36.661" v="7248" actId="208"/>
          <ac:picMkLst>
            <pc:docMk/>
            <pc:sldMk cId="460604270" sldId="289"/>
            <ac:picMk id="4" creationId="{0741A05E-50EE-A674-CC1D-7C45D81D4048}"/>
          </ac:picMkLst>
        </pc:picChg>
        <pc:picChg chg="add mod">
          <ac:chgData name="Marta Estelles" userId="5fb5a021-d5eb-4c59-8821-24f6b705aaaa" providerId="ADAL" clId="{E11BF85E-FAE8-D545-A78F-EB80D36F89A7}" dt="2025-05-12T22:17:09.539" v="7256" actId="1076"/>
          <ac:picMkLst>
            <pc:docMk/>
            <pc:sldMk cId="460604270" sldId="289"/>
            <ac:picMk id="6" creationId="{3015A5FB-4F36-BCFE-5EAA-A113951D38B2}"/>
          </ac:picMkLst>
        </pc:picChg>
        <pc:picChg chg="add mod">
          <ac:chgData name="Marta Estelles" userId="5fb5a021-d5eb-4c59-8821-24f6b705aaaa" providerId="ADAL" clId="{E11BF85E-FAE8-D545-A78F-EB80D36F89A7}" dt="2025-05-12T22:17:17.555" v="7259" actId="1076"/>
          <ac:picMkLst>
            <pc:docMk/>
            <pc:sldMk cId="460604270" sldId="289"/>
            <ac:picMk id="8" creationId="{19EF61D3-F6D9-2BF6-2D1B-839B5F14CD44}"/>
          </ac:picMkLst>
        </pc:picChg>
      </pc:sldChg>
      <pc:sldChg chg="new del">
        <pc:chgData name="Marta Estelles" userId="5fb5a021-d5eb-4c59-8821-24f6b705aaaa" providerId="ADAL" clId="{E11BF85E-FAE8-D545-A78F-EB80D36F89A7}" dt="2025-05-12T03:24:59.171" v="5715" actId="2696"/>
        <pc:sldMkLst>
          <pc:docMk/>
          <pc:sldMk cId="477706640" sldId="290"/>
        </pc:sldMkLst>
      </pc:sldChg>
      <pc:sldChg chg="modSp add mod ord">
        <pc:chgData name="Marta Estelles" userId="5fb5a021-d5eb-4c59-8821-24f6b705aaaa" providerId="ADAL" clId="{E11BF85E-FAE8-D545-A78F-EB80D36F89A7}" dt="2025-05-14T18:28:10.783" v="13452" actId="20577"/>
        <pc:sldMkLst>
          <pc:docMk/>
          <pc:sldMk cId="1530653063" sldId="290"/>
        </pc:sldMkLst>
        <pc:spChg chg="mod">
          <ac:chgData name="Marta Estelles" userId="5fb5a021-d5eb-4c59-8821-24f6b705aaaa" providerId="ADAL" clId="{E11BF85E-FAE8-D545-A78F-EB80D36F89A7}" dt="2025-05-12T03:25:07.752" v="5720" actId="20577"/>
          <ac:spMkLst>
            <pc:docMk/>
            <pc:sldMk cId="1530653063" sldId="290"/>
            <ac:spMk id="2" creationId="{3F5C1221-6E28-4CE4-6905-7E5DD085D0DD}"/>
          </ac:spMkLst>
        </pc:spChg>
        <pc:spChg chg="mod">
          <ac:chgData name="Marta Estelles" userId="5fb5a021-d5eb-4c59-8821-24f6b705aaaa" providerId="ADAL" clId="{E11BF85E-FAE8-D545-A78F-EB80D36F89A7}" dt="2025-05-14T18:28:10.783" v="13452" actId="20577"/>
          <ac:spMkLst>
            <pc:docMk/>
            <pc:sldMk cId="1530653063" sldId="290"/>
            <ac:spMk id="3" creationId="{9D6B9EE3-BEF4-0856-386C-9438D1084801}"/>
          </ac:spMkLst>
        </pc:spChg>
      </pc:sldChg>
      <pc:sldChg chg="addSp delSp modSp new mod modNotesTx">
        <pc:chgData name="Marta Estelles" userId="5fb5a021-d5eb-4c59-8821-24f6b705aaaa" providerId="ADAL" clId="{E11BF85E-FAE8-D545-A78F-EB80D36F89A7}" dt="2025-05-14T18:26:02.752" v="13440" actId="20577"/>
        <pc:sldMkLst>
          <pc:docMk/>
          <pc:sldMk cId="2961640913" sldId="291"/>
        </pc:sldMkLst>
        <pc:picChg chg="add mod">
          <ac:chgData name="Marta Estelles" userId="5fb5a021-d5eb-4c59-8821-24f6b705aaaa" providerId="ADAL" clId="{E11BF85E-FAE8-D545-A78F-EB80D36F89A7}" dt="2025-05-14T03:21:38.387" v="12895" actId="14100"/>
          <ac:picMkLst>
            <pc:docMk/>
            <pc:sldMk cId="2961640913" sldId="291"/>
            <ac:picMk id="3" creationId="{860B9F2C-4D23-76D8-E164-D66A648A2B6E}"/>
          </ac:picMkLst>
        </pc:picChg>
        <pc:picChg chg="add mod">
          <ac:chgData name="Marta Estelles" userId="5fb5a021-d5eb-4c59-8821-24f6b705aaaa" providerId="ADAL" clId="{E11BF85E-FAE8-D545-A78F-EB80D36F89A7}" dt="2025-05-14T03:21:41.553" v="12896" actId="1076"/>
          <ac:picMkLst>
            <pc:docMk/>
            <pc:sldMk cId="2961640913" sldId="291"/>
            <ac:picMk id="4" creationId="{505C34CD-2DD8-37E9-C2ED-66DCDA0CEE4B}"/>
          </ac:picMkLst>
        </pc:picChg>
      </pc:sldChg>
      <pc:sldChg chg="modSp add mod">
        <pc:chgData name="Marta Estelles" userId="5fb5a021-d5eb-4c59-8821-24f6b705aaaa" providerId="ADAL" clId="{E11BF85E-FAE8-D545-A78F-EB80D36F89A7}" dt="2025-05-13T02:16:49.246" v="8666" actId="20577"/>
        <pc:sldMkLst>
          <pc:docMk/>
          <pc:sldMk cId="1232527787" sldId="292"/>
        </pc:sldMkLst>
        <pc:spChg chg="mod">
          <ac:chgData name="Marta Estelles" userId="5fb5a021-d5eb-4c59-8821-24f6b705aaaa" providerId="ADAL" clId="{E11BF85E-FAE8-D545-A78F-EB80D36F89A7}" dt="2025-05-13T00:39:00.694" v="7596" actId="20577"/>
          <ac:spMkLst>
            <pc:docMk/>
            <pc:sldMk cId="1232527787" sldId="292"/>
            <ac:spMk id="2" creationId="{2599D5C3-FAA9-11FC-D878-775EC59F2094}"/>
          </ac:spMkLst>
        </pc:spChg>
        <pc:spChg chg="mod">
          <ac:chgData name="Marta Estelles" userId="5fb5a021-d5eb-4c59-8821-24f6b705aaaa" providerId="ADAL" clId="{E11BF85E-FAE8-D545-A78F-EB80D36F89A7}" dt="2025-05-13T02:16:49.246" v="8666" actId="20577"/>
          <ac:spMkLst>
            <pc:docMk/>
            <pc:sldMk cId="1232527787" sldId="292"/>
            <ac:spMk id="3" creationId="{0432B76E-FE5E-3CEC-947C-F1A8828E277B}"/>
          </ac:spMkLst>
        </pc:spChg>
      </pc:sldChg>
      <pc:sldChg chg="addSp delSp modSp new mod modAnim modNotesTx">
        <pc:chgData name="Marta Estelles" userId="5fb5a021-d5eb-4c59-8821-24f6b705aaaa" providerId="ADAL" clId="{E11BF85E-FAE8-D545-A78F-EB80D36F89A7}" dt="2025-05-14T18:26:20.405" v="13443" actId="20577"/>
        <pc:sldMkLst>
          <pc:docMk/>
          <pc:sldMk cId="2428277614" sldId="293"/>
        </pc:sldMkLst>
        <pc:spChg chg="del">
          <ac:chgData name="Marta Estelles" userId="5fb5a021-d5eb-4c59-8821-24f6b705aaaa" providerId="ADAL" clId="{E11BF85E-FAE8-D545-A78F-EB80D36F89A7}" dt="2025-05-13T02:10:42.034" v="8578" actId="478"/>
          <ac:spMkLst>
            <pc:docMk/>
            <pc:sldMk cId="2428277614" sldId="293"/>
            <ac:spMk id="2" creationId="{6F01B360-41A3-8F4B-62BA-84D662BA847A}"/>
          </ac:spMkLst>
        </pc:spChg>
        <pc:spChg chg="del">
          <ac:chgData name="Marta Estelles" userId="5fb5a021-d5eb-4c59-8821-24f6b705aaaa" providerId="ADAL" clId="{E11BF85E-FAE8-D545-A78F-EB80D36F89A7}" dt="2025-05-13T02:10:44.129" v="8579" actId="478"/>
          <ac:spMkLst>
            <pc:docMk/>
            <pc:sldMk cId="2428277614" sldId="293"/>
            <ac:spMk id="3" creationId="{0F24CCD7-CC3D-4B3B-0B1F-490609931987}"/>
          </ac:spMkLst>
        </pc:spChg>
        <pc:spChg chg="add mod">
          <ac:chgData name="Marta Estelles" userId="5fb5a021-d5eb-4c59-8821-24f6b705aaaa" providerId="ADAL" clId="{E11BF85E-FAE8-D545-A78F-EB80D36F89A7}" dt="2025-05-13T02:14:12.384" v="8609" actId="113"/>
          <ac:spMkLst>
            <pc:docMk/>
            <pc:sldMk cId="2428277614" sldId="293"/>
            <ac:spMk id="4" creationId="{99DA577D-F6A8-0B15-F060-6403A024D66B}"/>
          </ac:spMkLst>
        </pc:spChg>
        <pc:spChg chg="add mod">
          <ac:chgData name="Marta Estelles" userId="5fb5a021-d5eb-4c59-8821-24f6b705aaaa" providerId="ADAL" clId="{E11BF85E-FAE8-D545-A78F-EB80D36F89A7}" dt="2025-05-13T03:36:52.718" v="8936" actId="1076"/>
          <ac:spMkLst>
            <pc:docMk/>
            <pc:sldMk cId="2428277614" sldId="293"/>
            <ac:spMk id="7" creationId="{10FB4205-BCC5-8850-A783-71A6A4312254}"/>
          </ac:spMkLst>
        </pc:spChg>
        <pc:picChg chg="add mod">
          <ac:chgData name="Marta Estelles" userId="5fb5a021-d5eb-4c59-8821-24f6b705aaaa" providerId="ADAL" clId="{E11BF85E-FAE8-D545-A78F-EB80D36F89A7}" dt="2025-05-13T02:10:45.027" v="8580"/>
          <ac:picMkLst>
            <pc:docMk/>
            <pc:sldMk cId="2428277614" sldId="293"/>
            <ac:picMk id="5" creationId="{EFADEF65-2CF3-375A-2464-BE350D1DD0FF}"/>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CDC89F7-C121-A044-AC52-C32BF607A5F0}" type="datetimeFigureOut">
              <a:rPr lang="en-GB" smtClean="0"/>
              <a:t>15/05/2025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54E58AA-AE5D-A847-897A-B0AD1CAA4267}" type="slidenum">
              <a:rPr lang="en-GB" smtClean="0"/>
              <a:t>‹#›</a:t>
            </a:fld>
            <a:endParaRPr lang="en-GB"/>
          </a:p>
        </p:txBody>
      </p:sp>
    </p:spTree>
    <p:extLst>
      <p:ext uri="{BB962C8B-B14F-4D97-AF65-F5344CB8AC3E}">
        <p14:creationId xmlns:p14="http://schemas.microsoft.com/office/powerpoint/2010/main" val="31459906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C39ADD3-922A-D14D-A376-30142AB5DADA}" type="slidenum">
              <a:rPr lang="en-GB" smtClean="0"/>
              <a:t>1</a:t>
            </a:fld>
            <a:endParaRPr lang="en-GB"/>
          </a:p>
        </p:txBody>
      </p:sp>
    </p:spTree>
    <p:extLst>
      <p:ext uri="{BB962C8B-B14F-4D97-AF65-F5344CB8AC3E}">
        <p14:creationId xmlns:p14="http://schemas.microsoft.com/office/powerpoint/2010/main" val="404775248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effectLst/>
              <a:latin typeface="Helvetica" pitchFamily="2" charset="0"/>
            </a:endParaRPr>
          </a:p>
          <a:p>
            <a:endParaRPr lang="en-GB" dirty="0"/>
          </a:p>
        </p:txBody>
      </p:sp>
      <p:sp>
        <p:nvSpPr>
          <p:cNvPr id="4" name="Slide Number Placeholder 3"/>
          <p:cNvSpPr>
            <a:spLocks noGrp="1"/>
          </p:cNvSpPr>
          <p:nvPr>
            <p:ph type="sldNum" sz="quarter" idx="5"/>
          </p:nvPr>
        </p:nvSpPr>
        <p:spPr/>
        <p:txBody>
          <a:bodyPr/>
          <a:lstStyle/>
          <a:p>
            <a:fld id="{D54E58AA-AE5D-A847-897A-B0AD1CAA4267}" type="slidenum">
              <a:rPr lang="en-GB" smtClean="0"/>
              <a:t>10</a:t>
            </a:fld>
            <a:endParaRPr lang="en-GB"/>
          </a:p>
        </p:txBody>
      </p:sp>
    </p:spTree>
    <p:extLst>
      <p:ext uri="{BB962C8B-B14F-4D97-AF65-F5344CB8AC3E}">
        <p14:creationId xmlns:p14="http://schemas.microsoft.com/office/powerpoint/2010/main" val="26125938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702EE0-E436-E76F-89FD-0913892DD1D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0C0251B-EB0B-59FB-D4B5-59589348364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32C8793-D189-1F40-D68D-D8111EC4616D}"/>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FF4988EC-09C5-F51D-6604-D995D7519986}"/>
              </a:ext>
            </a:extLst>
          </p:cNvPr>
          <p:cNvSpPr>
            <a:spLocks noGrp="1"/>
          </p:cNvSpPr>
          <p:nvPr>
            <p:ph type="sldNum" sz="quarter" idx="5"/>
          </p:nvPr>
        </p:nvSpPr>
        <p:spPr/>
        <p:txBody>
          <a:bodyPr/>
          <a:lstStyle/>
          <a:p>
            <a:fld id="{D54E58AA-AE5D-A847-897A-B0AD1CAA4267}" type="slidenum">
              <a:rPr lang="en-GB" smtClean="0"/>
              <a:t>11</a:t>
            </a:fld>
            <a:endParaRPr lang="en-GB"/>
          </a:p>
        </p:txBody>
      </p:sp>
    </p:spTree>
    <p:extLst>
      <p:ext uri="{BB962C8B-B14F-4D97-AF65-F5344CB8AC3E}">
        <p14:creationId xmlns:p14="http://schemas.microsoft.com/office/powerpoint/2010/main" val="380131477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a:lnSpc>
                <a:spcPct val="115000"/>
              </a:lnSpc>
              <a:spcAft>
                <a:spcPts val="800"/>
              </a:spcAft>
            </a:pPr>
            <a:endParaRPr lang="en-ES"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D54E58AA-AE5D-A847-897A-B0AD1CAA4267}" type="slidenum">
              <a:rPr lang="en-GB" smtClean="0"/>
              <a:t>12</a:t>
            </a:fld>
            <a:endParaRPr lang="en-GB"/>
          </a:p>
        </p:txBody>
      </p:sp>
    </p:spTree>
    <p:extLst>
      <p:ext uri="{BB962C8B-B14F-4D97-AF65-F5344CB8AC3E}">
        <p14:creationId xmlns:p14="http://schemas.microsoft.com/office/powerpoint/2010/main" val="344877172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a:lnSpc>
                <a:spcPct val="115000"/>
              </a:lnSpc>
              <a:spcAft>
                <a:spcPts val="800"/>
              </a:spcAft>
            </a:pPr>
            <a:endParaRPr lang="en-ES"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D54E58AA-AE5D-A847-897A-B0AD1CAA4267}" type="slidenum">
              <a:rPr lang="en-GB" smtClean="0"/>
              <a:t>13</a:t>
            </a:fld>
            <a:endParaRPr lang="en-GB"/>
          </a:p>
        </p:txBody>
      </p:sp>
    </p:spTree>
    <p:extLst>
      <p:ext uri="{BB962C8B-B14F-4D97-AF65-F5344CB8AC3E}">
        <p14:creationId xmlns:p14="http://schemas.microsoft.com/office/powerpoint/2010/main" val="402293551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54E58AA-AE5D-A847-897A-B0AD1CAA4267}" type="slidenum">
              <a:rPr lang="en-GB" smtClean="0"/>
              <a:t>14</a:t>
            </a:fld>
            <a:endParaRPr lang="en-GB"/>
          </a:p>
        </p:txBody>
      </p:sp>
    </p:spTree>
    <p:extLst>
      <p:ext uri="{BB962C8B-B14F-4D97-AF65-F5344CB8AC3E}">
        <p14:creationId xmlns:p14="http://schemas.microsoft.com/office/powerpoint/2010/main" val="4615105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a:lnSpc>
                <a:spcPct val="115000"/>
              </a:lnSpc>
              <a:spcAft>
                <a:spcPts val="800"/>
              </a:spcAft>
              <a:buNone/>
            </a:pPr>
            <a:endParaRPr lang="en-ES"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D54E58AA-AE5D-A847-897A-B0AD1CAA4267}" type="slidenum">
              <a:rPr lang="en-GB" smtClean="0"/>
              <a:t>15</a:t>
            </a:fld>
            <a:endParaRPr lang="en-GB"/>
          </a:p>
        </p:txBody>
      </p:sp>
    </p:spTree>
    <p:extLst>
      <p:ext uri="{BB962C8B-B14F-4D97-AF65-F5344CB8AC3E}">
        <p14:creationId xmlns:p14="http://schemas.microsoft.com/office/powerpoint/2010/main" val="34525788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54E58AA-AE5D-A847-897A-B0AD1CAA4267}" type="slidenum">
              <a:rPr lang="en-GB" smtClean="0"/>
              <a:t>16</a:t>
            </a:fld>
            <a:endParaRPr lang="en-GB"/>
          </a:p>
        </p:txBody>
      </p:sp>
    </p:spTree>
    <p:extLst>
      <p:ext uri="{BB962C8B-B14F-4D97-AF65-F5344CB8AC3E}">
        <p14:creationId xmlns:p14="http://schemas.microsoft.com/office/powerpoint/2010/main" val="105217987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54E58AA-AE5D-A847-897A-B0AD1CAA4267}" type="slidenum">
              <a:rPr lang="en-GB" smtClean="0"/>
              <a:t>17</a:t>
            </a:fld>
            <a:endParaRPr lang="en-GB"/>
          </a:p>
        </p:txBody>
      </p:sp>
    </p:spTree>
    <p:extLst>
      <p:ext uri="{BB962C8B-B14F-4D97-AF65-F5344CB8AC3E}">
        <p14:creationId xmlns:p14="http://schemas.microsoft.com/office/powerpoint/2010/main" val="40830026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54E58AA-AE5D-A847-897A-B0AD1CAA4267}" type="slidenum">
              <a:rPr lang="en-GB" smtClean="0"/>
              <a:t>18</a:t>
            </a:fld>
            <a:endParaRPr lang="en-GB"/>
          </a:p>
        </p:txBody>
      </p:sp>
    </p:spTree>
    <p:extLst>
      <p:ext uri="{BB962C8B-B14F-4D97-AF65-F5344CB8AC3E}">
        <p14:creationId xmlns:p14="http://schemas.microsoft.com/office/powerpoint/2010/main" val="389410166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54E58AA-AE5D-A847-897A-B0AD1CAA4267}" type="slidenum">
              <a:rPr lang="en-GB" smtClean="0"/>
              <a:t>19</a:t>
            </a:fld>
            <a:endParaRPr lang="en-GB"/>
          </a:p>
        </p:txBody>
      </p:sp>
    </p:spTree>
    <p:extLst>
      <p:ext uri="{BB962C8B-B14F-4D97-AF65-F5344CB8AC3E}">
        <p14:creationId xmlns:p14="http://schemas.microsoft.com/office/powerpoint/2010/main" val="34057457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54E58AA-AE5D-A847-897A-B0AD1CAA4267}" type="slidenum">
              <a:rPr lang="en-GB" smtClean="0"/>
              <a:t>2</a:t>
            </a:fld>
            <a:endParaRPr lang="en-GB"/>
          </a:p>
        </p:txBody>
      </p:sp>
    </p:spTree>
    <p:extLst>
      <p:ext uri="{BB962C8B-B14F-4D97-AF65-F5344CB8AC3E}">
        <p14:creationId xmlns:p14="http://schemas.microsoft.com/office/powerpoint/2010/main" val="70305180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54E58AA-AE5D-A847-897A-B0AD1CAA4267}" type="slidenum">
              <a:rPr lang="en-GB" smtClean="0"/>
              <a:t>20</a:t>
            </a:fld>
            <a:endParaRPr lang="en-GB"/>
          </a:p>
        </p:txBody>
      </p:sp>
    </p:spTree>
    <p:extLst>
      <p:ext uri="{BB962C8B-B14F-4D97-AF65-F5344CB8AC3E}">
        <p14:creationId xmlns:p14="http://schemas.microsoft.com/office/powerpoint/2010/main" val="14332603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54E58AA-AE5D-A847-897A-B0AD1CAA4267}" type="slidenum">
              <a:rPr lang="en-GB" smtClean="0"/>
              <a:t>21</a:t>
            </a:fld>
            <a:endParaRPr lang="en-GB"/>
          </a:p>
        </p:txBody>
      </p:sp>
    </p:spTree>
    <p:extLst>
      <p:ext uri="{BB962C8B-B14F-4D97-AF65-F5344CB8AC3E}">
        <p14:creationId xmlns:p14="http://schemas.microsoft.com/office/powerpoint/2010/main" val="145564688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54E58AA-AE5D-A847-897A-B0AD1CAA4267}" type="slidenum">
              <a:rPr lang="en-GB" smtClean="0"/>
              <a:t>22</a:t>
            </a:fld>
            <a:endParaRPr lang="en-GB"/>
          </a:p>
        </p:txBody>
      </p:sp>
    </p:spTree>
    <p:extLst>
      <p:ext uri="{BB962C8B-B14F-4D97-AF65-F5344CB8AC3E}">
        <p14:creationId xmlns:p14="http://schemas.microsoft.com/office/powerpoint/2010/main" val="35646954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A8078D-A7E8-74BB-AB9B-7E0141A3469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529E9CC-DDC8-C194-758B-2E1E2541FA5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AA2BFE9-38CF-001C-43AE-B64A0ED0DFF7}"/>
              </a:ext>
            </a:extLst>
          </p:cNvPr>
          <p:cNvSpPr>
            <a:spLocks noGrp="1"/>
          </p:cNvSpPr>
          <p:nvPr>
            <p:ph type="body" idx="1"/>
          </p:nvPr>
        </p:nvSpPr>
        <p:spPr/>
        <p:txBody>
          <a:bodyPr/>
          <a:lstStyle/>
          <a:p>
            <a:pPr marL="457200">
              <a:lnSpc>
                <a:spcPct val="115000"/>
              </a:lnSpc>
              <a:spcAft>
                <a:spcPts val="800"/>
              </a:spcAft>
              <a:buNone/>
            </a:pPr>
            <a:endParaRPr lang="en-GB" dirty="0"/>
          </a:p>
        </p:txBody>
      </p:sp>
      <p:sp>
        <p:nvSpPr>
          <p:cNvPr id="4" name="Slide Number Placeholder 3">
            <a:extLst>
              <a:ext uri="{FF2B5EF4-FFF2-40B4-BE49-F238E27FC236}">
                <a16:creationId xmlns:a16="http://schemas.microsoft.com/office/drawing/2014/main" id="{E2531763-80D2-48D3-7F0E-95594C692CC7}"/>
              </a:ext>
            </a:extLst>
          </p:cNvPr>
          <p:cNvSpPr>
            <a:spLocks noGrp="1"/>
          </p:cNvSpPr>
          <p:nvPr>
            <p:ph type="sldNum" sz="quarter" idx="5"/>
          </p:nvPr>
        </p:nvSpPr>
        <p:spPr/>
        <p:txBody>
          <a:bodyPr/>
          <a:lstStyle/>
          <a:p>
            <a:fld id="{CC39ADD3-922A-D14D-A376-30142AB5DADA}" type="slidenum">
              <a:rPr lang="en-GB" smtClean="0"/>
              <a:t>3</a:t>
            </a:fld>
            <a:endParaRPr lang="en-GB"/>
          </a:p>
        </p:txBody>
      </p:sp>
    </p:spTree>
    <p:extLst>
      <p:ext uri="{BB962C8B-B14F-4D97-AF65-F5344CB8AC3E}">
        <p14:creationId xmlns:p14="http://schemas.microsoft.com/office/powerpoint/2010/main" val="9366594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0372CB6-6630-2E9E-7B12-BC13AC0BBC3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2932408-5C9E-D8A1-C870-20DE5D937D3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65353E6-9B01-42FD-AA39-E22E1F5E4937}"/>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22740154-8587-C790-1031-29E3B409AFF2}"/>
              </a:ext>
            </a:extLst>
          </p:cNvPr>
          <p:cNvSpPr>
            <a:spLocks noGrp="1"/>
          </p:cNvSpPr>
          <p:nvPr>
            <p:ph type="sldNum" sz="quarter" idx="5"/>
          </p:nvPr>
        </p:nvSpPr>
        <p:spPr/>
        <p:txBody>
          <a:bodyPr/>
          <a:lstStyle/>
          <a:p>
            <a:fld id="{CC39ADD3-922A-D14D-A376-30142AB5DADA}" type="slidenum">
              <a:rPr lang="en-GB" smtClean="0"/>
              <a:t>4</a:t>
            </a:fld>
            <a:endParaRPr lang="en-GB"/>
          </a:p>
        </p:txBody>
      </p:sp>
    </p:spTree>
    <p:extLst>
      <p:ext uri="{BB962C8B-B14F-4D97-AF65-F5344CB8AC3E}">
        <p14:creationId xmlns:p14="http://schemas.microsoft.com/office/powerpoint/2010/main" val="31515952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0215">
              <a:lnSpc>
                <a:spcPct val="115000"/>
              </a:lnSpc>
              <a:spcAft>
                <a:spcPts val="800"/>
              </a:spcAft>
              <a:buNone/>
            </a:pPr>
            <a:endParaRPr lang="en-ES"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D54E58AA-AE5D-A847-897A-B0AD1CAA4267}" type="slidenum">
              <a:rPr lang="en-GB" smtClean="0"/>
              <a:t>5</a:t>
            </a:fld>
            <a:endParaRPr lang="en-GB"/>
          </a:p>
        </p:txBody>
      </p:sp>
    </p:spTree>
    <p:extLst>
      <p:ext uri="{BB962C8B-B14F-4D97-AF65-F5344CB8AC3E}">
        <p14:creationId xmlns:p14="http://schemas.microsoft.com/office/powerpoint/2010/main" val="8835307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54E58AA-AE5D-A847-897A-B0AD1CAA4267}" type="slidenum">
              <a:rPr lang="en-GB" smtClean="0"/>
              <a:t>6</a:t>
            </a:fld>
            <a:endParaRPr lang="en-GB"/>
          </a:p>
        </p:txBody>
      </p:sp>
    </p:spTree>
    <p:extLst>
      <p:ext uri="{BB962C8B-B14F-4D97-AF65-F5344CB8AC3E}">
        <p14:creationId xmlns:p14="http://schemas.microsoft.com/office/powerpoint/2010/main" val="19182591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fld id="{D54E58AA-AE5D-A847-897A-B0AD1CAA4267}" type="slidenum">
              <a:rPr lang="en-GB" smtClean="0"/>
              <a:t>7</a:t>
            </a:fld>
            <a:endParaRPr lang="en-GB"/>
          </a:p>
        </p:txBody>
      </p:sp>
    </p:spTree>
    <p:extLst>
      <p:ext uri="{BB962C8B-B14F-4D97-AF65-F5344CB8AC3E}">
        <p14:creationId xmlns:p14="http://schemas.microsoft.com/office/powerpoint/2010/main" val="6316445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54E58AA-AE5D-A847-897A-B0AD1CAA4267}" type="slidenum">
              <a:rPr lang="en-GB" smtClean="0"/>
              <a:t>8</a:t>
            </a:fld>
            <a:endParaRPr lang="en-GB"/>
          </a:p>
        </p:txBody>
      </p:sp>
    </p:spTree>
    <p:extLst>
      <p:ext uri="{BB962C8B-B14F-4D97-AF65-F5344CB8AC3E}">
        <p14:creationId xmlns:p14="http://schemas.microsoft.com/office/powerpoint/2010/main" val="29920928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54E58AA-AE5D-A847-897A-B0AD1CAA4267}" type="slidenum">
              <a:rPr lang="en-GB" smtClean="0"/>
              <a:t>9</a:t>
            </a:fld>
            <a:endParaRPr lang="en-GB"/>
          </a:p>
        </p:txBody>
      </p:sp>
    </p:spTree>
    <p:extLst>
      <p:ext uri="{BB962C8B-B14F-4D97-AF65-F5344CB8AC3E}">
        <p14:creationId xmlns:p14="http://schemas.microsoft.com/office/powerpoint/2010/main" val="26373660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4E0121-0F90-4CB6-E662-841775490A88}"/>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p>
        </p:txBody>
      </p:sp>
      <p:sp>
        <p:nvSpPr>
          <p:cNvPr id="3" name="Subtitle 2">
            <a:extLst>
              <a:ext uri="{FF2B5EF4-FFF2-40B4-BE49-F238E27FC236}">
                <a16:creationId xmlns:a16="http://schemas.microsoft.com/office/drawing/2014/main" id="{69E3849B-F3B6-1667-04B7-5D6D1F05436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4" name="Date Placeholder 3">
            <a:extLst>
              <a:ext uri="{FF2B5EF4-FFF2-40B4-BE49-F238E27FC236}">
                <a16:creationId xmlns:a16="http://schemas.microsoft.com/office/drawing/2014/main" id="{FBC21B50-645E-4024-F4EC-4FE3FD05DD3B}"/>
              </a:ext>
            </a:extLst>
          </p:cNvPr>
          <p:cNvSpPr>
            <a:spLocks noGrp="1"/>
          </p:cNvSpPr>
          <p:nvPr>
            <p:ph type="dt" sz="half" idx="10"/>
          </p:nvPr>
        </p:nvSpPr>
        <p:spPr/>
        <p:txBody>
          <a:bodyPr/>
          <a:lstStyle/>
          <a:p>
            <a:fld id="{4C74063E-BC42-384A-8A51-2F40F9F623FE}" type="datetimeFigureOut">
              <a:rPr lang="en-GB" smtClean="0"/>
              <a:t>15/05/2025</a:t>
            </a:fld>
            <a:endParaRPr lang="en-GB"/>
          </a:p>
        </p:txBody>
      </p:sp>
      <p:sp>
        <p:nvSpPr>
          <p:cNvPr id="5" name="Footer Placeholder 4">
            <a:extLst>
              <a:ext uri="{FF2B5EF4-FFF2-40B4-BE49-F238E27FC236}">
                <a16:creationId xmlns:a16="http://schemas.microsoft.com/office/drawing/2014/main" id="{179C88DF-81F7-2FA6-73D0-2C6529399B8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5FB0629-2059-7CE8-59D1-6801160CA4C5}"/>
              </a:ext>
            </a:extLst>
          </p:cNvPr>
          <p:cNvSpPr>
            <a:spLocks noGrp="1"/>
          </p:cNvSpPr>
          <p:nvPr>
            <p:ph type="sldNum" sz="quarter" idx="12"/>
          </p:nvPr>
        </p:nvSpPr>
        <p:spPr/>
        <p:txBody>
          <a:bodyPr/>
          <a:lstStyle/>
          <a:p>
            <a:fld id="{BFA78D77-8B6C-F94E-A84B-202D6F565A8B}" type="slidenum">
              <a:rPr lang="en-GB" smtClean="0"/>
              <a:t>‹#›</a:t>
            </a:fld>
            <a:endParaRPr lang="en-GB"/>
          </a:p>
        </p:txBody>
      </p:sp>
    </p:spTree>
    <p:extLst>
      <p:ext uri="{BB962C8B-B14F-4D97-AF65-F5344CB8AC3E}">
        <p14:creationId xmlns:p14="http://schemas.microsoft.com/office/powerpoint/2010/main" val="3895747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A41B24-0249-F0B2-6836-717A628C1D75}"/>
              </a:ext>
            </a:extLst>
          </p:cNvPr>
          <p:cNvSpPr>
            <a:spLocks noGrp="1"/>
          </p:cNvSpPr>
          <p:nvPr>
            <p:ph type="title"/>
          </p:nvPr>
        </p:nvSpPr>
        <p:spPr/>
        <p:txBody>
          <a:bodyPr/>
          <a:lstStyle/>
          <a:p>
            <a:r>
              <a:rPr lang="en-GB"/>
              <a:t>Click to edit Master title style</a:t>
            </a:r>
          </a:p>
        </p:txBody>
      </p:sp>
      <p:sp>
        <p:nvSpPr>
          <p:cNvPr id="3" name="Vertical Text Placeholder 2">
            <a:extLst>
              <a:ext uri="{FF2B5EF4-FFF2-40B4-BE49-F238E27FC236}">
                <a16:creationId xmlns:a16="http://schemas.microsoft.com/office/drawing/2014/main" id="{8C8E263A-4523-4727-CEA3-2478E6050A3A}"/>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C8AE81AC-8002-F2ED-49A2-3D9C8B2CFCD8}"/>
              </a:ext>
            </a:extLst>
          </p:cNvPr>
          <p:cNvSpPr>
            <a:spLocks noGrp="1"/>
          </p:cNvSpPr>
          <p:nvPr>
            <p:ph type="dt" sz="half" idx="10"/>
          </p:nvPr>
        </p:nvSpPr>
        <p:spPr/>
        <p:txBody>
          <a:bodyPr/>
          <a:lstStyle/>
          <a:p>
            <a:fld id="{4C74063E-BC42-384A-8A51-2F40F9F623FE}" type="datetimeFigureOut">
              <a:rPr lang="en-GB" smtClean="0"/>
              <a:t>15/05/2025</a:t>
            </a:fld>
            <a:endParaRPr lang="en-GB"/>
          </a:p>
        </p:txBody>
      </p:sp>
      <p:sp>
        <p:nvSpPr>
          <p:cNvPr id="5" name="Footer Placeholder 4">
            <a:extLst>
              <a:ext uri="{FF2B5EF4-FFF2-40B4-BE49-F238E27FC236}">
                <a16:creationId xmlns:a16="http://schemas.microsoft.com/office/drawing/2014/main" id="{C6093FC0-1335-C0CA-EDBC-525AB2020A0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A9AE7DE-4837-0A10-5780-A3009A63C545}"/>
              </a:ext>
            </a:extLst>
          </p:cNvPr>
          <p:cNvSpPr>
            <a:spLocks noGrp="1"/>
          </p:cNvSpPr>
          <p:nvPr>
            <p:ph type="sldNum" sz="quarter" idx="12"/>
          </p:nvPr>
        </p:nvSpPr>
        <p:spPr/>
        <p:txBody>
          <a:bodyPr/>
          <a:lstStyle/>
          <a:p>
            <a:fld id="{BFA78D77-8B6C-F94E-A84B-202D6F565A8B}" type="slidenum">
              <a:rPr lang="en-GB" smtClean="0"/>
              <a:t>‹#›</a:t>
            </a:fld>
            <a:endParaRPr lang="en-GB"/>
          </a:p>
        </p:txBody>
      </p:sp>
    </p:spTree>
    <p:extLst>
      <p:ext uri="{BB962C8B-B14F-4D97-AF65-F5344CB8AC3E}">
        <p14:creationId xmlns:p14="http://schemas.microsoft.com/office/powerpoint/2010/main" val="24165799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A56F8F0-5A8F-8677-FF03-8C9C0E19F9E1}"/>
              </a:ext>
            </a:extLst>
          </p:cNvPr>
          <p:cNvSpPr>
            <a:spLocks noGrp="1"/>
          </p:cNvSpPr>
          <p:nvPr>
            <p:ph type="title" orient="vert"/>
          </p:nvPr>
        </p:nvSpPr>
        <p:spPr>
          <a:xfrm>
            <a:off x="8724900" y="365125"/>
            <a:ext cx="2628900" cy="5811838"/>
          </a:xfrm>
        </p:spPr>
        <p:txBody>
          <a:bodyPr vert="eaVert"/>
          <a:lstStyle/>
          <a:p>
            <a:r>
              <a:rPr lang="en-GB"/>
              <a:t>Click to edit Master title style</a:t>
            </a:r>
          </a:p>
        </p:txBody>
      </p:sp>
      <p:sp>
        <p:nvSpPr>
          <p:cNvPr id="3" name="Vertical Text Placeholder 2">
            <a:extLst>
              <a:ext uri="{FF2B5EF4-FFF2-40B4-BE49-F238E27FC236}">
                <a16:creationId xmlns:a16="http://schemas.microsoft.com/office/drawing/2014/main" id="{78DF8D74-DACE-FF9F-BB28-F1284B5856D4}"/>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7831013E-87F5-BD75-98F4-9551E0652D2A}"/>
              </a:ext>
            </a:extLst>
          </p:cNvPr>
          <p:cNvSpPr>
            <a:spLocks noGrp="1"/>
          </p:cNvSpPr>
          <p:nvPr>
            <p:ph type="dt" sz="half" idx="10"/>
          </p:nvPr>
        </p:nvSpPr>
        <p:spPr/>
        <p:txBody>
          <a:bodyPr/>
          <a:lstStyle/>
          <a:p>
            <a:fld id="{4C74063E-BC42-384A-8A51-2F40F9F623FE}" type="datetimeFigureOut">
              <a:rPr lang="en-GB" smtClean="0"/>
              <a:t>15/05/2025</a:t>
            </a:fld>
            <a:endParaRPr lang="en-GB"/>
          </a:p>
        </p:txBody>
      </p:sp>
      <p:sp>
        <p:nvSpPr>
          <p:cNvPr id="5" name="Footer Placeholder 4">
            <a:extLst>
              <a:ext uri="{FF2B5EF4-FFF2-40B4-BE49-F238E27FC236}">
                <a16:creationId xmlns:a16="http://schemas.microsoft.com/office/drawing/2014/main" id="{D3EEDBBA-0593-2CD5-E3CC-C7E18538DE1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742E52E-F68D-E38D-4C1D-F3C271E8955C}"/>
              </a:ext>
            </a:extLst>
          </p:cNvPr>
          <p:cNvSpPr>
            <a:spLocks noGrp="1"/>
          </p:cNvSpPr>
          <p:nvPr>
            <p:ph type="sldNum" sz="quarter" idx="12"/>
          </p:nvPr>
        </p:nvSpPr>
        <p:spPr/>
        <p:txBody>
          <a:bodyPr/>
          <a:lstStyle/>
          <a:p>
            <a:fld id="{BFA78D77-8B6C-F94E-A84B-202D6F565A8B}" type="slidenum">
              <a:rPr lang="en-GB" smtClean="0"/>
              <a:t>‹#›</a:t>
            </a:fld>
            <a:endParaRPr lang="en-GB"/>
          </a:p>
        </p:txBody>
      </p:sp>
    </p:spTree>
    <p:extLst>
      <p:ext uri="{BB962C8B-B14F-4D97-AF65-F5344CB8AC3E}">
        <p14:creationId xmlns:p14="http://schemas.microsoft.com/office/powerpoint/2010/main" val="11401270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3E82AB-0015-47A0-E2C0-A00FA6DD67FD}"/>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45D9F82A-B8DE-6AB6-123D-4F8C93D2240A}"/>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FA5909A8-B96D-6CF7-BC1F-3582AC17F984}"/>
              </a:ext>
            </a:extLst>
          </p:cNvPr>
          <p:cNvSpPr>
            <a:spLocks noGrp="1"/>
          </p:cNvSpPr>
          <p:nvPr>
            <p:ph type="dt" sz="half" idx="10"/>
          </p:nvPr>
        </p:nvSpPr>
        <p:spPr/>
        <p:txBody>
          <a:bodyPr/>
          <a:lstStyle/>
          <a:p>
            <a:fld id="{4C74063E-BC42-384A-8A51-2F40F9F623FE}" type="datetimeFigureOut">
              <a:rPr lang="en-GB" smtClean="0"/>
              <a:t>15/05/2025</a:t>
            </a:fld>
            <a:endParaRPr lang="en-GB"/>
          </a:p>
        </p:txBody>
      </p:sp>
      <p:sp>
        <p:nvSpPr>
          <p:cNvPr id="5" name="Footer Placeholder 4">
            <a:extLst>
              <a:ext uri="{FF2B5EF4-FFF2-40B4-BE49-F238E27FC236}">
                <a16:creationId xmlns:a16="http://schemas.microsoft.com/office/drawing/2014/main" id="{BF4DEC9D-7252-88A2-AA23-348A6F29C14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3BC58BF-9A27-63E6-7438-695A349CA601}"/>
              </a:ext>
            </a:extLst>
          </p:cNvPr>
          <p:cNvSpPr>
            <a:spLocks noGrp="1"/>
          </p:cNvSpPr>
          <p:nvPr>
            <p:ph type="sldNum" sz="quarter" idx="12"/>
          </p:nvPr>
        </p:nvSpPr>
        <p:spPr/>
        <p:txBody>
          <a:bodyPr/>
          <a:lstStyle/>
          <a:p>
            <a:fld id="{BFA78D77-8B6C-F94E-A84B-202D6F565A8B}" type="slidenum">
              <a:rPr lang="en-GB" smtClean="0"/>
              <a:t>‹#›</a:t>
            </a:fld>
            <a:endParaRPr lang="en-GB"/>
          </a:p>
        </p:txBody>
      </p:sp>
    </p:spTree>
    <p:extLst>
      <p:ext uri="{BB962C8B-B14F-4D97-AF65-F5344CB8AC3E}">
        <p14:creationId xmlns:p14="http://schemas.microsoft.com/office/powerpoint/2010/main" val="33115434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1E22FF-FFE5-22B7-3FA5-B64DE407A69E}"/>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p>
        </p:txBody>
      </p:sp>
      <p:sp>
        <p:nvSpPr>
          <p:cNvPr id="3" name="Text Placeholder 2">
            <a:extLst>
              <a:ext uri="{FF2B5EF4-FFF2-40B4-BE49-F238E27FC236}">
                <a16:creationId xmlns:a16="http://schemas.microsoft.com/office/drawing/2014/main" id="{F553F615-F5A8-FD05-5BB1-A8B3B36D0118}"/>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F03CCEDE-D432-1C67-B3EE-245C4E3664A6}"/>
              </a:ext>
            </a:extLst>
          </p:cNvPr>
          <p:cNvSpPr>
            <a:spLocks noGrp="1"/>
          </p:cNvSpPr>
          <p:nvPr>
            <p:ph type="dt" sz="half" idx="10"/>
          </p:nvPr>
        </p:nvSpPr>
        <p:spPr/>
        <p:txBody>
          <a:bodyPr/>
          <a:lstStyle/>
          <a:p>
            <a:fld id="{4C74063E-BC42-384A-8A51-2F40F9F623FE}" type="datetimeFigureOut">
              <a:rPr lang="en-GB" smtClean="0"/>
              <a:t>15/05/2025</a:t>
            </a:fld>
            <a:endParaRPr lang="en-GB"/>
          </a:p>
        </p:txBody>
      </p:sp>
      <p:sp>
        <p:nvSpPr>
          <p:cNvPr id="5" name="Footer Placeholder 4">
            <a:extLst>
              <a:ext uri="{FF2B5EF4-FFF2-40B4-BE49-F238E27FC236}">
                <a16:creationId xmlns:a16="http://schemas.microsoft.com/office/drawing/2014/main" id="{894C58A4-EAA4-2BFC-43A0-04A0A481071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1A684EC-0C92-E501-6C97-3AC4EA358C5D}"/>
              </a:ext>
            </a:extLst>
          </p:cNvPr>
          <p:cNvSpPr>
            <a:spLocks noGrp="1"/>
          </p:cNvSpPr>
          <p:nvPr>
            <p:ph type="sldNum" sz="quarter" idx="12"/>
          </p:nvPr>
        </p:nvSpPr>
        <p:spPr/>
        <p:txBody>
          <a:bodyPr/>
          <a:lstStyle/>
          <a:p>
            <a:fld id="{BFA78D77-8B6C-F94E-A84B-202D6F565A8B}" type="slidenum">
              <a:rPr lang="en-GB" smtClean="0"/>
              <a:t>‹#›</a:t>
            </a:fld>
            <a:endParaRPr lang="en-GB"/>
          </a:p>
        </p:txBody>
      </p:sp>
    </p:spTree>
    <p:extLst>
      <p:ext uri="{BB962C8B-B14F-4D97-AF65-F5344CB8AC3E}">
        <p14:creationId xmlns:p14="http://schemas.microsoft.com/office/powerpoint/2010/main" val="41130370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C03FEA-D083-E991-3D32-3DFCCBC2EB66}"/>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D643FFE5-D30C-2110-F781-170B3559607C}"/>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a:extLst>
              <a:ext uri="{FF2B5EF4-FFF2-40B4-BE49-F238E27FC236}">
                <a16:creationId xmlns:a16="http://schemas.microsoft.com/office/drawing/2014/main" id="{B9C10C7C-6021-EBC1-14C6-D5003D2FF9E7}"/>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a:extLst>
              <a:ext uri="{FF2B5EF4-FFF2-40B4-BE49-F238E27FC236}">
                <a16:creationId xmlns:a16="http://schemas.microsoft.com/office/drawing/2014/main" id="{F07D06B8-EF91-6E94-2AC7-36D39B58B207}"/>
              </a:ext>
            </a:extLst>
          </p:cNvPr>
          <p:cNvSpPr>
            <a:spLocks noGrp="1"/>
          </p:cNvSpPr>
          <p:nvPr>
            <p:ph type="dt" sz="half" idx="10"/>
          </p:nvPr>
        </p:nvSpPr>
        <p:spPr/>
        <p:txBody>
          <a:bodyPr/>
          <a:lstStyle/>
          <a:p>
            <a:fld id="{4C74063E-BC42-384A-8A51-2F40F9F623FE}" type="datetimeFigureOut">
              <a:rPr lang="en-GB" smtClean="0"/>
              <a:t>15/05/2025</a:t>
            </a:fld>
            <a:endParaRPr lang="en-GB"/>
          </a:p>
        </p:txBody>
      </p:sp>
      <p:sp>
        <p:nvSpPr>
          <p:cNvPr id="6" name="Footer Placeholder 5">
            <a:extLst>
              <a:ext uri="{FF2B5EF4-FFF2-40B4-BE49-F238E27FC236}">
                <a16:creationId xmlns:a16="http://schemas.microsoft.com/office/drawing/2014/main" id="{9856A6F6-2A3D-4937-7660-E5BBDE0A5C9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AA82048-CC39-2795-9420-B04095A291FA}"/>
              </a:ext>
            </a:extLst>
          </p:cNvPr>
          <p:cNvSpPr>
            <a:spLocks noGrp="1"/>
          </p:cNvSpPr>
          <p:nvPr>
            <p:ph type="sldNum" sz="quarter" idx="12"/>
          </p:nvPr>
        </p:nvSpPr>
        <p:spPr/>
        <p:txBody>
          <a:bodyPr/>
          <a:lstStyle/>
          <a:p>
            <a:fld id="{BFA78D77-8B6C-F94E-A84B-202D6F565A8B}" type="slidenum">
              <a:rPr lang="en-GB" smtClean="0"/>
              <a:t>‹#›</a:t>
            </a:fld>
            <a:endParaRPr lang="en-GB"/>
          </a:p>
        </p:txBody>
      </p:sp>
    </p:spTree>
    <p:extLst>
      <p:ext uri="{BB962C8B-B14F-4D97-AF65-F5344CB8AC3E}">
        <p14:creationId xmlns:p14="http://schemas.microsoft.com/office/powerpoint/2010/main" val="6144942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7CC6BC-7036-331B-F731-8C7FC013592F}"/>
              </a:ext>
            </a:extLst>
          </p:cNvPr>
          <p:cNvSpPr>
            <a:spLocks noGrp="1"/>
          </p:cNvSpPr>
          <p:nvPr>
            <p:ph type="title"/>
          </p:nvPr>
        </p:nvSpPr>
        <p:spPr>
          <a:xfrm>
            <a:off x="839788" y="365125"/>
            <a:ext cx="10515600" cy="1325563"/>
          </a:xfrm>
        </p:spPr>
        <p:txBody>
          <a:bodyPr/>
          <a:lstStyle/>
          <a:p>
            <a:r>
              <a:rPr lang="en-GB"/>
              <a:t>Click to edit Master title style</a:t>
            </a:r>
          </a:p>
        </p:txBody>
      </p:sp>
      <p:sp>
        <p:nvSpPr>
          <p:cNvPr id="3" name="Text Placeholder 2">
            <a:extLst>
              <a:ext uri="{FF2B5EF4-FFF2-40B4-BE49-F238E27FC236}">
                <a16:creationId xmlns:a16="http://schemas.microsoft.com/office/drawing/2014/main" id="{05341B08-C2FA-5BE8-288A-807EFC20633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0AA1BE1B-8899-2497-6358-644163C48C78}"/>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a:extLst>
              <a:ext uri="{FF2B5EF4-FFF2-40B4-BE49-F238E27FC236}">
                <a16:creationId xmlns:a16="http://schemas.microsoft.com/office/drawing/2014/main" id="{A975A622-83F8-6A50-246D-A09F3BF0017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76291A46-AF04-0A10-666B-E8C376C6C281}"/>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a:extLst>
              <a:ext uri="{FF2B5EF4-FFF2-40B4-BE49-F238E27FC236}">
                <a16:creationId xmlns:a16="http://schemas.microsoft.com/office/drawing/2014/main" id="{909C4044-C0A5-0E3F-DC64-A088275841FE}"/>
              </a:ext>
            </a:extLst>
          </p:cNvPr>
          <p:cNvSpPr>
            <a:spLocks noGrp="1"/>
          </p:cNvSpPr>
          <p:nvPr>
            <p:ph type="dt" sz="half" idx="10"/>
          </p:nvPr>
        </p:nvSpPr>
        <p:spPr/>
        <p:txBody>
          <a:bodyPr/>
          <a:lstStyle/>
          <a:p>
            <a:fld id="{4C74063E-BC42-384A-8A51-2F40F9F623FE}" type="datetimeFigureOut">
              <a:rPr lang="en-GB" smtClean="0"/>
              <a:t>15/05/2025</a:t>
            </a:fld>
            <a:endParaRPr lang="en-GB"/>
          </a:p>
        </p:txBody>
      </p:sp>
      <p:sp>
        <p:nvSpPr>
          <p:cNvPr id="8" name="Footer Placeholder 7">
            <a:extLst>
              <a:ext uri="{FF2B5EF4-FFF2-40B4-BE49-F238E27FC236}">
                <a16:creationId xmlns:a16="http://schemas.microsoft.com/office/drawing/2014/main" id="{87ED6520-3361-2CC5-FD0A-E85571C64C4E}"/>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AC509A71-AC44-E715-E286-EF007295C1AF}"/>
              </a:ext>
            </a:extLst>
          </p:cNvPr>
          <p:cNvSpPr>
            <a:spLocks noGrp="1"/>
          </p:cNvSpPr>
          <p:nvPr>
            <p:ph type="sldNum" sz="quarter" idx="12"/>
          </p:nvPr>
        </p:nvSpPr>
        <p:spPr/>
        <p:txBody>
          <a:bodyPr/>
          <a:lstStyle/>
          <a:p>
            <a:fld id="{BFA78D77-8B6C-F94E-A84B-202D6F565A8B}" type="slidenum">
              <a:rPr lang="en-GB" smtClean="0"/>
              <a:t>‹#›</a:t>
            </a:fld>
            <a:endParaRPr lang="en-GB"/>
          </a:p>
        </p:txBody>
      </p:sp>
    </p:spTree>
    <p:extLst>
      <p:ext uri="{BB962C8B-B14F-4D97-AF65-F5344CB8AC3E}">
        <p14:creationId xmlns:p14="http://schemas.microsoft.com/office/powerpoint/2010/main" val="6301370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3C8810-1B15-10B6-425E-F29DFB646F3A}"/>
              </a:ext>
            </a:extLst>
          </p:cNvPr>
          <p:cNvSpPr>
            <a:spLocks noGrp="1"/>
          </p:cNvSpPr>
          <p:nvPr>
            <p:ph type="title"/>
          </p:nvPr>
        </p:nvSpPr>
        <p:spPr/>
        <p:txBody>
          <a:bodyPr/>
          <a:lstStyle/>
          <a:p>
            <a:r>
              <a:rPr lang="en-GB"/>
              <a:t>Click to edit Master title style</a:t>
            </a:r>
          </a:p>
        </p:txBody>
      </p:sp>
      <p:sp>
        <p:nvSpPr>
          <p:cNvPr id="3" name="Date Placeholder 2">
            <a:extLst>
              <a:ext uri="{FF2B5EF4-FFF2-40B4-BE49-F238E27FC236}">
                <a16:creationId xmlns:a16="http://schemas.microsoft.com/office/drawing/2014/main" id="{B7C0DD1D-1C13-B300-5477-194DB62B84B2}"/>
              </a:ext>
            </a:extLst>
          </p:cNvPr>
          <p:cNvSpPr>
            <a:spLocks noGrp="1"/>
          </p:cNvSpPr>
          <p:nvPr>
            <p:ph type="dt" sz="half" idx="10"/>
          </p:nvPr>
        </p:nvSpPr>
        <p:spPr/>
        <p:txBody>
          <a:bodyPr/>
          <a:lstStyle/>
          <a:p>
            <a:fld id="{4C74063E-BC42-384A-8A51-2F40F9F623FE}" type="datetimeFigureOut">
              <a:rPr lang="en-GB" smtClean="0"/>
              <a:t>15/05/2025</a:t>
            </a:fld>
            <a:endParaRPr lang="en-GB"/>
          </a:p>
        </p:txBody>
      </p:sp>
      <p:sp>
        <p:nvSpPr>
          <p:cNvPr id="4" name="Footer Placeholder 3">
            <a:extLst>
              <a:ext uri="{FF2B5EF4-FFF2-40B4-BE49-F238E27FC236}">
                <a16:creationId xmlns:a16="http://schemas.microsoft.com/office/drawing/2014/main" id="{0C0F2BDF-1D78-BB12-EF05-75466372D48A}"/>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40C7EEB5-8709-93D5-272C-EC89F1C29679}"/>
              </a:ext>
            </a:extLst>
          </p:cNvPr>
          <p:cNvSpPr>
            <a:spLocks noGrp="1"/>
          </p:cNvSpPr>
          <p:nvPr>
            <p:ph type="sldNum" sz="quarter" idx="12"/>
          </p:nvPr>
        </p:nvSpPr>
        <p:spPr/>
        <p:txBody>
          <a:bodyPr/>
          <a:lstStyle/>
          <a:p>
            <a:fld id="{BFA78D77-8B6C-F94E-A84B-202D6F565A8B}" type="slidenum">
              <a:rPr lang="en-GB" smtClean="0"/>
              <a:t>‹#›</a:t>
            </a:fld>
            <a:endParaRPr lang="en-GB"/>
          </a:p>
        </p:txBody>
      </p:sp>
    </p:spTree>
    <p:extLst>
      <p:ext uri="{BB962C8B-B14F-4D97-AF65-F5344CB8AC3E}">
        <p14:creationId xmlns:p14="http://schemas.microsoft.com/office/powerpoint/2010/main" val="31657184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7CB0086-00DC-9CE5-ABBF-9F948B15F3C3}"/>
              </a:ext>
            </a:extLst>
          </p:cNvPr>
          <p:cNvSpPr>
            <a:spLocks noGrp="1"/>
          </p:cNvSpPr>
          <p:nvPr>
            <p:ph type="dt" sz="half" idx="10"/>
          </p:nvPr>
        </p:nvSpPr>
        <p:spPr/>
        <p:txBody>
          <a:bodyPr/>
          <a:lstStyle/>
          <a:p>
            <a:fld id="{4C74063E-BC42-384A-8A51-2F40F9F623FE}" type="datetimeFigureOut">
              <a:rPr lang="en-GB" smtClean="0"/>
              <a:t>15/05/2025</a:t>
            </a:fld>
            <a:endParaRPr lang="en-GB"/>
          </a:p>
        </p:txBody>
      </p:sp>
      <p:sp>
        <p:nvSpPr>
          <p:cNvPr id="3" name="Footer Placeholder 2">
            <a:extLst>
              <a:ext uri="{FF2B5EF4-FFF2-40B4-BE49-F238E27FC236}">
                <a16:creationId xmlns:a16="http://schemas.microsoft.com/office/drawing/2014/main" id="{C5B64BAA-0B0B-43C2-5AD7-AA99C519061C}"/>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7078ADCD-6C3B-CF78-D926-814AAB787048}"/>
              </a:ext>
            </a:extLst>
          </p:cNvPr>
          <p:cNvSpPr>
            <a:spLocks noGrp="1"/>
          </p:cNvSpPr>
          <p:nvPr>
            <p:ph type="sldNum" sz="quarter" idx="12"/>
          </p:nvPr>
        </p:nvSpPr>
        <p:spPr/>
        <p:txBody>
          <a:bodyPr/>
          <a:lstStyle/>
          <a:p>
            <a:fld id="{BFA78D77-8B6C-F94E-A84B-202D6F565A8B}" type="slidenum">
              <a:rPr lang="en-GB" smtClean="0"/>
              <a:t>‹#›</a:t>
            </a:fld>
            <a:endParaRPr lang="en-GB"/>
          </a:p>
        </p:txBody>
      </p:sp>
    </p:spTree>
    <p:extLst>
      <p:ext uri="{BB962C8B-B14F-4D97-AF65-F5344CB8AC3E}">
        <p14:creationId xmlns:p14="http://schemas.microsoft.com/office/powerpoint/2010/main" val="13537810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5D1A63-FCA0-A0D6-1F51-F12F8E39B5A3}"/>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Content Placeholder 2">
            <a:extLst>
              <a:ext uri="{FF2B5EF4-FFF2-40B4-BE49-F238E27FC236}">
                <a16:creationId xmlns:a16="http://schemas.microsoft.com/office/drawing/2014/main" id="{9FA20B5A-C9F4-1A7C-12B1-A2C54E1557D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a:extLst>
              <a:ext uri="{FF2B5EF4-FFF2-40B4-BE49-F238E27FC236}">
                <a16:creationId xmlns:a16="http://schemas.microsoft.com/office/drawing/2014/main" id="{9EF03700-C085-0262-6B88-0160CD3F0BF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A8E91E16-B3D8-FD6E-D6CC-9DAE78EDBA70}"/>
              </a:ext>
            </a:extLst>
          </p:cNvPr>
          <p:cNvSpPr>
            <a:spLocks noGrp="1"/>
          </p:cNvSpPr>
          <p:nvPr>
            <p:ph type="dt" sz="half" idx="10"/>
          </p:nvPr>
        </p:nvSpPr>
        <p:spPr/>
        <p:txBody>
          <a:bodyPr/>
          <a:lstStyle/>
          <a:p>
            <a:fld id="{4C74063E-BC42-384A-8A51-2F40F9F623FE}" type="datetimeFigureOut">
              <a:rPr lang="en-GB" smtClean="0"/>
              <a:t>15/05/2025</a:t>
            </a:fld>
            <a:endParaRPr lang="en-GB"/>
          </a:p>
        </p:txBody>
      </p:sp>
      <p:sp>
        <p:nvSpPr>
          <p:cNvPr id="6" name="Footer Placeholder 5">
            <a:extLst>
              <a:ext uri="{FF2B5EF4-FFF2-40B4-BE49-F238E27FC236}">
                <a16:creationId xmlns:a16="http://schemas.microsoft.com/office/drawing/2014/main" id="{2D88A935-25E4-6518-B7AB-D0D3702BF7A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8C9801F-97F8-CD83-DD77-B77EB524A644}"/>
              </a:ext>
            </a:extLst>
          </p:cNvPr>
          <p:cNvSpPr>
            <a:spLocks noGrp="1"/>
          </p:cNvSpPr>
          <p:nvPr>
            <p:ph type="sldNum" sz="quarter" idx="12"/>
          </p:nvPr>
        </p:nvSpPr>
        <p:spPr/>
        <p:txBody>
          <a:bodyPr/>
          <a:lstStyle/>
          <a:p>
            <a:fld id="{BFA78D77-8B6C-F94E-A84B-202D6F565A8B}" type="slidenum">
              <a:rPr lang="en-GB" smtClean="0"/>
              <a:t>‹#›</a:t>
            </a:fld>
            <a:endParaRPr lang="en-GB"/>
          </a:p>
        </p:txBody>
      </p:sp>
    </p:spTree>
    <p:extLst>
      <p:ext uri="{BB962C8B-B14F-4D97-AF65-F5344CB8AC3E}">
        <p14:creationId xmlns:p14="http://schemas.microsoft.com/office/powerpoint/2010/main" val="42625263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1DD3E5-544E-90D0-DFBB-27CA49E985EA}"/>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Picture Placeholder 2">
            <a:extLst>
              <a:ext uri="{FF2B5EF4-FFF2-40B4-BE49-F238E27FC236}">
                <a16:creationId xmlns:a16="http://schemas.microsoft.com/office/drawing/2014/main" id="{D2DF01CD-EBB0-ECE1-97EC-B2DD80652C2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DFC2739D-8095-BF4C-7F75-31C2A371EEA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D81BD33B-EBF5-ACEC-9148-845D433E10F5}"/>
              </a:ext>
            </a:extLst>
          </p:cNvPr>
          <p:cNvSpPr>
            <a:spLocks noGrp="1"/>
          </p:cNvSpPr>
          <p:nvPr>
            <p:ph type="dt" sz="half" idx="10"/>
          </p:nvPr>
        </p:nvSpPr>
        <p:spPr/>
        <p:txBody>
          <a:bodyPr/>
          <a:lstStyle/>
          <a:p>
            <a:fld id="{4C74063E-BC42-384A-8A51-2F40F9F623FE}" type="datetimeFigureOut">
              <a:rPr lang="en-GB" smtClean="0"/>
              <a:t>15/05/2025</a:t>
            </a:fld>
            <a:endParaRPr lang="en-GB"/>
          </a:p>
        </p:txBody>
      </p:sp>
      <p:sp>
        <p:nvSpPr>
          <p:cNvPr id="6" name="Footer Placeholder 5">
            <a:extLst>
              <a:ext uri="{FF2B5EF4-FFF2-40B4-BE49-F238E27FC236}">
                <a16:creationId xmlns:a16="http://schemas.microsoft.com/office/drawing/2014/main" id="{9C07E4AE-2B20-1015-A2A6-1B73BE2EB29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67D4782-748B-A906-F11E-1843298E3956}"/>
              </a:ext>
            </a:extLst>
          </p:cNvPr>
          <p:cNvSpPr>
            <a:spLocks noGrp="1"/>
          </p:cNvSpPr>
          <p:nvPr>
            <p:ph type="sldNum" sz="quarter" idx="12"/>
          </p:nvPr>
        </p:nvSpPr>
        <p:spPr/>
        <p:txBody>
          <a:bodyPr/>
          <a:lstStyle/>
          <a:p>
            <a:fld id="{BFA78D77-8B6C-F94E-A84B-202D6F565A8B}" type="slidenum">
              <a:rPr lang="en-GB" smtClean="0"/>
              <a:t>‹#›</a:t>
            </a:fld>
            <a:endParaRPr lang="en-GB"/>
          </a:p>
        </p:txBody>
      </p:sp>
    </p:spTree>
    <p:extLst>
      <p:ext uri="{BB962C8B-B14F-4D97-AF65-F5344CB8AC3E}">
        <p14:creationId xmlns:p14="http://schemas.microsoft.com/office/powerpoint/2010/main" val="29530530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03A9BC9-9E3F-86D8-50F8-7F0DCD66BD4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A9655C60-2870-67D9-07B6-6152EE3ACA0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C2DF4E7F-9621-EBC9-826E-2D415EE0BA4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4C74063E-BC42-384A-8A51-2F40F9F623FE}" type="datetimeFigureOut">
              <a:rPr lang="en-GB" smtClean="0"/>
              <a:t>15/05/2025</a:t>
            </a:fld>
            <a:endParaRPr lang="en-GB"/>
          </a:p>
        </p:txBody>
      </p:sp>
      <p:sp>
        <p:nvSpPr>
          <p:cNvPr id="5" name="Footer Placeholder 4">
            <a:extLst>
              <a:ext uri="{FF2B5EF4-FFF2-40B4-BE49-F238E27FC236}">
                <a16:creationId xmlns:a16="http://schemas.microsoft.com/office/drawing/2014/main" id="{888AD7CA-DEEA-38C7-E47F-FE9A64DE482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1F683D8F-BD7D-F319-04E1-3F51FD7EE29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BFA78D77-8B6C-F94E-A84B-202D6F565A8B}" type="slidenum">
              <a:rPr lang="en-GB" smtClean="0"/>
              <a:t>‹#›</a:t>
            </a:fld>
            <a:endParaRPr lang="en-GB"/>
          </a:p>
        </p:txBody>
      </p:sp>
    </p:spTree>
    <p:extLst>
      <p:ext uri="{BB962C8B-B14F-4D97-AF65-F5344CB8AC3E}">
        <p14:creationId xmlns:p14="http://schemas.microsoft.com/office/powerpoint/2010/main" val="27183223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5.png"/></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hyperlink" Target="https://yaytext.com/emoji/thumbs-down/" TargetMode="External"/></Relationships>
</file>

<file path=ppt/slides/_rels/slide23.xml.rels><?xml version="1.0" encoding="UTF-8" standalone="yes"?>
<Relationships xmlns="http://schemas.openxmlformats.org/package/2006/relationships"><Relationship Id="rId3" Type="http://schemas.openxmlformats.org/officeDocument/2006/relationships/hyperlink" Target="https://www.nzherald.co.nz/nz/pisa-results-michael-johnston-on-why-new-zealands-education-system-is-failing/BMMKL5VYIZDZTLX4BORRCIWPLU/" TargetMode="External"/><Relationship Id="rId2" Type="http://schemas.openxmlformats.org/officeDocument/2006/relationships/hyperlink" Target="https://doi.org/10.1007/s40841-024-00348-0" TargetMode="External"/><Relationship Id="rId1" Type="http://schemas.openxmlformats.org/officeDocument/2006/relationships/slideLayout" Target="../slideLayouts/slideLayout2.xml"/><Relationship Id="rId5" Type="http://schemas.openxmlformats.org/officeDocument/2006/relationships/hyperlink" Target="https://www.educationcounts.govt.nz/publications/series/NationalStandards/111080" TargetMode="External"/><Relationship Id="rId4" Type="http://schemas.openxmlformats.org/officeDocument/2006/relationships/hyperlink" Target="https://assets.nationbuilder.com/nationalparty/pages/17861/attachments/original/1684306137/Teaching_the_Basics_Brilliantly_Final.pdf?1684306137" TargetMode="Externa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95A090-019F-ABCB-B981-DD666D11197D}"/>
              </a:ext>
            </a:extLst>
          </p:cNvPr>
          <p:cNvSpPr>
            <a:spLocks noGrp="1"/>
          </p:cNvSpPr>
          <p:nvPr>
            <p:ph type="ctrTitle"/>
          </p:nvPr>
        </p:nvSpPr>
        <p:spPr>
          <a:xfrm>
            <a:off x="1263112" y="1214438"/>
            <a:ext cx="9665776" cy="2387600"/>
          </a:xfrm>
        </p:spPr>
        <p:txBody>
          <a:bodyPr>
            <a:normAutofit/>
          </a:bodyPr>
          <a:lstStyle/>
          <a:p>
            <a:r>
              <a:rPr lang="en-GB" dirty="0">
                <a:latin typeface="Calibri Light" panose="020F0302020204030204" pitchFamily="34" charset="0"/>
                <a:cs typeface="Calibri Light" panose="020F0302020204030204" pitchFamily="34" charset="0"/>
              </a:rPr>
              <a:t>Why standardised assessment doesn’t measure up?</a:t>
            </a:r>
          </a:p>
        </p:txBody>
      </p:sp>
      <p:sp>
        <p:nvSpPr>
          <p:cNvPr id="3" name="Subtitle 2">
            <a:extLst>
              <a:ext uri="{FF2B5EF4-FFF2-40B4-BE49-F238E27FC236}">
                <a16:creationId xmlns:a16="http://schemas.microsoft.com/office/drawing/2014/main" id="{172E3D48-96F3-DD12-5C47-CBD670A4D756}"/>
              </a:ext>
            </a:extLst>
          </p:cNvPr>
          <p:cNvSpPr>
            <a:spLocks noGrp="1"/>
          </p:cNvSpPr>
          <p:nvPr>
            <p:ph type="subTitle" idx="1"/>
          </p:nvPr>
        </p:nvSpPr>
        <p:spPr>
          <a:xfrm>
            <a:off x="1524000" y="4159977"/>
            <a:ext cx="9144000" cy="1655762"/>
          </a:xfrm>
        </p:spPr>
        <p:txBody>
          <a:bodyPr>
            <a:normAutofit/>
          </a:bodyPr>
          <a:lstStyle/>
          <a:p>
            <a:r>
              <a:rPr lang="en-GB" dirty="0">
                <a:latin typeface="Calibri Light" panose="020F0302020204030204" pitchFamily="34" charset="0"/>
                <a:cs typeface="Calibri Light" panose="020F0302020204030204" pitchFamily="34" charset="0"/>
              </a:rPr>
              <a:t>Marta Estellés</a:t>
            </a:r>
          </a:p>
          <a:p>
            <a:r>
              <a:rPr lang="en-GB" dirty="0">
                <a:latin typeface="Calibri Light" panose="020F0302020204030204" pitchFamily="34" charset="0"/>
                <a:cs typeface="Calibri Light" panose="020F0302020204030204" pitchFamily="34" charset="0"/>
              </a:rPr>
              <a:t>The University of Waikato</a:t>
            </a:r>
          </a:p>
          <a:p>
            <a:r>
              <a:rPr lang="en-GB" dirty="0">
                <a:latin typeface="Calibri Light" panose="020F0302020204030204" pitchFamily="34" charset="0"/>
                <a:cs typeface="Calibri Light" panose="020F0302020204030204" pitchFamily="34" charset="0"/>
              </a:rPr>
              <a:t>May 2025</a:t>
            </a:r>
          </a:p>
        </p:txBody>
      </p:sp>
    </p:spTree>
    <p:extLst>
      <p:ext uri="{BB962C8B-B14F-4D97-AF65-F5344CB8AC3E}">
        <p14:creationId xmlns:p14="http://schemas.microsoft.com/office/powerpoint/2010/main" val="36070766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49223F-096C-40BD-308A-3A5E31DC9B11}"/>
              </a:ext>
            </a:extLst>
          </p:cNvPr>
          <p:cNvSpPr>
            <a:spLocks noGrp="1"/>
          </p:cNvSpPr>
          <p:nvPr>
            <p:ph type="title"/>
          </p:nvPr>
        </p:nvSpPr>
        <p:spPr/>
        <p:txBody>
          <a:bodyPr/>
          <a:lstStyle/>
          <a:p>
            <a:r>
              <a:rPr lang="en-GB" dirty="0">
                <a:latin typeface="Calibri Light" panose="020F0302020204030204" pitchFamily="34" charset="0"/>
                <a:cs typeface="Calibri Light" panose="020F0302020204030204" pitchFamily="34" charset="0"/>
              </a:rPr>
              <a:t>Why this policy?</a:t>
            </a:r>
          </a:p>
        </p:txBody>
      </p:sp>
      <p:sp>
        <p:nvSpPr>
          <p:cNvPr id="3" name="Content Placeholder 2">
            <a:extLst>
              <a:ext uri="{FF2B5EF4-FFF2-40B4-BE49-F238E27FC236}">
                <a16:creationId xmlns:a16="http://schemas.microsoft.com/office/drawing/2014/main" id="{11FFB79C-56F1-1169-645A-28956B977141}"/>
              </a:ext>
            </a:extLst>
          </p:cNvPr>
          <p:cNvSpPr>
            <a:spLocks noGrp="1"/>
          </p:cNvSpPr>
          <p:nvPr>
            <p:ph idx="1"/>
          </p:nvPr>
        </p:nvSpPr>
        <p:spPr/>
        <p:txBody>
          <a:bodyPr/>
          <a:lstStyle/>
          <a:p>
            <a:r>
              <a:rPr lang="en-GB" b="1" dirty="0">
                <a:latin typeface="Calibri Light" panose="020F0302020204030204" pitchFamily="34" charset="0"/>
                <a:cs typeface="Calibri Light" panose="020F0302020204030204" pitchFamily="34" charset="0"/>
              </a:rPr>
              <a:t>Political</a:t>
            </a:r>
          </a:p>
          <a:p>
            <a:pPr marL="0" indent="0">
              <a:buNone/>
            </a:pPr>
            <a:endParaRPr lang="en-GB" dirty="0">
              <a:latin typeface="Calibri Light" panose="020F0302020204030204" pitchFamily="34" charset="0"/>
              <a:cs typeface="Calibri Light" panose="020F0302020204030204" pitchFamily="34" charset="0"/>
            </a:endParaRPr>
          </a:p>
          <a:p>
            <a:pPr lvl="1"/>
            <a:r>
              <a:rPr lang="en-GB" dirty="0">
                <a:latin typeface="Calibri Light" panose="020F0302020204030204" pitchFamily="34" charset="0"/>
                <a:cs typeface="Calibri Light" panose="020F0302020204030204" pitchFamily="34" charset="0"/>
              </a:rPr>
              <a:t>Pressure on the education system to correct social inequalities (Berliner, 2013; Lingard, Sellar &amp; Savage, 2014; Thrupp, 2018)</a:t>
            </a:r>
          </a:p>
          <a:p>
            <a:pPr lvl="1"/>
            <a:endParaRPr lang="en-GB" dirty="0">
              <a:latin typeface="Calibri Light" panose="020F0302020204030204" pitchFamily="34" charset="0"/>
              <a:cs typeface="Calibri Light" panose="020F0302020204030204" pitchFamily="34" charset="0"/>
            </a:endParaRPr>
          </a:p>
          <a:p>
            <a:pPr lvl="1"/>
            <a:r>
              <a:rPr lang="en-GB" dirty="0">
                <a:latin typeface="Calibri Light" panose="020F0302020204030204" pitchFamily="34" charset="0"/>
                <a:cs typeface="Calibri Light" panose="020F0302020204030204" pitchFamily="34" charset="0"/>
              </a:rPr>
              <a:t>Control – ‘steering at the distance’ (Sellar &amp; Lingard, 2013)</a:t>
            </a:r>
          </a:p>
          <a:p>
            <a:pPr lvl="1"/>
            <a:endParaRPr lang="en-GB" dirty="0">
              <a:latin typeface="Calibri Light" panose="020F0302020204030204" pitchFamily="34" charset="0"/>
              <a:cs typeface="Calibri Light" panose="020F0302020204030204" pitchFamily="34" charset="0"/>
            </a:endParaRPr>
          </a:p>
          <a:p>
            <a:pPr lvl="1"/>
            <a:endParaRPr lang="en-GB" dirty="0"/>
          </a:p>
          <a:p>
            <a:pPr lvl="1"/>
            <a:endParaRPr lang="en-GB" dirty="0"/>
          </a:p>
          <a:p>
            <a:pPr lvl="1"/>
            <a:endParaRPr lang="en-GB" dirty="0"/>
          </a:p>
          <a:p>
            <a:pPr lvl="1"/>
            <a:endParaRPr lang="en-GB" dirty="0"/>
          </a:p>
        </p:txBody>
      </p:sp>
    </p:spTree>
    <p:extLst>
      <p:ext uri="{BB962C8B-B14F-4D97-AF65-F5344CB8AC3E}">
        <p14:creationId xmlns:p14="http://schemas.microsoft.com/office/powerpoint/2010/main" val="25537563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7FD8DE-F925-689E-F523-1F311D493E6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0C9ACEB-1303-C785-7426-AF6C6538A9EB}"/>
              </a:ext>
            </a:extLst>
          </p:cNvPr>
          <p:cNvSpPr>
            <a:spLocks noGrp="1"/>
          </p:cNvSpPr>
          <p:nvPr>
            <p:ph type="title"/>
          </p:nvPr>
        </p:nvSpPr>
        <p:spPr/>
        <p:txBody>
          <a:bodyPr/>
          <a:lstStyle/>
          <a:p>
            <a:r>
              <a:rPr lang="en-GB" dirty="0">
                <a:latin typeface="Calibri Light" panose="020F0302020204030204" pitchFamily="34" charset="0"/>
                <a:cs typeface="Calibri Light" panose="020F0302020204030204" pitchFamily="34" charset="0"/>
              </a:rPr>
              <a:t>Why this policy?</a:t>
            </a:r>
          </a:p>
        </p:txBody>
      </p:sp>
      <p:sp>
        <p:nvSpPr>
          <p:cNvPr id="3" name="Content Placeholder 2">
            <a:extLst>
              <a:ext uri="{FF2B5EF4-FFF2-40B4-BE49-F238E27FC236}">
                <a16:creationId xmlns:a16="http://schemas.microsoft.com/office/drawing/2014/main" id="{5F9E3307-A128-2217-8868-866A2A3B5C77}"/>
              </a:ext>
            </a:extLst>
          </p:cNvPr>
          <p:cNvSpPr>
            <a:spLocks noGrp="1"/>
          </p:cNvSpPr>
          <p:nvPr>
            <p:ph idx="1"/>
          </p:nvPr>
        </p:nvSpPr>
        <p:spPr>
          <a:xfrm>
            <a:off x="838200" y="1825625"/>
            <a:ext cx="7226508" cy="4050519"/>
          </a:xfrm>
        </p:spPr>
        <p:txBody>
          <a:bodyPr/>
          <a:lstStyle/>
          <a:p>
            <a:pPr marL="457200" lvl="1" indent="0">
              <a:buNone/>
            </a:pPr>
            <a:endParaRPr lang="en-GB" dirty="0">
              <a:latin typeface="Calibri Light" panose="020F0302020204030204" pitchFamily="34" charset="0"/>
              <a:cs typeface="Calibri Light" panose="020F0302020204030204" pitchFamily="34" charset="0"/>
            </a:endParaRPr>
          </a:p>
          <a:p>
            <a:r>
              <a:rPr lang="en-GB" b="1" dirty="0">
                <a:latin typeface="Calibri Light" panose="020F0302020204030204" pitchFamily="34" charset="0"/>
                <a:cs typeface="Calibri Light" panose="020F0302020204030204" pitchFamily="34" charset="0"/>
              </a:rPr>
              <a:t>Economic</a:t>
            </a:r>
          </a:p>
          <a:p>
            <a:endParaRPr lang="en-GB" dirty="0">
              <a:latin typeface="Calibri Light" panose="020F0302020204030204" pitchFamily="34" charset="0"/>
              <a:cs typeface="Calibri Light" panose="020F0302020204030204" pitchFamily="34" charset="0"/>
            </a:endParaRPr>
          </a:p>
          <a:p>
            <a:pPr lvl="1"/>
            <a:r>
              <a:rPr lang="en-GB" dirty="0">
                <a:latin typeface="Calibri Light" panose="020F0302020204030204" pitchFamily="34" charset="0"/>
                <a:cs typeface="Calibri Light" panose="020F0302020204030204" pitchFamily="34" charset="0"/>
              </a:rPr>
              <a:t>Social investment approach – data-driven approach to target (reduce) social expenditure</a:t>
            </a:r>
            <a:endParaRPr lang="en-GB" dirty="0"/>
          </a:p>
          <a:p>
            <a:pPr lvl="1"/>
            <a:endParaRPr lang="en-GB" dirty="0"/>
          </a:p>
          <a:p>
            <a:pPr lvl="1"/>
            <a:endParaRPr lang="en-GB" dirty="0"/>
          </a:p>
        </p:txBody>
      </p:sp>
      <p:pic>
        <p:nvPicPr>
          <p:cNvPr id="4" name="Picture 3" descr="A book cover with a chalkboard&#10;&#10;AI-generated content may be incorrect.">
            <a:extLst>
              <a:ext uri="{FF2B5EF4-FFF2-40B4-BE49-F238E27FC236}">
                <a16:creationId xmlns:a16="http://schemas.microsoft.com/office/drawing/2014/main" id="{CDB2DF85-E178-731C-5A48-27DB22A960E8}"/>
              </a:ext>
            </a:extLst>
          </p:cNvPr>
          <p:cNvPicPr>
            <a:picLocks noChangeAspect="1"/>
          </p:cNvPicPr>
          <p:nvPr/>
        </p:nvPicPr>
        <p:blipFill>
          <a:blip r:embed="rId3"/>
          <a:stretch>
            <a:fillRect/>
          </a:stretch>
        </p:blipFill>
        <p:spPr>
          <a:xfrm>
            <a:off x="8398629" y="754865"/>
            <a:ext cx="3395621" cy="4805868"/>
          </a:xfrm>
          <a:prstGeom prst="rect">
            <a:avLst/>
          </a:prstGeom>
          <a:ln>
            <a:solidFill>
              <a:schemeClr val="tx1"/>
            </a:solidFill>
          </a:ln>
        </p:spPr>
      </p:pic>
      <p:pic>
        <p:nvPicPr>
          <p:cNvPr id="5" name="Picture 4">
            <a:extLst>
              <a:ext uri="{FF2B5EF4-FFF2-40B4-BE49-F238E27FC236}">
                <a16:creationId xmlns:a16="http://schemas.microsoft.com/office/drawing/2014/main" id="{29EE654C-1FFB-9166-10E3-4F7170529987}"/>
              </a:ext>
            </a:extLst>
          </p:cNvPr>
          <p:cNvPicPr>
            <a:picLocks noChangeAspect="1"/>
          </p:cNvPicPr>
          <p:nvPr/>
        </p:nvPicPr>
        <p:blipFill>
          <a:blip r:embed="rId4"/>
          <a:stretch>
            <a:fillRect/>
          </a:stretch>
        </p:blipFill>
        <p:spPr>
          <a:xfrm>
            <a:off x="507773" y="5401254"/>
            <a:ext cx="10034628" cy="999567"/>
          </a:xfrm>
          <a:prstGeom prst="rect">
            <a:avLst/>
          </a:prstGeom>
          <a:ln>
            <a:solidFill>
              <a:schemeClr val="tx1"/>
            </a:solidFill>
          </a:ln>
        </p:spPr>
      </p:pic>
    </p:spTree>
    <p:extLst>
      <p:ext uri="{BB962C8B-B14F-4D97-AF65-F5344CB8AC3E}">
        <p14:creationId xmlns:p14="http://schemas.microsoft.com/office/powerpoint/2010/main" val="40775080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8BB6CC1-07F4-A4A4-423D-C4D4050E2963}"/>
              </a:ext>
            </a:extLst>
          </p:cNvPr>
          <p:cNvSpPr>
            <a:spLocks noGrp="1"/>
          </p:cNvSpPr>
          <p:nvPr>
            <p:ph idx="1"/>
          </p:nvPr>
        </p:nvSpPr>
        <p:spPr>
          <a:xfrm>
            <a:off x="4947557" y="1294539"/>
            <a:ext cx="6406243" cy="4268921"/>
          </a:xfrm>
        </p:spPr>
        <p:txBody>
          <a:bodyPr>
            <a:normAutofit/>
          </a:bodyPr>
          <a:lstStyle/>
          <a:p>
            <a:pPr marL="0" indent="0" algn="ctr">
              <a:buNone/>
            </a:pPr>
            <a:r>
              <a:rPr lang="en-GB" dirty="0">
                <a:latin typeface="Calibri Light" panose="020F0302020204030204" pitchFamily="34" charset="0"/>
                <a:cs typeface="Calibri Light" panose="020F0302020204030204" pitchFamily="34" charset="0"/>
              </a:rPr>
              <a:t>“It [social investment approach] is very much about trying an intervention, measuring it, and discarding it quickly if it doesn’t work in order to try something else. […] The social investment approach also puts great weight on the significance of specific indicators and less on the overall context of deprivation or poverty”</a:t>
            </a:r>
          </a:p>
          <a:p>
            <a:pPr marL="0" indent="0" algn="r">
              <a:buNone/>
            </a:pPr>
            <a:endParaRPr lang="en-GB" dirty="0">
              <a:latin typeface="Calibri Light" panose="020F0302020204030204" pitchFamily="34" charset="0"/>
              <a:cs typeface="Calibri Light" panose="020F0302020204030204" pitchFamily="34" charset="0"/>
            </a:endParaRPr>
          </a:p>
          <a:p>
            <a:pPr marL="0" indent="0" algn="ctr">
              <a:buNone/>
            </a:pPr>
            <a:r>
              <a:rPr lang="en-GB" dirty="0">
                <a:latin typeface="Calibri Light" panose="020F0302020204030204" pitchFamily="34" charset="0"/>
                <a:cs typeface="Calibri Light" panose="020F0302020204030204" pitchFamily="34" charset="0"/>
              </a:rPr>
              <a:t>–Thrupp (2018, p. 206)</a:t>
            </a:r>
          </a:p>
          <a:p>
            <a:endParaRPr lang="en-GB" dirty="0"/>
          </a:p>
        </p:txBody>
      </p:sp>
      <p:pic>
        <p:nvPicPr>
          <p:cNvPr id="4" name="Picture 3" descr="A book cover with text&#10;&#10;AI-generated content may be incorrect.">
            <a:extLst>
              <a:ext uri="{FF2B5EF4-FFF2-40B4-BE49-F238E27FC236}">
                <a16:creationId xmlns:a16="http://schemas.microsoft.com/office/drawing/2014/main" id="{34BBB1FB-420C-6326-8836-50017C7F7046}"/>
              </a:ext>
            </a:extLst>
          </p:cNvPr>
          <p:cNvPicPr>
            <a:picLocks noChangeAspect="1"/>
          </p:cNvPicPr>
          <p:nvPr/>
        </p:nvPicPr>
        <p:blipFill>
          <a:blip r:embed="rId3"/>
          <a:stretch>
            <a:fillRect/>
          </a:stretch>
        </p:blipFill>
        <p:spPr>
          <a:xfrm>
            <a:off x="838200" y="548008"/>
            <a:ext cx="3712936" cy="5761984"/>
          </a:xfrm>
          <a:prstGeom prst="rect">
            <a:avLst/>
          </a:prstGeom>
          <a:ln>
            <a:solidFill>
              <a:schemeClr val="tx1"/>
            </a:solidFill>
          </a:ln>
        </p:spPr>
      </p:pic>
    </p:spTree>
    <p:extLst>
      <p:ext uri="{BB962C8B-B14F-4D97-AF65-F5344CB8AC3E}">
        <p14:creationId xmlns:p14="http://schemas.microsoft.com/office/powerpoint/2010/main" val="19730032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74283D-718D-8789-0386-EFB8B76CA206}"/>
              </a:ext>
            </a:extLst>
          </p:cNvPr>
          <p:cNvSpPr>
            <a:spLocks noGrp="1"/>
          </p:cNvSpPr>
          <p:nvPr>
            <p:ph type="title"/>
          </p:nvPr>
        </p:nvSpPr>
        <p:spPr/>
        <p:txBody>
          <a:bodyPr/>
          <a:lstStyle/>
          <a:p>
            <a:r>
              <a:rPr lang="en-GB" dirty="0">
                <a:latin typeface="Calibri Light" panose="020F0302020204030204" pitchFamily="34" charset="0"/>
                <a:cs typeface="Calibri Light" panose="020F0302020204030204" pitchFamily="34" charset="0"/>
              </a:rPr>
              <a:t>Why this policy?</a:t>
            </a:r>
          </a:p>
        </p:txBody>
      </p:sp>
      <p:sp>
        <p:nvSpPr>
          <p:cNvPr id="3" name="Content Placeholder 2">
            <a:extLst>
              <a:ext uri="{FF2B5EF4-FFF2-40B4-BE49-F238E27FC236}">
                <a16:creationId xmlns:a16="http://schemas.microsoft.com/office/drawing/2014/main" id="{938581D1-FCAD-F928-20BA-C4E6AF51E57B}"/>
              </a:ext>
            </a:extLst>
          </p:cNvPr>
          <p:cNvSpPr>
            <a:spLocks noGrp="1"/>
          </p:cNvSpPr>
          <p:nvPr>
            <p:ph idx="1"/>
          </p:nvPr>
        </p:nvSpPr>
        <p:spPr/>
        <p:txBody>
          <a:bodyPr/>
          <a:lstStyle/>
          <a:p>
            <a:r>
              <a:rPr lang="en-GB" b="1" dirty="0">
                <a:latin typeface="Calibri Light" panose="020F0302020204030204" pitchFamily="34" charset="0"/>
                <a:cs typeface="Calibri Light" panose="020F0302020204030204" pitchFamily="34" charset="0"/>
              </a:rPr>
              <a:t>Sociological</a:t>
            </a:r>
          </a:p>
          <a:p>
            <a:pPr lvl="1"/>
            <a:r>
              <a:rPr lang="en-GB" dirty="0">
                <a:latin typeface="Calibri Light" panose="020F0302020204030204" pitchFamily="34" charset="0"/>
                <a:cs typeface="Calibri Light" panose="020F0302020204030204" pitchFamily="34" charset="0"/>
              </a:rPr>
              <a:t>Ministry’s concerns with the ‘PISA slide’ </a:t>
            </a:r>
          </a:p>
        </p:txBody>
      </p:sp>
      <p:pic>
        <p:nvPicPr>
          <p:cNvPr id="4" name="Content Placeholder 4" descr="A screenshot of a graph&#10;&#10;AI-generated content may be incorrect.">
            <a:extLst>
              <a:ext uri="{FF2B5EF4-FFF2-40B4-BE49-F238E27FC236}">
                <a16:creationId xmlns:a16="http://schemas.microsoft.com/office/drawing/2014/main" id="{BE1F08CC-C20B-B109-2CD9-0CE505DFEF2E}"/>
              </a:ext>
            </a:extLst>
          </p:cNvPr>
          <p:cNvPicPr>
            <a:picLocks noChangeAspect="1"/>
          </p:cNvPicPr>
          <p:nvPr/>
        </p:nvPicPr>
        <p:blipFill>
          <a:blip r:embed="rId3"/>
          <a:stretch>
            <a:fillRect/>
          </a:stretch>
        </p:blipFill>
        <p:spPr>
          <a:xfrm>
            <a:off x="838200" y="2984499"/>
            <a:ext cx="4362450" cy="3391905"/>
          </a:xfrm>
          <a:prstGeom prst="rect">
            <a:avLst/>
          </a:prstGeom>
        </p:spPr>
      </p:pic>
      <p:pic>
        <p:nvPicPr>
          <p:cNvPr id="5" name="Picture 4" descr="A screenshot of a news page&#10;&#10;AI-generated content may be incorrect.">
            <a:extLst>
              <a:ext uri="{FF2B5EF4-FFF2-40B4-BE49-F238E27FC236}">
                <a16:creationId xmlns:a16="http://schemas.microsoft.com/office/drawing/2014/main" id="{CEFE1EFE-F277-5E15-2CD9-F778348357E5}"/>
              </a:ext>
            </a:extLst>
          </p:cNvPr>
          <p:cNvPicPr>
            <a:picLocks noChangeAspect="1"/>
          </p:cNvPicPr>
          <p:nvPr/>
        </p:nvPicPr>
        <p:blipFill>
          <a:blip r:embed="rId4"/>
          <a:stretch>
            <a:fillRect/>
          </a:stretch>
        </p:blipFill>
        <p:spPr>
          <a:xfrm>
            <a:off x="5200650" y="1771934"/>
            <a:ext cx="6749735" cy="4604470"/>
          </a:xfrm>
          <a:prstGeom prst="rect">
            <a:avLst/>
          </a:prstGeom>
        </p:spPr>
      </p:pic>
    </p:spTree>
    <p:extLst>
      <p:ext uri="{BB962C8B-B14F-4D97-AF65-F5344CB8AC3E}">
        <p14:creationId xmlns:p14="http://schemas.microsoft.com/office/powerpoint/2010/main" val="37302190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D8182D9-621D-986B-B759-51FF29C532C2}"/>
              </a:ext>
            </a:extLst>
          </p:cNvPr>
          <p:cNvPicPr>
            <a:picLocks noChangeAspect="1"/>
          </p:cNvPicPr>
          <p:nvPr/>
        </p:nvPicPr>
        <p:blipFill>
          <a:blip r:embed="rId3"/>
          <a:stretch>
            <a:fillRect/>
          </a:stretch>
        </p:blipFill>
        <p:spPr>
          <a:xfrm>
            <a:off x="1569491" y="0"/>
            <a:ext cx="9053017" cy="6858000"/>
          </a:xfrm>
          <a:prstGeom prst="rect">
            <a:avLst/>
          </a:prstGeom>
        </p:spPr>
      </p:pic>
    </p:spTree>
    <p:extLst>
      <p:ext uri="{BB962C8B-B14F-4D97-AF65-F5344CB8AC3E}">
        <p14:creationId xmlns:p14="http://schemas.microsoft.com/office/powerpoint/2010/main" val="23322777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88B04A-09CB-659B-5CA9-945F95B03EA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E71D92A-57F4-0B5B-473F-03B11178F564}"/>
              </a:ext>
            </a:extLst>
          </p:cNvPr>
          <p:cNvSpPr>
            <a:spLocks noGrp="1"/>
          </p:cNvSpPr>
          <p:nvPr>
            <p:ph type="title"/>
          </p:nvPr>
        </p:nvSpPr>
        <p:spPr/>
        <p:txBody>
          <a:bodyPr/>
          <a:lstStyle/>
          <a:p>
            <a:r>
              <a:rPr lang="en-GB" dirty="0">
                <a:latin typeface="Calibri Light" panose="020F0302020204030204" pitchFamily="34" charset="0"/>
                <a:cs typeface="Calibri Light" panose="020F0302020204030204" pitchFamily="34" charset="0"/>
              </a:rPr>
              <a:t>Why this policy?</a:t>
            </a:r>
          </a:p>
        </p:txBody>
      </p:sp>
      <p:sp>
        <p:nvSpPr>
          <p:cNvPr id="3" name="Content Placeholder 2">
            <a:extLst>
              <a:ext uri="{FF2B5EF4-FFF2-40B4-BE49-F238E27FC236}">
                <a16:creationId xmlns:a16="http://schemas.microsoft.com/office/drawing/2014/main" id="{F37B09DB-8364-DCAC-6459-B395C5F95E45}"/>
              </a:ext>
            </a:extLst>
          </p:cNvPr>
          <p:cNvSpPr>
            <a:spLocks noGrp="1"/>
          </p:cNvSpPr>
          <p:nvPr>
            <p:ph idx="1"/>
          </p:nvPr>
        </p:nvSpPr>
        <p:spPr/>
        <p:txBody>
          <a:bodyPr/>
          <a:lstStyle/>
          <a:p>
            <a:r>
              <a:rPr lang="en-GB" b="1" dirty="0">
                <a:latin typeface="Calibri Light" panose="020F0302020204030204" pitchFamily="34" charset="0"/>
                <a:cs typeface="Calibri Light" panose="020F0302020204030204" pitchFamily="34" charset="0"/>
              </a:rPr>
              <a:t>Sociological</a:t>
            </a:r>
          </a:p>
          <a:p>
            <a:pPr lvl="1"/>
            <a:r>
              <a:rPr lang="en-GB" dirty="0">
                <a:latin typeface="Calibri Light" panose="020F0302020204030204" pitchFamily="34" charset="0"/>
                <a:cs typeface="Calibri Light" panose="020F0302020204030204" pitchFamily="34" charset="0"/>
              </a:rPr>
              <a:t>Ministry’s concerns with the ‘PISA slide’ influenced by the NZ Initiative</a:t>
            </a:r>
          </a:p>
          <a:p>
            <a:pPr marL="457200" lvl="1" indent="0">
              <a:buNone/>
            </a:pPr>
            <a:endParaRPr lang="en-GB" dirty="0">
              <a:latin typeface="Calibri Light" panose="020F0302020204030204" pitchFamily="34" charset="0"/>
              <a:cs typeface="Calibri Light" panose="020F0302020204030204" pitchFamily="34" charset="0"/>
            </a:endParaRPr>
          </a:p>
          <a:p>
            <a:pPr lvl="1"/>
            <a:r>
              <a:rPr lang="en-GB" dirty="0">
                <a:latin typeface="Calibri Light" panose="020F0302020204030204" pitchFamily="34" charset="0"/>
                <a:cs typeface="Calibri Light" panose="020F0302020204030204" pitchFamily="34" charset="0"/>
              </a:rPr>
              <a:t>Global Education Reform Movement (GERM, Sahlberg, 2011)</a:t>
            </a:r>
          </a:p>
          <a:p>
            <a:pPr lvl="1"/>
            <a:endParaRPr lang="en-GB" dirty="0">
              <a:latin typeface="Calibri Light" panose="020F0302020204030204" pitchFamily="34" charset="0"/>
              <a:cs typeface="Calibri Light" panose="020F0302020204030204" pitchFamily="34" charset="0"/>
            </a:endParaRPr>
          </a:p>
          <a:p>
            <a:pPr lvl="2"/>
            <a:r>
              <a:rPr lang="en-GB" dirty="0">
                <a:latin typeface="Calibri Light" panose="020F0302020204030204" pitchFamily="34" charset="0"/>
                <a:cs typeface="Calibri Light" panose="020F0302020204030204" pitchFamily="34" charset="0"/>
              </a:rPr>
              <a:t> SATs tests (1991)</a:t>
            </a:r>
          </a:p>
          <a:p>
            <a:pPr lvl="2"/>
            <a:endParaRPr lang="en-GB" dirty="0">
              <a:latin typeface="Calibri Light" panose="020F0302020204030204" pitchFamily="34" charset="0"/>
              <a:cs typeface="Calibri Light" panose="020F0302020204030204" pitchFamily="34" charset="0"/>
            </a:endParaRPr>
          </a:p>
          <a:p>
            <a:pPr lvl="2"/>
            <a:r>
              <a:rPr lang="en-GB" dirty="0">
                <a:latin typeface="Calibri Light" panose="020F0302020204030204" pitchFamily="34" charset="0"/>
                <a:cs typeface="Calibri Light" panose="020F0302020204030204" pitchFamily="34" charset="0"/>
              </a:rPr>
              <a:t>No Child Left Behind (2002), Race To The Top (2009), Every Student Succeeds Act (2015)</a:t>
            </a:r>
          </a:p>
          <a:p>
            <a:pPr lvl="2"/>
            <a:endParaRPr lang="en-GB" dirty="0">
              <a:latin typeface="Calibri Light" panose="020F0302020204030204" pitchFamily="34" charset="0"/>
              <a:cs typeface="Calibri Light" panose="020F0302020204030204" pitchFamily="34" charset="0"/>
            </a:endParaRPr>
          </a:p>
          <a:p>
            <a:pPr lvl="2"/>
            <a:r>
              <a:rPr lang="en-GB" dirty="0">
                <a:latin typeface="Calibri Light" panose="020F0302020204030204" pitchFamily="34" charset="0"/>
                <a:cs typeface="Calibri Light" panose="020F0302020204030204" pitchFamily="34" charset="0"/>
              </a:rPr>
              <a:t>NAPLAN (2008)</a:t>
            </a:r>
          </a:p>
          <a:p>
            <a:pPr lvl="2"/>
            <a:endParaRPr lang="en-GB" dirty="0">
              <a:latin typeface="Calibri Light" panose="020F0302020204030204" pitchFamily="34" charset="0"/>
              <a:cs typeface="Calibri Light" panose="020F0302020204030204" pitchFamily="34" charset="0"/>
            </a:endParaRPr>
          </a:p>
        </p:txBody>
      </p:sp>
      <p:pic>
        <p:nvPicPr>
          <p:cNvPr id="7" name="Picture 6">
            <a:extLst>
              <a:ext uri="{FF2B5EF4-FFF2-40B4-BE49-F238E27FC236}">
                <a16:creationId xmlns:a16="http://schemas.microsoft.com/office/drawing/2014/main" id="{A4ED11FB-A8AB-2F72-2C74-2FA8EEFE092C}"/>
              </a:ext>
            </a:extLst>
          </p:cNvPr>
          <p:cNvPicPr>
            <a:picLocks noChangeAspect="1"/>
          </p:cNvPicPr>
          <p:nvPr/>
        </p:nvPicPr>
        <p:blipFill>
          <a:blip r:embed="rId3"/>
          <a:stretch>
            <a:fillRect/>
          </a:stretch>
        </p:blipFill>
        <p:spPr>
          <a:xfrm>
            <a:off x="838200" y="3728770"/>
            <a:ext cx="865660" cy="440997"/>
          </a:xfrm>
          <a:prstGeom prst="rect">
            <a:avLst/>
          </a:prstGeom>
          <a:ln>
            <a:solidFill>
              <a:schemeClr val="tx1"/>
            </a:solidFill>
          </a:ln>
        </p:spPr>
      </p:pic>
      <p:pic>
        <p:nvPicPr>
          <p:cNvPr id="9" name="Picture 8">
            <a:extLst>
              <a:ext uri="{FF2B5EF4-FFF2-40B4-BE49-F238E27FC236}">
                <a16:creationId xmlns:a16="http://schemas.microsoft.com/office/drawing/2014/main" id="{0DE550AC-6592-B2AC-21E5-AFACAF2ED433}"/>
              </a:ext>
            </a:extLst>
          </p:cNvPr>
          <p:cNvPicPr>
            <a:picLocks noChangeAspect="1"/>
          </p:cNvPicPr>
          <p:nvPr/>
        </p:nvPicPr>
        <p:blipFill>
          <a:blip r:embed="rId4"/>
          <a:stretch>
            <a:fillRect/>
          </a:stretch>
        </p:blipFill>
        <p:spPr>
          <a:xfrm>
            <a:off x="838200" y="4440413"/>
            <a:ext cx="865660" cy="453841"/>
          </a:xfrm>
          <a:prstGeom prst="rect">
            <a:avLst/>
          </a:prstGeom>
          <a:ln>
            <a:solidFill>
              <a:schemeClr val="tx1"/>
            </a:solidFill>
          </a:ln>
        </p:spPr>
      </p:pic>
      <p:pic>
        <p:nvPicPr>
          <p:cNvPr id="11" name="Picture 10">
            <a:extLst>
              <a:ext uri="{FF2B5EF4-FFF2-40B4-BE49-F238E27FC236}">
                <a16:creationId xmlns:a16="http://schemas.microsoft.com/office/drawing/2014/main" id="{E7130889-CD2C-E906-0432-4AAF86B2A0F9}"/>
              </a:ext>
            </a:extLst>
          </p:cNvPr>
          <p:cNvPicPr>
            <a:picLocks noChangeAspect="1"/>
          </p:cNvPicPr>
          <p:nvPr/>
        </p:nvPicPr>
        <p:blipFill>
          <a:blip r:embed="rId5"/>
          <a:stretch>
            <a:fillRect/>
          </a:stretch>
        </p:blipFill>
        <p:spPr>
          <a:xfrm>
            <a:off x="838200" y="5205155"/>
            <a:ext cx="865764" cy="466632"/>
          </a:xfrm>
          <a:prstGeom prst="rect">
            <a:avLst/>
          </a:prstGeom>
          <a:ln>
            <a:solidFill>
              <a:schemeClr val="tx1"/>
            </a:solidFill>
          </a:ln>
        </p:spPr>
      </p:pic>
    </p:spTree>
    <p:extLst>
      <p:ext uri="{BB962C8B-B14F-4D97-AF65-F5344CB8AC3E}">
        <p14:creationId xmlns:p14="http://schemas.microsoft.com/office/powerpoint/2010/main" val="7301862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225E9F-D5C6-D8FF-F000-A3768E7E6E2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E23489B-580D-5BFA-9D3A-3E6B81A16540}"/>
              </a:ext>
            </a:extLst>
          </p:cNvPr>
          <p:cNvSpPr>
            <a:spLocks noGrp="1"/>
          </p:cNvSpPr>
          <p:nvPr>
            <p:ph type="title"/>
          </p:nvPr>
        </p:nvSpPr>
        <p:spPr/>
        <p:txBody>
          <a:bodyPr/>
          <a:lstStyle/>
          <a:p>
            <a:r>
              <a:rPr lang="en-GB" dirty="0">
                <a:latin typeface="Calibri Light" panose="020F0302020204030204" pitchFamily="34" charset="0"/>
                <a:cs typeface="Calibri Light" panose="020F0302020204030204" pitchFamily="34" charset="0"/>
              </a:rPr>
              <a:t>What are the effects of national testing?</a:t>
            </a:r>
          </a:p>
        </p:txBody>
      </p:sp>
      <p:sp>
        <p:nvSpPr>
          <p:cNvPr id="4" name="Content Placeholder 2">
            <a:extLst>
              <a:ext uri="{FF2B5EF4-FFF2-40B4-BE49-F238E27FC236}">
                <a16:creationId xmlns:a16="http://schemas.microsoft.com/office/drawing/2014/main" id="{3F7FABD6-BD82-269C-2CC2-1FCB73EBC0CA}"/>
              </a:ext>
            </a:extLst>
          </p:cNvPr>
          <p:cNvSpPr>
            <a:spLocks noGrp="1"/>
          </p:cNvSpPr>
          <p:nvPr>
            <p:ph idx="1"/>
          </p:nvPr>
        </p:nvSpPr>
        <p:spPr>
          <a:xfrm>
            <a:off x="838200" y="1825625"/>
            <a:ext cx="10515600" cy="4889968"/>
          </a:xfrm>
        </p:spPr>
        <p:txBody>
          <a:bodyPr>
            <a:normAutofit fontScale="92500" lnSpcReduction="10000"/>
          </a:bodyPr>
          <a:lstStyle/>
          <a:p>
            <a:pPr lvl="1"/>
            <a:r>
              <a:rPr lang="en-GB" dirty="0">
                <a:latin typeface="Calibri Light" panose="020F0302020204030204" pitchFamily="34" charset="0"/>
                <a:cs typeface="Calibri Light" panose="020F0302020204030204" pitchFamily="34" charset="0"/>
              </a:rPr>
              <a:t>Effects of SATs tests introduced in 1991</a:t>
            </a:r>
          </a:p>
          <a:p>
            <a:pPr lvl="1"/>
            <a:endParaRPr lang="en-GB" dirty="0">
              <a:latin typeface="Calibri Light" panose="020F0302020204030204" pitchFamily="34" charset="0"/>
              <a:cs typeface="Calibri Light" panose="020F0302020204030204" pitchFamily="34" charset="0"/>
            </a:endParaRPr>
          </a:p>
          <a:p>
            <a:pPr lvl="2"/>
            <a:r>
              <a:rPr lang="en-GB" dirty="0">
                <a:latin typeface="Calibri Light" panose="020F0302020204030204" pitchFamily="34" charset="0"/>
                <a:cs typeface="Calibri Light" panose="020F0302020204030204" pitchFamily="34" charset="0"/>
              </a:rPr>
              <a:t>Early gains in test results, yet unsustainable –&gt; Key Stage 2 results rose from 1995 to 2000, but then plateaued (example of ‘teaching to the test’, see Wiliam, 2001)</a:t>
            </a:r>
          </a:p>
          <a:p>
            <a:pPr lvl="2"/>
            <a:r>
              <a:rPr lang="en-GB" dirty="0">
                <a:latin typeface="Calibri Light" panose="020F0302020204030204" pitchFamily="34" charset="0"/>
                <a:cs typeface="Calibri Light" panose="020F0302020204030204" pitchFamily="34" charset="0"/>
              </a:rPr>
              <a:t>The number of students achieving Level 4 in numeracy and literacy has still not reached the 75% and 80% respectively expected by 2002. In 2023, the percentage was 65.1% (Department for Education, 2024)</a:t>
            </a:r>
          </a:p>
          <a:p>
            <a:pPr lvl="2"/>
            <a:r>
              <a:rPr lang="en-GB" dirty="0">
                <a:latin typeface="Calibri Light" panose="020F0302020204030204" pitchFamily="34" charset="0"/>
                <a:cs typeface="Calibri Light" panose="020F0302020204030204" pitchFamily="34" charset="0"/>
              </a:rPr>
              <a:t>Results have highlighted a gap between the poor and middle classes. Only 25% of disadvantaged students get a good pass in English and Maths in Key Stage 4 (Social Mobility and Child Poverty Commission, 2020)</a:t>
            </a:r>
          </a:p>
          <a:p>
            <a:pPr lvl="2"/>
            <a:r>
              <a:rPr lang="en-GB" b="1" dirty="0">
                <a:latin typeface="Calibri Light" panose="020F0302020204030204" pitchFamily="34" charset="0"/>
                <a:cs typeface="Calibri Light" panose="020F0302020204030204" pitchFamily="34" charset="0"/>
              </a:rPr>
              <a:t>Positive effect</a:t>
            </a:r>
            <a:r>
              <a:rPr lang="en-GB" dirty="0">
                <a:latin typeface="Calibri Light" panose="020F0302020204030204" pitchFamily="34" charset="0"/>
                <a:cs typeface="Calibri Light" panose="020F0302020204030204" pitchFamily="34" charset="0"/>
              </a:rPr>
              <a:t>: teachers and students have a clearer idea  of the performance standard expected at each stage (Hargreaves, 2002).</a:t>
            </a:r>
          </a:p>
          <a:p>
            <a:pPr lvl="2"/>
            <a:r>
              <a:rPr lang="en-GB" b="1" dirty="0">
                <a:latin typeface="Calibri Light" panose="020F0302020204030204" pitchFamily="34" charset="0"/>
                <a:cs typeface="Calibri Light" panose="020F0302020204030204" pitchFamily="34" charset="0"/>
              </a:rPr>
              <a:t>Unintended consequences</a:t>
            </a:r>
            <a:r>
              <a:rPr lang="en-GB" dirty="0">
                <a:latin typeface="Calibri Light" panose="020F0302020204030204" pitchFamily="34" charset="0"/>
                <a:cs typeface="Calibri Light" panose="020F0302020204030204" pitchFamily="34" charset="0"/>
              </a:rPr>
              <a:t>: league tables, narrowing curriculum, teaching to the test, decrease in student motivation, labelling of children and impact on their identity as learners, fabrication of results, increase in stress and anxiety for teachers and students, intensification of teachers’ workload, pressure on schools to recruit ‘bright’ middle-class children (Cambridge Primary Review, 2009; Carver, 2000; Earl et al., 2003; Hargreaves, 2002; Moss, 2017; Reay &amp; Williams, 1999)</a:t>
            </a:r>
          </a:p>
        </p:txBody>
      </p:sp>
      <p:pic>
        <p:nvPicPr>
          <p:cNvPr id="3" name="Picture 2">
            <a:extLst>
              <a:ext uri="{FF2B5EF4-FFF2-40B4-BE49-F238E27FC236}">
                <a16:creationId xmlns:a16="http://schemas.microsoft.com/office/drawing/2014/main" id="{065C1A87-B7CE-33BD-948A-E9B07C934125}"/>
              </a:ext>
            </a:extLst>
          </p:cNvPr>
          <p:cNvPicPr>
            <a:picLocks noChangeAspect="1"/>
          </p:cNvPicPr>
          <p:nvPr/>
        </p:nvPicPr>
        <p:blipFill>
          <a:blip r:embed="rId3"/>
          <a:stretch>
            <a:fillRect/>
          </a:stretch>
        </p:blipFill>
        <p:spPr>
          <a:xfrm>
            <a:off x="405370" y="1825625"/>
            <a:ext cx="865660" cy="523952"/>
          </a:xfrm>
          <a:prstGeom prst="rect">
            <a:avLst/>
          </a:prstGeom>
          <a:ln>
            <a:solidFill>
              <a:schemeClr val="tx1"/>
            </a:solidFill>
          </a:ln>
        </p:spPr>
      </p:pic>
    </p:spTree>
    <p:extLst>
      <p:ext uri="{BB962C8B-B14F-4D97-AF65-F5344CB8AC3E}">
        <p14:creationId xmlns:p14="http://schemas.microsoft.com/office/powerpoint/2010/main" val="39284260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741A05E-50EE-A674-CC1D-7C45D81D4048}"/>
              </a:ext>
            </a:extLst>
          </p:cNvPr>
          <p:cNvPicPr>
            <a:picLocks noChangeAspect="1"/>
          </p:cNvPicPr>
          <p:nvPr/>
        </p:nvPicPr>
        <p:blipFill>
          <a:blip r:embed="rId3"/>
          <a:stretch>
            <a:fillRect/>
          </a:stretch>
        </p:blipFill>
        <p:spPr>
          <a:xfrm>
            <a:off x="578893" y="504881"/>
            <a:ext cx="7128621" cy="2924119"/>
          </a:xfrm>
          <a:prstGeom prst="rect">
            <a:avLst/>
          </a:prstGeom>
          <a:ln>
            <a:solidFill>
              <a:schemeClr val="tx1"/>
            </a:solidFill>
          </a:ln>
        </p:spPr>
      </p:pic>
      <p:pic>
        <p:nvPicPr>
          <p:cNvPr id="6" name="Picture 5" descr="A screenshot of a news article&#10;&#10;AI-generated content may be incorrect.">
            <a:extLst>
              <a:ext uri="{FF2B5EF4-FFF2-40B4-BE49-F238E27FC236}">
                <a16:creationId xmlns:a16="http://schemas.microsoft.com/office/drawing/2014/main" id="{3015A5FB-4F36-BCFE-5EAA-A113951D38B2}"/>
              </a:ext>
            </a:extLst>
          </p:cNvPr>
          <p:cNvPicPr>
            <a:picLocks noChangeAspect="1"/>
          </p:cNvPicPr>
          <p:nvPr/>
        </p:nvPicPr>
        <p:blipFill>
          <a:blip r:embed="rId4"/>
          <a:stretch>
            <a:fillRect/>
          </a:stretch>
        </p:blipFill>
        <p:spPr>
          <a:xfrm>
            <a:off x="702128" y="3740305"/>
            <a:ext cx="5976393" cy="2597386"/>
          </a:xfrm>
          <a:prstGeom prst="rect">
            <a:avLst/>
          </a:prstGeom>
          <a:ln>
            <a:solidFill>
              <a:schemeClr val="tx1"/>
            </a:solidFill>
          </a:ln>
        </p:spPr>
      </p:pic>
      <p:pic>
        <p:nvPicPr>
          <p:cNvPr id="8" name="Picture 7" descr="A screenshot of a news page&#10;&#10;AI-generated content may be incorrect.">
            <a:extLst>
              <a:ext uri="{FF2B5EF4-FFF2-40B4-BE49-F238E27FC236}">
                <a16:creationId xmlns:a16="http://schemas.microsoft.com/office/drawing/2014/main" id="{19EF61D3-F6D9-2BF6-2D1B-839B5F14CD44}"/>
              </a:ext>
            </a:extLst>
          </p:cNvPr>
          <p:cNvPicPr>
            <a:picLocks noChangeAspect="1"/>
          </p:cNvPicPr>
          <p:nvPr/>
        </p:nvPicPr>
        <p:blipFill>
          <a:blip r:embed="rId5"/>
          <a:stretch>
            <a:fillRect/>
          </a:stretch>
        </p:blipFill>
        <p:spPr>
          <a:xfrm>
            <a:off x="6442764" y="2643841"/>
            <a:ext cx="5170343" cy="2597385"/>
          </a:xfrm>
          <a:prstGeom prst="rect">
            <a:avLst/>
          </a:prstGeom>
          <a:ln>
            <a:solidFill>
              <a:schemeClr val="tx1"/>
            </a:solidFill>
          </a:ln>
        </p:spPr>
      </p:pic>
    </p:spTree>
    <p:extLst>
      <p:ext uri="{BB962C8B-B14F-4D97-AF65-F5344CB8AC3E}">
        <p14:creationId xmlns:p14="http://schemas.microsoft.com/office/powerpoint/2010/main" val="4606042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40FA30-98B4-3353-4F46-B352FDDCE23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FD8F732-EAC3-F133-71B1-DF4E45652649}"/>
              </a:ext>
            </a:extLst>
          </p:cNvPr>
          <p:cNvSpPr>
            <a:spLocks noGrp="1"/>
          </p:cNvSpPr>
          <p:nvPr>
            <p:ph type="title"/>
          </p:nvPr>
        </p:nvSpPr>
        <p:spPr/>
        <p:txBody>
          <a:bodyPr/>
          <a:lstStyle/>
          <a:p>
            <a:r>
              <a:rPr lang="en-GB" dirty="0">
                <a:latin typeface="Calibri Light" panose="020F0302020204030204" pitchFamily="34" charset="0"/>
                <a:cs typeface="Calibri Light" panose="020F0302020204030204" pitchFamily="34" charset="0"/>
              </a:rPr>
              <a:t>What are the effects of standardised assessment?</a:t>
            </a:r>
          </a:p>
        </p:txBody>
      </p:sp>
      <p:sp>
        <p:nvSpPr>
          <p:cNvPr id="4" name="Content Placeholder 2">
            <a:extLst>
              <a:ext uri="{FF2B5EF4-FFF2-40B4-BE49-F238E27FC236}">
                <a16:creationId xmlns:a16="http://schemas.microsoft.com/office/drawing/2014/main" id="{D5C78DD2-CB63-AE92-FD9A-29BBB483A3F1}"/>
              </a:ext>
            </a:extLst>
          </p:cNvPr>
          <p:cNvSpPr>
            <a:spLocks noGrp="1"/>
          </p:cNvSpPr>
          <p:nvPr>
            <p:ph idx="1"/>
          </p:nvPr>
        </p:nvSpPr>
        <p:spPr>
          <a:xfrm>
            <a:off x="838200" y="1825625"/>
            <a:ext cx="10515600" cy="4667250"/>
          </a:xfrm>
        </p:spPr>
        <p:txBody>
          <a:bodyPr>
            <a:normAutofit/>
          </a:bodyPr>
          <a:lstStyle/>
          <a:p>
            <a:pPr lvl="1"/>
            <a:r>
              <a:rPr lang="en-GB" dirty="0">
                <a:latin typeface="Calibri Light" panose="020F0302020204030204" pitchFamily="34" charset="0"/>
                <a:cs typeface="Calibri Light" panose="020F0302020204030204" pitchFamily="34" charset="0"/>
              </a:rPr>
              <a:t>No Child Left Behind (2002), Race To The Top (2009), Every Student Succeeds Act (2015)</a:t>
            </a:r>
          </a:p>
          <a:p>
            <a:pPr lvl="1"/>
            <a:endParaRPr lang="en-GB" dirty="0">
              <a:latin typeface="Calibri Light" panose="020F0302020204030204" pitchFamily="34" charset="0"/>
              <a:cs typeface="Calibri Light" panose="020F0302020204030204" pitchFamily="34" charset="0"/>
            </a:endParaRPr>
          </a:p>
          <a:p>
            <a:pPr lvl="2"/>
            <a:r>
              <a:rPr lang="en-GB" b="1" dirty="0">
                <a:latin typeface="Calibri Light" panose="020F0302020204030204" pitchFamily="34" charset="0"/>
                <a:cs typeface="Calibri Light" panose="020F0302020204030204" pitchFamily="34" charset="0"/>
              </a:rPr>
              <a:t>Relationship with student achievement</a:t>
            </a:r>
            <a:r>
              <a:rPr lang="en-GB" dirty="0">
                <a:latin typeface="Calibri Light" panose="020F0302020204030204" pitchFamily="34" charset="0"/>
                <a:cs typeface="Calibri Light" panose="020F0302020204030204" pitchFamily="34" charset="0"/>
              </a:rPr>
              <a:t>: little or no relationship to reading achievement, and a weak to moderate relationship to math (Braun et al., 2006; Braun et al., 2010; </a:t>
            </a:r>
            <a:r>
              <a:rPr lang="en-GB" dirty="0" err="1">
                <a:latin typeface="Calibri Light" panose="020F0302020204030204" pitchFamily="34" charset="0"/>
                <a:cs typeface="Calibri Light" panose="020F0302020204030204" pitchFamily="34" charset="0"/>
              </a:rPr>
              <a:t>Figlio</a:t>
            </a:r>
            <a:r>
              <a:rPr lang="en-GB" dirty="0">
                <a:latin typeface="Calibri Light" panose="020F0302020204030204" pitchFamily="34" charset="0"/>
                <a:cs typeface="Calibri Light" panose="020F0302020204030204" pitchFamily="34" charset="0"/>
              </a:rPr>
              <a:t> &amp; Ladd, 2008; Nichols et al., 2006, 2012)</a:t>
            </a:r>
          </a:p>
          <a:p>
            <a:pPr lvl="2"/>
            <a:r>
              <a:rPr lang="en-GB" b="1" dirty="0">
                <a:latin typeface="Calibri Light" panose="020F0302020204030204" pitchFamily="34" charset="0"/>
                <a:cs typeface="Calibri Light" panose="020F0302020204030204" pitchFamily="34" charset="0"/>
              </a:rPr>
              <a:t>Unintended consequences</a:t>
            </a:r>
            <a:r>
              <a:rPr lang="en-GB" dirty="0">
                <a:latin typeface="Calibri Light" panose="020F0302020204030204" pitchFamily="34" charset="0"/>
                <a:cs typeface="Calibri Light" panose="020F0302020204030204" pitchFamily="34" charset="0"/>
              </a:rPr>
              <a:t>: teaching to the test, narrowing of the curriculum, cheating culture, increase stress and anxiety for teachers and students, culture of fear, decreased motivation, especially for low performing students (Amrein &amp; Berliner, 2002; Amrein et al., 2010; Au, 2022; Jones et al., 2003; Nichols, 2016; Nichols &amp; Berliner, 2007; Vasquez Heilig &amp; Darling-Hammond, 2008)</a:t>
            </a:r>
          </a:p>
          <a:p>
            <a:pPr lvl="2"/>
            <a:r>
              <a:rPr lang="en-GB" b="1" dirty="0">
                <a:latin typeface="Calibri Light" panose="020F0302020204030204" pitchFamily="34" charset="0"/>
                <a:cs typeface="Calibri Light" panose="020F0302020204030204" pitchFamily="34" charset="0"/>
              </a:rPr>
              <a:t>Other findings</a:t>
            </a:r>
            <a:r>
              <a:rPr lang="en-GB" dirty="0">
                <a:latin typeface="Calibri Light" panose="020F0302020204030204" pitchFamily="34" charset="0"/>
                <a:cs typeface="Calibri Light" panose="020F0302020204030204" pitchFamily="34" charset="0"/>
              </a:rPr>
              <a:t>: privatisation of public education (Au, 2022) and state manipulation of test scores (Hursh, 2015)</a:t>
            </a:r>
          </a:p>
        </p:txBody>
      </p:sp>
      <p:pic>
        <p:nvPicPr>
          <p:cNvPr id="6" name="Picture 5">
            <a:extLst>
              <a:ext uri="{FF2B5EF4-FFF2-40B4-BE49-F238E27FC236}">
                <a16:creationId xmlns:a16="http://schemas.microsoft.com/office/drawing/2014/main" id="{CFA611C1-E269-31DC-E254-D9150CDFD2EF}"/>
              </a:ext>
            </a:extLst>
          </p:cNvPr>
          <p:cNvPicPr>
            <a:picLocks noChangeAspect="1"/>
          </p:cNvPicPr>
          <p:nvPr/>
        </p:nvPicPr>
        <p:blipFill>
          <a:blip r:embed="rId3"/>
          <a:stretch>
            <a:fillRect/>
          </a:stretch>
        </p:blipFill>
        <p:spPr>
          <a:xfrm>
            <a:off x="405370" y="1991397"/>
            <a:ext cx="865660" cy="453841"/>
          </a:xfrm>
          <a:prstGeom prst="rect">
            <a:avLst/>
          </a:prstGeom>
          <a:ln>
            <a:solidFill>
              <a:schemeClr val="tx1"/>
            </a:solidFill>
          </a:ln>
        </p:spPr>
      </p:pic>
    </p:spTree>
    <p:extLst>
      <p:ext uri="{BB962C8B-B14F-4D97-AF65-F5344CB8AC3E}">
        <p14:creationId xmlns:p14="http://schemas.microsoft.com/office/powerpoint/2010/main" val="989671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05C34CD-2DD8-37E9-C2ED-66DCDA0CEE4B}"/>
              </a:ext>
            </a:extLst>
          </p:cNvPr>
          <p:cNvPicPr>
            <a:picLocks noChangeAspect="1"/>
          </p:cNvPicPr>
          <p:nvPr/>
        </p:nvPicPr>
        <p:blipFill>
          <a:blip r:embed="rId3"/>
          <a:stretch>
            <a:fillRect/>
          </a:stretch>
        </p:blipFill>
        <p:spPr>
          <a:xfrm>
            <a:off x="6771133" y="1823461"/>
            <a:ext cx="5136054" cy="3389380"/>
          </a:xfrm>
          <a:prstGeom prst="rect">
            <a:avLst/>
          </a:prstGeom>
          <a:ln>
            <a:solidFill>
              <a:schemeClr val="tx1"/>
            </a:solidFill>
          </a:ln>
        </p:spPr>
      </p:pic>
      <p:pic>
        <p:nvPicPr>
          <p:cNvPr id="3" name="Picture 2" descr="A map of the state of new york&#10;&#10;AI-generated content may be incorrect.">
            <a:extLst>
              <a:ext uri="{FF2B5EF4-FFF2-40B4-BE49-F238E27FC236}">
                <a16:creationId xmlns:a16="http://schemas.microsoft.com/office/drawing/2014/main" id="{860B9F2C-4D23-76D8-E164-D66A648A2B6E}"/>
              </a:ext>
            </a:extLst>
          </p:cNvPr>
          <p:cNvPicPr>
            <a:picLocks noChangeAspect="1"/>
          </p:cNvPicPr>
          <p:nvPr/>
        </p:nvPicPr>
        <p:blipFill>
          <a:blip r:embed="rId4"/>
          <a:stretch>
            <a:fillRect/>
          </a:stretch>
        </p:blipFill>
        <p:spPr>
          <a:xfrm>
            <a:off x="284813" y="1040238"/>
            <a:ext cx="6275087" cy="4955827"/>
          </a:xfrm>
          <a:prstGeom prst="rect">
            <a:avLst/>
          </a:prstGeom>
          <a:ln>
            <a:solidFill>
              <a:schemeClr val="tx1"/>
            </a:solidFill>
          </a:ln>
        </p:spPr>
      </p:pic>
    </p:spTree>
    <p:extLst>
      <p:ext uri="{BB962C8B-B14F-4D97-AF65-F5344CB8AC3E}">
        <p14:creationId xmlns:p14="http://schemas.microsoft.com/office/powerpoint/2010/main" val="29616409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4ECEBC6-6DEB-F177-A374-B162B185F6ED}"/>
              </a:ext>
            </a:extLst>
          </p:cNvPr>
          <p:cNvSpPr>
            <a:spLocks noGrp="1"/>
          </p:cNvSpPr>
          <p:nvPr>
            <p:ph idx="1"/>
          </p:nvPr>
        </p:nvSpPr>
        <p:spPr/>
        <p:txBody>
          <a:bodyPr/>
          <a:lstStyle/>
          <a:p>
            <a:r>
              <a:rPr lang="en-GB" dirty="0">
                <a:latin typeface="Calibri Light" panose="020F0302020204030204" pitchFamily="34" charset="0"/>
                <a:cs typeface="Calibri Light" panose="020F0302020204030204" pitchFamily="34" charset="0"/>
              </a:rPr>
              <a:t>What is this policy about?</a:t>
            </a:r>
          </a:p>
          <a:p>
            <a:r>
              <a:rPr lang="en-GB" dirty="0">
                <a:latin typeface="Calibri Light" panose="020F0302020204030204" pitchFamily="34" charset="0"/>
                <a:cs typeface="Calibri Light" panose="020F0302020204030204" pitchFamily="34" charset="0"/>
              </a:rPr>
              <a:t>Why this policy?</a:t>
            </a:r>
          </a:p>
          <a:p>
            <a:r>
              <a:rPr lang="en-GB" dirty="0">
                <a:latin typeface="Calibri Light" panose="020F0302020204030204" pitchFamily="34" charset="0"/>
                <a:cs typeface="Calibri Light" panose="020F0302020204030204" pitchFamily="34" charset="0"/>
              </a:rPr>
              <a:t>What are the effects of standardised assessment?</a:t>
            </a:r>
          </a:p>
        </p:txBody>
      </p:sp>
      <p:sp>
        <p:nvSpPr>
          <p:cNvPr id="2" name="Title 1">
            <a:extLst>
              <a:ext uri="{FF2B5EF4-FFF2-40B4-BE49-F238E27FC236}">
                <a16:creationId xmlns:a16="http://schemas.microsoft.com/office/drawing/2014/main" id="{3CB18F4B-EC38-30CC-3D44-7397C1E28BC5}"/>
              </a:ext>
            </a:extLst>
          </p:cNvPr>
          <p:cNvSpPr>
            <a:spLocks noGrp="1"/>
          </p:cNvSpPr>
          <p:nvPr>
            <p:ph type="title"/>
          </p:nvPr>
        </p:nvSpPr>
        <p:spPr>
          <a:xfrm>
            <a:off x="838200" y="365125"/>
            <a:ext cx="10515600" cy="1325563"/>
          </a:xfrm>
        </p:spPr>
        <p:txBody>
          <a:bodyPr/>
          <a:lstStyle/>
          <a:p>
            <a:r>
              <a:rPr lang="en-GB" dirty="0">
                <a:latin typeface="Calibri Light" panose="020F0302020204030204" pitchFamily="34" charset="0"/>
                <a:cs typeface="Calibri Light" panose="020F0302020204030204" pitchFamily="34" charset="0"/>
              </a:rPr>
              <a:t>Overview</a:t>
            </a:r>
          </a:p>
        </p:txBody>
      </p:sp>
    </p:spTree>
    <p:extLst>
      <p:ext uri="{BB962C8B-B14F-4D97-AF65-F5344CB8AC3E}">
        <p14:creationId xmlns:p14="http://schemas.microsoft.com/office/powerpoint/2010/main" val="152928010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A30F2E-C0E4-9849-9F0D-3CDF891395F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C80B43B-0585-0CAD-1D67-7DAD35FC045D}"/>
              </a:ext>
            </a:extLst>
          </p:cNvPr>
          <p:cNvSpPr>
            <a:spLocks noGrp="1"/>
          </p:cNvSpPr>
          <p:nvPr>
            <p:ph type="title"/>
          </p:nvPr>
        </p:nvSpPr>
        <p:spPr/>
        <p:txBody>
          <a:bodyPr/>
          <a:lstStyle/>
          <a:p>
            <a:r>
              <a:rPr lang="en-GB" dirty="0">
                <a:latin typeface="Calibri Light" panose="020F0302020204030204" pitchFamily="34" charset="0"/>
                <a:cs typeface="Calibri Light" panose="020F0302020204030204" pitchFamily="34" charset="0"/>
              </a:rPr>
              <a:t>What are the effects of standardised assessment?</a:t>
            </a:r>
          </a:p>
        </p:txBody>
      </p:sp>
      <p:sp>
        <p:nvSpPr>
          <p:cNvPr id="4" name="Content Placeholder 2">
            <a:extLst>
              <a:ext uri="{FF2B5EF4-FFF2-40B4-BE49-F238E27FC236}">
                <a16:creationId xmlns:a16="http://schemas.microsoft.com/office/drawing/2014/main" id="{5297B94F-8555-7F66-FC91-DDAEA91D023C}"/>
              </a:ext>
            </a:extLst>
          </p:cNvPr>
          <p:cNvSpPr>
            <a:spLocks noGrp="1"/>
          </p:cNvSpPr>
          <p:nvPr>
            <p:ph idx="1"/>
          </p:nvPr>
        </p:nvSpPr>
        <p:spPr>
          <a:xfrm>
            <a:off x="838200" y="1825625"/>
            <a:ext cx="10515600" cy="4820104"/>
          </a:xfrm>
        </p:spPr>
        <p:txBody>
          <a:bodyPr>
            <a:normAutofit fontScale="92500" lnSpcReduction="20000"/>
          </a:bodyPr>
          <a:lstStyle/>
          <a:p>
            <a:pPr marL="68580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lang="en-GB" dirty="0">
                <a:latin typeface="Calibri Light" panose="020F0302020204030204" pitchFamily="34" charset="0"/>
                <a:cs typeface="Calibri Light" panose="020F0302020204030204" pitchFamily="34" charset="0"/>
              </a:rPr>
              <a:t>Effects of NAPLAN (2008)</a:t>
            </a:r>
          </a:p>
          <a:p>
            <a:pPr marL="457200" marR="0" lvl="1" indent="0" algn="l" defTabSz="914400" rtl="0" eaLnBrk="1" fontAlgn="auto" latinLnBrk="0" hangingPunct="1">
              <a:lnSpc>
                <a:spcPct val="90000"/>
              </a:lnSpc>
              <a:spcBef>
                <a:spcPts val="500"/>
              </a:spcBef>
              <a:spcAft>
                <a:spcPts val="0"/>
              </a:spcAft>
              <a:buClrTx/>
              <a:buSzTx/>
              <a:buNone/>
              <a:tabLst/>
              <a:defRPr/>
            </a:pPr>
            <a:endParaRPr lang="en-GB" dirty="0">
              <a:latin typeface="Calibri Light" panose="020F0302020204030204" pitchFamily="34" charset="0"/>
              <a:cs typeface="Calibri Light" panose="020F0302020204030204" pitchFamily="34" charset="0"/>
            </a:endParaRPr>
          </a:p>
          <a:p>
            <a:pPr lvl="2"/>
            <a:r>
              <a:rPr lang="en-GB" b="1" dirty="0">
                <a:latin typeface="Calibri Light" panose="020F0302020204030204" pitchFamily="34" charset="0"/>
                <a:cs typeface="Calibri Light" panose="020F0302020204030204" pitchFamily="34" charset="0"/>
              </a:rPr>
              <a:t>No significant student achievement improvements </a:t>
            </a:r>
            <a:r>
              <a:rPr lang="en-GB" dirty="0">
                <a:latin typeface="Calibri Light" panose="020F0302020204030204" pitchFamily="34" charset="0"/>
                <a:cs typeface="Calibri Light" panose="020F0302020204030204" pitchFamily="34" charset="0"/>
              </a:rPr>
              <a:t>–stable results over time (2008-2023) with slight increase in the first years and decrease in 2023 (ACARA, 2023)</a:t>
            </a:r>
          </a:p>
          <a:p>
            <a:pPr lvl="2"/>
            <a:r>
              <a:rPr lang="en-GB" b="1" dirty="0">
                <a:latin typeface="Calibri Light" panose="020F0302020204030204" pitchFamily="34" charset="0"/>
                <a:cs typeface="Calibri Light" panose="020F0302020204030204" pitchFamily="34" charset="0"/>
              </a:rPr>
              <a:t>Unintended consequences</a:t>
            </a:r>
            <a:r>
              <a:rPr lang="en-GB" dirty="0">
                <a:latin typeface="Calibri Light" panose="020F0302020204030204" pitchFamily="34" charset="0"/>
                <a:cs typeface="Calibri Light" panose="020F0302020204030204" pitchFamily="34" charset="0"/>
              </a:rPr>
              <a:t>: creation of league tables, narrowing curriculum, teaching to the test, gaming of the data, decreased levels of motivation in students, increased levels of stress for teachers and students, less time for students who need extra support, extra support for students who would quickly achieve better results, labelling of children, little impact on timely identification of and intervention with students at risk, intensification of teacher workload (Comber, 2012; Cormack &amp; Comber, 2013; Cumming et al., 2016; Lingard et al., 2016; Klenowski, 2011; Thompson, 2013; Wu, 2010)</a:t>
            </a:r>
          </a:p>
          <a:p>
            <a:pPr lvl="2"/>
            <a:r>
              <a:rPr lang="en-GB" b="1" dirty="0">
                <a:latin typeface="Calibri Light" panose="020F0302020204030204" pitchFamily="34" charset="0"/>
                <a:cs typeface="Calibri Light" panose="020F0302020204030204" pitchFamily="34" charset="0"/>
              </a:rPr>
              <a:t>Large studies on teachers’ views</a:t>
            </a:r>
            <a:r>
              <a:rPr lang="en-GB" dirty="0">
                <a:latin typeface="Calibri Light" panose="020F0302020204030204" pitchFamily="34" charset="0"/>
                <a:cs typeface="Calibri Light" panose="020F0302020204030204" pitchFamily="34" charset="0"/>
              </a:rPr>
              <a:t>:</a:t>
            </a:r>
          </a:p>
          <a:p>
            <a:pPr lvl="3"/>
            <a:r>
              <a:rPr lang="en-GB" dirty="0">
                <a:latin typeface="Calibri Light" panose="020F0302020204030204" pitchFamily="34" charset="0"/>
                <a:cs typeface="Calibri Light" panose="020F0302020204030204" pitchFamily="34" charset="0"/>
              </a:rPr>
              <a:t>Only 23% of teachers believed that NAPLAN had improved learning in literacy. Only 14% believed so in relation to numeracy (Thompson, 2016)</a:t>
            </a:r>
          </a:p>
          <a:p>
            <a:pPr lvl="3"/>
            <a:r>
              <a:rPr lang="en-GB" dirty="0">
                <a:latin typeface="Calibri Light" panose="020F0302020204030204" pitchFamily="34" charset="0"/>
                <a:cs typeface="Calibri Light" panose="020F0302020204030204" pitchFamily="34" charset="0"/>
              </a:rPr>
              <a:t>90% of teachers reported at least 1–10 students feeling stressed by the test, 90% reported similar numbers of students who were concerned that they were ‘too dumb’ for the test (Rice et al., 2016)</a:t>
            </a:r>
          </a:p>
          <a:p>
            <a:pPr lvl="3"/>
            <a:r>
              <a:rPr lang="en-GB" dirty="0">
                <a:latin typeface="Calibri Light" panose="020F0302020204030204" pitchFamily="34" charset="0"/>
                <a:cs typeface="Calibri Light" panose="020F0302020204030204" pitchFamily="34" charset="0"/>
              </a:rPr>
              <a:t>85% of teachers do not believe NAPLAN improves student outcomes (AEU, 2020)</a:t>
            </a:r>
          </a:p>
          <a:p>
            <a:pPr lvl="2"/>
            <a:r>
              <a:rPr lang="en-GB" b="1" dirty="0">
                <a:latin typeface="Calibri Light" panose="020F0302020204030204" pitchFamily="34" charset="0"/>
                <a:cs typeface="Calibri Light" panose="020F0302020204030204" pitchFamily="34" charset="0"/>
              </a:rPr>
              <a:t>Other findings</a:t>
            </a:r>
            <a:r>
              <a:rPr lang="en-GB" dirty="0">
                <a:latin typeface="Calibri Light" panose="020F0302020204030204" pitchFamily="34" charset="0"/>
                <a:cs typeface="Calibri Light" panose="020F0302020204030204" pitchFamily="34" charset="0"/>
              </a:rPr>
              <a:t>: low-performing students more likely to not participate in NAPLAN tests, continuous decline of participation (Lu et al., 2023) and the growth of test industry and other </a:t>
            </a:r>
            <a:r>
              <a:rPr lang="en-GB" dirty="0" err="1">
                <a:latin typeface="Calibri Light" panose="020F0302020204030204" pitchFamily="34" charset="0"/>
                <a:cs typeface="Calibri Light" panose="020F0302020204030204" pitchFamily="34" charset="0"/>
              </a:rPr>
              <a:t>edu</a:t>
            </a:r>
            <a:r>
              <a:rPr lang="en-GB" dirty="0">
                <a:latin typeface="Calibri Light" panose="020F0302020204030204" pitchFamily="34" charset="0"/>
                <a:cs typeface="Calibri Light" panose="020F0302020204030204" pitchFamily="34" charset="0"/>
              </a:rPr>
              <a:t>-businesses (Hogan, 2016)</a:t>
            </a:r>
          </a:p>
          <a:p>
            <a:pPr lvl="3"/>
            <a:endParaRPr lang="en-GB" dirty="0">
              <a:latin typeface="Calibri Light" panose="020F0302020204030204" pitchFamily="34" charset="0"/>
              <a:cs typeface="Calibri Light" panose="020F0302020204030204" pitchFamily="34" charset="0"/>
            </a:endParaRPr>
          </a:p>
          <a:p>
            <a:pPr lvl="3"/>
            <a:endParaRPr lang="en-GB" dirty="0">
              <a:latin typeface="Calibri Light" panose="020F0302020204030204" pitchFamily="34" charset="0"/>
              <a:cs typeface="Calibri Light" panose="020F0302020204030204" pitchFamily="34" charset="0"/>
            </a:endParaRPr>
          </a:p>
          <a:p>
            <a:pPr lvl="3"/>
            <a:endParaRPr lang="en-GB" dirty="0">
              <a:latin typeface="Calibri Light" panose="020F0302020204030204" pitchFamily="34" charset="0"/>
              <a:cs typeface="Calibri Light" panose="020F0302020204030204" pitchFamily="34" charset="0"/>
            </a:endParaRPr>
          </a:p>
          <a:p>
            <a:pPr lvl="3"/>
            <a:endParaRPr lang="en-GB" dirty="0">
              <a:latin typeface="Calibri Light" panose="020F0302020204030204" pitchFamily="34" charset="0"/>
              <a:cs typeface="Calibri Light" panose="020F0302020204030204" pitchFamily="34" charset="0"/>
            </a:endParaRPr>
          </a:p>
          <a:p>
            <a:pPr lvl="3"/>
            <a:endParaRPr lang="en-GB" dirty="0">
              <a:latin typeface="Calibri Light" panose="020F0302020204030204" pitchFamily="34" charset="0"/>
              <a:cs typeface="Calibri Light" panose="020F0302020204030204" pitchFamily="34" charset="0"/>
            </a:endParaRPr>
          </a:p>
        </p:txBody>
      </p:sp>
      <p:pic>
        <p:nvPicPr>
          <p:cNvPr id="7" name="Picture 6">
            <a:extLst>
              <a:ext uri="{FF2B5EF4-FFF2-40B4-BE49-F238E27FC236}">
                <a16:creationId xmlns:a16="http://schemas.microsoft.com/office/drawing/2014/main" id="{5FD6828E-AB04-DB59-CAA1-98BB4535E83D}"/>
              </a:ext>
            </a:extLst>
          </p:cNvPr>
          <p:cNvPicPr>
            <a:picLocks noChangeAspect="1"/>
          </p:cNvPicPr>
          <p:nvPr/>
        </p:nvPicPr>
        <p:blipFill>
          <a:blip r:embed="rId3"/>
          <a:stretch>
            <a:fillRect/>
          </a:stretch>
        </p:blipFill>
        <p:spPr>
          <a:xfrm>
            <a:off x="405318" y="1948705"/>
            <a:ext cx="865764" cy="466632"/>
          </a:xfrm>
          <a:prstGeom prst="rect">
            <a:avLst/>
          </a:prstGeom>
          <a:ln>
            <a:solidFill>
              <a:schemeClr val="tx1"/>
            </a:solidFill>
          </a:ln>
        </p:spPr>
      </p:pic>
    </p:spTree>
    <p:extLst>
      <p:ext uri="{BB962C8B-B14F-4D97-AF65-F5344CB8AC3E}">
        <p14:creationId xmlns:p14="http://schemas.microsoft.com/office/powerpoint/2010/main" val="17621385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xEl>
                                              <p:pRg st="6" end="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80D159-825F-4BE9-EC30-FF4DBC49CCD5}"/>
              </a:ext>
            </a:extLst>
          </p:cNvPr>
          <p:cNvSpPr>
            <a:spLocks noGrp="1"/>
          </p:cNvSpPr>
          <p:nvPr>
            <p:ph type="title"/>
          </p:nvPr>
        </p:nvSpPr>
        <p:spPr/>
        <p:txBody>
          <a:bodyPr/>
          <a:lstStyle/>
          <a:p>
            <a:r>
              <a:rPr lang="en-GB" dirty="0">
                <a:latin typeface="Calibri Light" panose="020F0302020204030204" pitchFamily="34" charset="0"/>
                <a:cs typeface="Calibri Light" panose="020F0302020204030204" pitchFamily="34" charset="0"/>
              </a:rPr>
              <a:t>What are the effects of standardised assessment?</a:t>
            </a:r>
          </a:p>
        </p:txBody>
      </p:sp>
      <p:sp>
        <p:nvSpPr>
          <p:cNvPr id="3" name="Content Placeholder 2">
            <a:extLst>
              <a:ext uri="{FF2B5EF4-FFF2-40B4-BE49-F238E27FC236}">
                <a16:creationId xmlns:a16="http://schemas.microsoft.com/office/drawing/2014/main" id="{23FE5E3F-EBD3-C0CE-3F7A-EF4F5E662671}"/>
              </a:ext>
            </a:extLst>
          </p:cNvPr>
          <p:cNvSpPr>
            <a:spLocks noGrp="1"/>
          </p:cNvSpPr>
          <p:nvPr>
            <p:ph idx="1"/>
          </p:nvPr>
        </p:nvSpPr>
        <p:spPr>
          <a:xfrm>
            <a:off x="5188226" y="1825625"/>
            <a:ext cx="6165574" cy="4351338"/>
          </a:xfrm>
        </p:spPr>
        <p:txBody>
          <a:bodyPr>
            <a:normAutofit fontScale="92500" lnSpcReduction="10000"/>
          </a:bodyPr>
          <a:lstStyle/>
          <a:p>
            <a:r>
              <a:rPr lang="en-GB" b="1" dirty="0">
                <a:latin typeface="Calibri Light" panose="020F0302020204030204" pitchFamily="34" charset="0"/>
                <a:cs typeface="Calibri Light" panose="020F0302020204030204" pitchFamily="34" charset="0"/>
              </a:rPr>
              <a:t>Most visible</a:t>
            </a:r>
            <a:r>
              <a:rPr lang="en-GB" dirty="0">
                <a:latin typeface="Calibri Light" panose="020F0302020204030204" pitchFamily="34" charset="0"/>
                <a:cs typeface="Calibri Light" panose="020F0302020204030204" pitchFamily="34" charset="0"/>
              </a:rPr>
              <a:t>: teaching to the test, narrowing curriculum, league tables, labelling of children, de-contextualised learning, cheating culture, intensification of teachers’ workload</a:t>
            </a:r>
          </a:p>
          <a:p>
            <a:r>
              <a:rPr lang="en-GB" b="1" dirty="0">
                <a:latin typeface="Calibri Light" panose="020F0302020204030204" pitchFamily="34" charset="0"/>
                <a:cs typeface="Calibri Light" panose="020F0302020204030204" pitchFamily="34" charset="0"/>
              </a:rPr>
              <a:t>Less visible</a:t>
            </a:r>
            <a:r>
              <a:rPr lang="en-GB" dirty="0">
                <a:latin typeface="Calibri Light" panose="020F0302020204030204" pitchFamily="34" charset="0"/>
                <a:cs typeface="Calibri Light" panose="020F0302020204030204" pitchFamily="34" charset="0"/>
              </a:rPr>
              <a:t>: outsourcing of the curriculum, two-tier curriculum, politics of blame, further exclusion of disadvantaged students</a:t>
            </a:r>
          </a:p>
          <a:p>
            <a:r>
              <a:rPr lang="en-GB" b="1" dirty="0">
                <a:latin typeface="Calibri Light" panose="020F0302020204030204" pitchFamily="34" charset="0"/>
                <a:cs typeface="Calibri Light" panose="020F0302020204030204" pitchFamily="34" charset="0"/>
              </a:rPr>
              <a:t>Hidden</a:t>
            </a:r>
            <a:r>
              <a:rPr lang="en-GB" dirty="0">
                <a:latin typeface="Calibri Light" panose="020F0302020204030204" pitchFamily="34" charset="0"/>
                <a:cs typeface="Calibri Light" panose="020F0302020204030204" pitchFamily="34" charset="0"/>
              </a:rPr>
              <a:t>: social segregation, privatisation, de-skilling and de-professionalisation of teaching profession</a:t>
            </a:r>
          </a:p>
        </p:txBody>
      </p:sp>
      <p:pic>
        <p:nvPicPr>
          <p:cNvPr id="5" name="Picture 4">
            <a:extLst>
              <a:ext uri="{FF2B5EF4-FFF2-40B4-BE49-F238E27FC236}">
                <a16:creationId xmlns:a16="http://schemas.microsoft.com/office/drawing/2014/main" id="{1761C5FA-EF36-1008-9FAC-A9234361FDD9}"/>
              </a:ext>
            </a:extLst>
          </p:cNvPr>
          <p:cNvPicPr>
            <a:picLocks noChangeAspect="1"/>
          </p:cNvPicPr>
          <p:nvPr/>
        </p:nvPicPr>
        <p:blipFill>
          <a:blip r:embed="rId3"/>
          <a:stretch>
            <a:fillRect/>
          </a:stretch>
        </p:blipFill>
        <p:spPr>
          <a:xfrm>
            <a:off x="576468" y="1825625"/>
            <a:ext cx="4414661" cy="4404395"/>
          </a:xfrm>
          <a:prstGeom prst="rect">
            <a:avLst/>
          </a:prstGeom>
        </p:spPr>
      </p:pic>
    </p:spTree>
    <p:extLst>
      <p:ext uri="{BB962C8B-B14F-4D97-AF65-F5344CB8AC3E}">
        <p14:creationId xmlns:p14="http://schemas.microsoft.com/office/powerpoint/2010/main" val="374699311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99DA577D-F6A8-0B15-F060-6403A024D66B}"/>
              </a:ext>
            </a:extLst>
          </p:cNvPr>
          <p:cNvSpPr>
            <a:spLocks noGrp="1"/>
          </p:cNvSpPr>
          <p:nvPr>
            <p:ph idx="1"/>
          </p:nvPr>
        </p:nvSpPr>
        <p:spPr>
          <a:xfrm>
            <a:off x="838200" y="1825625"/>
            <a:ext cx="6619875" cy="4667250"/>
          </a:xfrm>
        </p:spPr>
        <p:txBody>
          <a:bodyPr>
            <a:normAutofit/>
          </a:bodyPr>
          <a:lstStyle/>
          <a:p>
            <a:pPr marL="0" indent="0">
              <a:buNone/>
            </a:pPr>
            <a:endParaRPr lang="en-GB" sz="2400" dirty="0">
              <a:latin typeface="Calibri Light" panose="020F0302020204030204" pitchFamily="34" charset="0"/>
              <a:cs typeface="Calibri Light" panose="020F0302020204030204" pitchFamily="34" charset="0"/>
            </a:endParaRPr>
          </a:p>
          <a:p>
            <a:pPr marL="0" indent="0" algn="ctr">
              <a:buNone/>
            </a:pPr>
            <a:r>
              <a:rPr lang="en-GB" sz="2400" dirty="0">
                <a:latin typeface="Calibri Light" panose="020F0302020204030204" pitchFamily="34" charset="0"/>
                <a:cs typeface="Calibri Light" panose="020F0302020204030204" pitchFamily="34" charset="0"/>
              </a:rPr>
              <a:t>“We have set an ambitious target </a:t>
            </a:r>
            <a:r>
              <a:rPr lang="en-GB" sz="2400" b="1" dirty="0">
                <a:latin typeface="Calibri Light" panose="020F0302020204030204" pitchFamily="34" charset="0"/>
                <a:cs typeface="Calibri Light" panose="020F0302020204030204" pitchFamily="34" charset="0"/>
              </a:rPr>
              <a:t>to reach 80 per cent of Year 8</a:t>
            </a:r>
            <a:r>
              <a:rPr lang="en-GB" sz="2400" dirty="0">
                <a:latin typeface="Calibri Light" panose="020F0302020204030204" pitchFamily="34" charset="0"/>
                <a:cs typeface="Calibri Light" panose="020F0302020204030204" pitchFamily="34" charset="0"/>
              </a:rPr>
              <a:t> students at or above the expected curriculum level for their age in reading, writing and maths by December 2030” –Erica Stanford</a:t>
            </a:r>
          </a:p>
          <a:p>
            <a:endParaRPr lang="en-GB" sz="2400" dirty="0">
              <a:latin typeface="Calibri Light" panose="020F0302020204030204" pitchFamily="34" charset="0"/>
              <a:cs typeface="Calibri Light" panose="020F0302020204030204" pitchFamily="34" charset="0"/>
            </a:endParaRPr>
          </a:p>
        </p:txBody>
      </p:sp>
      <p:pic>
        <p:nvPicPr>
          <p:cNvPr id="5" name="Picture 4" descr="A close-up of a book cover&#10;&#10;AI-generated content may be incorrect.">
            <a:extLst>
              <a:ext uri="{FF2B5EF4-FFF2-40B4-BE49-F238E27FC236}">
                <a16:creationId xmlns:a16="http://schemas.microsoft.com/office/drawing/2014/main" id="{EFADEF65-2CF3-375A-2464-BE350D1DD0FF}"/>
              </a:ext>
            </a:extLst>
          </p:cNvPr>
          <p:cNvPicPr>
            <a:picLocks noChangeAspect="1"/>
          </p:cNvPicPr>
          <p:nvPr/>
        </p:nvPicPr>
        <p:blipFill>
          <a:blip r:embed="rId3"/>
          <a:stretch>
            <a:fillRect/>
          </a:stretch>
        </p:blipFill>
        <p:spPr>
          <a:xfrm>
            <a:off x="7685976" y="1027906"/>
            <a:ext cx="3667824" cy="4619778"/>
          </a:xfrm>
          <a:prstGeom prst="rect">
            <a:avLst/>
          </a:prstGeom>
          <a:ln>
            <a:solidFill>
              <a:schemeClr val="tx1"/>
            </a:solidFill>
          </a:ln>
        </p:spPr>
      </p:pic>
      <p:sp>
        <p:nvSpPr>
          <p:cNvPr id="7" name="TextBox 6">
            <a:extLst>
              <a:ext uri="{FF2B5EF4-FFF2-40B4-BE49-F238E27FC236}">
                <a16:creationId xmlns:a16="http://schemas.microsoft.com/office/drawing/2014/main" id="{10FB4205-BCC5-8850-A783-71A6A4312254}"/>
              </a:ext>
            </a:extLst>
          </p:cNvPr>
          <p:cNvSpPr txBox="1"/>
          <p:nvPr/>
        </p:nvSpPr>
        <p:spPr>
          <a:xfrm>
            <a:off x="3286595" y="4159250"/>
            <a:ext cx="1345367" cy="2800767"/>
          </a:xfrm>
          <a:prstGeom prst="rect">
            <a:avLst/>
          </a:prstGeom>
          <a:noFill/>
        </p:spPr>
        <p:txBody>
          <a:bodyPr wrap="square">
            <a:spAutoFit/>
          </a:bodyPr>
          <a:lstStyle/>
          <a:p>
            <a:r>
              <a:rPr lang="en-ES" sz="8800" dirty="0"/>
              <a:t>👎</a:t>
            </a:r>
            <a:endParaRPr lang="en-ES" sz="8800" dirty="0">
              <a:hlinkClick r:id="rId4"/>
            </a:endParaRPr>
          </a:p>
          <a:p>
            <a:endParaRPr lang="en-ES" sz="8800" dirty="0">
              <a:hlinkClick r:id="rId4"/>
            </a:endParaRPr>
          </a:p>
        </p:txBody>
      </p:sp>
    </p:spTree>
    <p:extLst>
      <p:ext uri="{BB962C8B-B14F-4D97-AF65-F5344CB8AC3E}">
        <p14:creationId xmlns:p14="http://schemas.microsoft.com/office/powerpoint/2010/main" val="24282776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heckerboard(across)">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9E6EFF-59C7-858E-6A58-693AD98F336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F5C1221-6E28-4CE4-6905-7E5DD085D0DD}"/>
              </a:ext>
            </a:extLst>
          </p:cNvPr>
          <p:cNvSpPr>
            <a:spLocks noGrp="1"/>
          </p:cNvSpPr>
          <p:nvPr>
            <p:ph type="title"/>
          </p:nvPr>
        </p:nvSpPr>
        <p:spPr/>
        <p:txBody>
          <a:bodyPr/>
          <a:lstStyle/>
          <a:p>
            <a:r>
              <a:rPr lang="en-GB" dirty="0">
                <a:latin typeface="Calibri Light" panose="020F0302020204030204" pitchFamily="34" charset="0"/>
                <a:cs typeface="Calibri Light" panose="020F0302020204030204" pitchFamily="34" charset="0"/>
              </a:rPr>
              <a:t>References (I)</a:t>
            </a:r>
          </a:p>
        </p:txBody>
      </p:sp>
      <p:sp>
        <p:nvSpPr>
          <p:cNvPr id="3" name="Content Placeholder 2">
            <a:extLst>
              <a:ext uri="{FF2B5EF4-FFF2-40B4-BE49-F238E27FC236}">
                <a16:creationId xmlns:a16="http://schemas.microsoft.com/office/drawing/2014/main" id="{9D6B9EE3-BEF4-0856-386C-9438D1084801}"/>
              </a:ext>
            </a:extLst>
          </p:cNvPr>
          <p:cNvSpPr>
            <a:spLocks noGrp="1"/>
          </p:cNvSpPr>
          <p:nvPr>
            <p:ph idx="1"/>
          </p:nvPr>
        </p:nvSpPr>
        <p:spPr>
          <a:xfrm>
            <a:off x="838200" y="1514006"/>
            <a:ext cx="10515600" cy="5343993"/>
          </a:xfrm>
        </p:spPr>
        <p:txBody>
          <a:bodyPr>
            <a:normAutofit fontScale="40000" lnSpcReduction="20000"/>
          </a:bodyPr>
          <a:lstStyle/>
          <a:p>
            <a:pPr marL="0" indent="0">
              <a:buNone/>
            </a:pPr>
            <a:r>
              <a:rPr lang="en-GB" b="1" dirty="0">
                <a:latin typeface="Calibri Light" panose="020F0302020204030204" pitchFamily="34" charset="0"/>
                <a:cs typeface="Calibri Light" panose="020F0302020204030204" pitchFamily="34" charset="0"/>
              </a:rPr>
              <a:t>Australian context:</a:t>
            </a:r>
          </a:p>
          <a:p>
            <a:r>
              <a:rPr lang="en-GB" dirty="0">
                <a:latin typeface="Calibri Light" panose="020F0302020204030204" pitchFamily="34" charset="0"/>
                <a:cs typeface="Calibri Light" panose="020F0302020204030204" pitchFamily="34" charset="0"/>
              </a:rPr>
              <a:t>Comber, B. (2012). Mandated literacy assessment and the reorganisation of teachers’ work: Federal policy, local effects. Critical Studies in Education, 53 (2), 119–136. DOI: 10.1080/17508487.2012.672331</a:t>
            </a:r>
          </a:p>
          <a:p>
            <a:r>
              <a:rPr lang="en-GB" dirty="0">
                <a:latin typeface="Calibri Light" panose="020F0302020204030204" pitchFamily="34" charset="0"/>
                <a:cs typeface="Calibri Light" panose="020F0302020204030204" pitchFamily="34" charset="0"/>
              </a:rPr>
              <a:t>Cormack, P., &amp; Comber, B. (2013). High-stakes literacy tests and local effects in a rural school. Australian Journal of Language and Literacy, 36 (2), 78–89.</a:t>
            </a:r>
          </a:p>
          <a:p>
            <a:r>
              <a:rPr lang="en-GB" dirty="0">
                <a:effectLst/>
                <a:latin typeface="Calibri Light" panose="020F0302020204030204" pitchFamily="34" charset="0"/>
                <a:cs typeface="Calibri Light" panose="020F0302020204030204" pitchFamily="34" charset="0"/>
              </a:rPr>
              <a:t>Klenowski, V. (2011). Assessment for learning in the accountability era: Queensland, Australia. Studies in Educational Evaluation, 37 (1), 78–83. DOI: 10.1016/j.stueduc.2011.03.003.</a:t>
            </a:r>
          </a:p>
          <a:p>
            <a:r>
              <a:rPr lang="en-GB" dirty="0">
                <a:effectLst/>
                <a:latin typeface="Calibri Light" panose="020F0302020204030204" pitchFamily="34" charset="0"/>
                <a:cs typeface="Calibri Light" panose="020F0302020204030204" pitchFamily="34" charset="0"/>
              </a:rPr>
              <a:t>Lingard, B., Thompson, G. &amp; Sellar, S. (2016). National testing from an Australian perspective. In Lingard, B., Thompson, G. &amp; Sellar, S. (eds.). National testing in schools: An Australian Assessment (pp. 1-17). Routledge.</a:t>
            </a:r>
          </a:p>
          <a:p>
            <a:r>
              <a:rPr lang="en-GB" dirty="0">
                <a:effectLst/>
                <a:latin typeface="Calibri Light" panose="020F0302020204030204" pitchFamily="34" charset="0"/>
                <a:cs typeface="Calibri Light" panose="020F0302020204030204" pitchFamily="34" charset="0"/>
              </a:rPr>
              <a:t>Thompson, G. (2013). NAPLAN, MySchool and accountability: Teacher perceptions of the effects of testing. The International Education Journal: Comparative Perspectives, 12 (2), 62–84.</a:t>
            </a:r>
          </a:p>
          <a:p>
            <a:r>
              <a:rPr lang="en-GB" dirty="0">
                <a:effectLst/>
                <a:latin typeface="Calibri Light" panose="020F0302020204030204" pitchFamily="34" charset="0"/>
                <a:cs typeface="Calibri Light" panose="020F0302020204030204" pitchFamily="34" charset="0"/>
              </a:rPr>
              <a:t>Thompson, G. (2016). Local experiences, global similarities: Teacher perceptions of the impacts of national testing. In Lingard, B., Thompson, G. &amp; Sellar, S. (eds.). National testing in schools: An Australian Assessment (pp. 57-71). Routledge.</a:t>
            </a:r>
          </a:p>
          <a:p>
            <a:r>
              <a:rPr lang="en-GB" dirty="0">
                <a:effectLst/>
                <a:latin typeface="Calibri Light" panose="020F0302020204030204" pitchFamily="34" charset="0"/>
                <a:cs typeface="Calibri Light" panose="020F0302020204030204" pitchFamily="34" charset="0"/>
              </a:rPr>
              <a:t>Thompson, G., &amp; Mockler, N. (2015). Principals of audit: Testing, data and ‘implicated advocacy’. Journal of Educational Administration and History, 1–18. DOI: 10.1080/00220620.2015.1040376.</a:t>
            </a:r>
          </a:p>
          <a:p>
            <a:r>
              <a:rPr lang="en-GB" dirty="0">
                <a:effectLst/>
                <a:latin typeface="Calibri Light" panose="020F0302020204030204" pitchFamily="34" charset="0"/>
                <a:cs typeface="Calibri Light" panose="020F0302020204030204" pitchFamily="34" charset="0"/>
              </a:rPr>
              <a:t>Wu, M. (2010). The use of NAPLAN data for English language teaching. Idiom, 47 (1), 38–41.</a:t>
            </a:r>
          </a:p>
          <a:p>
            <a:pPr marL="0" indent="0">
              <a:buNone/>
            </a:pPr>
            <a:r>
              <a:rPr lang="en-GB" b="1" dirty="0">
                <a:latin typeface="Calibri Light" panose="020F0302020204030204" pitchFamily="34" charset="0"/>
                <a:cs typeface="Calibri Light" panose="020F0302020204030204" pitchFamily="34" charset="0"/>
              </a:rPr>
              <a:t>New Zealand context</a:t>
            </a:r>
            <a:r>
              <a:rPr lang="en-GB" dirty="0">
                <a:latin typeface="Calibri Light" panose="020F0302020204030204" pitchFamily="34" charset="0"/>
                <a:cs typeface="Calibri Light" panose="020F0302020204030204" pitchFamily="34" charset="0"/>
              </a:rPr>
              <a:t>:</a:t>
            </a:r>
          </a:p>
          <a:p>
            <a:r>
              <a:rPr lang="en-GB" dirty="0">
                <a:effectLst/>
                <a:latin typeface="Calibri Light" panose="020F0302020204030204" pitchFamily="34" charset="0"/>
                <a:cs typeface="Calibri Light" panose="020F0302020204030204" pitchFamily="34" charset="0"/>
              </a:rPr>
              <a:t>Estellés, M. &amp; O’Neill, J. (2024). Social justice imaginaries and education policy in Aotearoa New Zealand (2017-2024). </a:t>
            </a:r>
            <a:r>
              <a:rPr lang="en-GB" i="1" dirty="0">
                <a:effectLst/>
                <a:latin typeface="Calibri Light" panose="020F0302020204030204" pitchFamily="34" charset="0"/>
                <a:cs typeface="Calibri Light" panose="020F0302020204030204" pitchFamily="34" charset="0"/>
              </a:rPr>
              <a:t>New Zealand Journal of Educational Studies</a:t>
            </a:r>
            <a:r>
              <a:rPr lang="en-GB" dirty="0">
                <a:effectLst/>
                <a:latin typeface="Calibri Light" panose="020F0302020204030204" pitchFamily="34" charset="0"/>
                <a:cs typeface="Calibri Light" panose="020F0302020204030204" pitchFamily="34" charset="0"/>
              </a:rPr>
              <a:t>. </a:t>
            </a:r>
            <a:r>
              <a:rPr lang="en-GB" dirty="0">
                <a:effectLst/>
                <a:latin typeface="Calibri Light" panose="020F0302020204030204" pitchFamily="34" charset="0"/>
                <a:cs typeface="Calibri Light" panose="020F0302020204030204" pitchFamily="34" charset="0"/>
                <a:hlinkClick r:id="rId2"/>
              </a:rPr>
              <a:t>https://doi.org/10.1007/s40841-024-00348-0</a:t>
            </a:r>
            <a:r>
              <a:rPr lang="en-GB" dirty="0">
                <a:effectLst/>
                <a:latin typeface="Calibri Light" panose="020F0302020204030204" pitchFamily="34" charset="0"/>
                <a:cs typeface="Calibri Light" panose="020F0302020204030204" pitchFamily="34" charset="0"/>
              </a:rPr>
              <a:t> </a:t>
            </a:r>
          </a:p>
          <a:p>
            <a:r>
              <a:rPr lang="en-GB" dirty="0">
                <a:effectLst/>
                <a:latin typeface="Calibri Light" panose="020F0302020204030204" pitchFamily="34" charset="0"/>
                <a:cs typeface="Calibri Light" panose="020F0302020204030204" pitchFamily="34" charset="0"/>
              </a:rPr>
              <a:t>Johnson, M. (2023). PISA results: Michael Johnston on why New Zealand’s education system is failing. The NZ Herald, 6 December. </a:t>
            </a:r>
            <a:r>
              <a:rPr lang="en-GB" dirty="0">
                <a:effectLst/>
                <a:latin typeface="Calibri Light" panose="020F0302020204030204" pitchFamily="34" charset="0"/>
                <a:cs typeface="Calibri Light" panose="020F0302020204030204" pitchFamily="34" charset="0"/>
                <a:hlinkClick r:id="rId3"/>
              </a:rPr>
              <a:t>https://www.nzherald.co.nz/nz/pisa-results-michael-johnston-on-why-new-zealands-education-system-is-failing/BMMKL5VYIZDZTLX4BORRCIWPLU/</a:t>
            </a:r>
            <a:endParaRPr lang="en-GB" dirty="0">
              <a:effectLst/>
              <a:latin typeface="Calibri Light" panose="020F0302020204030204" pitchFamily="34" charset="0"/>
              <a:cs typeface="Calibri Light" panose="020F0302020204030204" pitchFamily="34" charset="0"/>
            </a:endParaRPr>
          </a:p>
          <a:p>
            <a:r>
              <a:rPr lang="en-GB" dirty="0">
                <a:effectLst/>
                <a:latin typeface="Calibri Light" panose="020F0302020204030204" pitchFamily="34" charset="0"/>
                <a:cs typeface="Calibri Light" panose="020F0302020204030204" pitchFamily="34" charset="0"/>
              </a:rPr>
              <a:t>National Party. (n.d.). Teaching the basics brilliantly. </a:t>
            </a:r>
            <a:r>
              <a:rPr lang="en-GB" dirty="0">
                <a:effectLst/>
                <a:latin typeface="Calibri Light" panose="020F0302020204030204" pitchFamily="34" charset="0"/>
                <a:cs typeface="Calibri Light" panose="020F0302020204030204" pitchFamily="34" charset="0"/>
                <a:hlinkClick r:id="rId4"/>
              </a:rPr>
              <a:t>https://assets.nationbuilder.com/nationalparty/pages/17861/attachments/original/1684306137/Teaching_the_Basics_Brilliantly_Final.pdf?1684306137</a:t>
            </a:r>
            <a:r>
              <a:rPr lang="en-GB" dirty="0">
                <a:effectLst/>
                <a:latin typeface="Calibri Light" panose="020F0302020204030204" pitchFamily="34" charset="0"/>
                <a:cs typeface="Calibri Light" panose="020F0302020204030204" pitchFamily="34" charset="0"/>
              </a:rPr>
              <a:t> </a:t>
            </a:r>
          </a:p>
          <a:p>
            <a:r>
              <a:rPr lang="en-GB" dirty="0">
                <a:latin typeface="Calibri Light" panose="020F0302020204030204" pitchFamily="34" charset="0"/>
                <a:cs typeface="Calibri Light" panose="020F0302020204030204" pitchFamily="34" charset="0"/>
              </a:rPr>
              <a:t>Thrupp, M. (2018). </a:t>
            </a:r>
            <a:r>
              <a:rPr lang="en-GB" i="1" dirty="0">
                <a:latin typeface="Calibri Light" panose="020F0302020204030204" pitchFamily="34" charset="0"/>
                <a:cs typeface="Calibri Light" panose="020F0302020204030204" pitchFamily="34" charset="0"/>
              </a:rPr>
              <a:t>The Search for Better Educational Standards: A Cautionary Tale</a:t>
            </a:r>
            <a:r>
              <a:rPr lang="en-GB" dirty="0">
                <a:latin typeface="Calibri Light" panose="020F0302020204030204" pitchFamily="34" charset="0"/>
                <a:cs typeface="Calibri Light" panose="020F0302020204030204" pitchFamily="34" charset="0"/>
              </a:rPr>
              <a:t>. Springer</a:t>
            </a:r>
          </a:p>
          <a:p>
            <a:r>
              <a:rPr lang="en-GB" dirty="0" err="1">
                <a:effectLst/>
                <a:latin typeface="Calibri Light" panose="020F0302020204030204" pitchFamily="34" charset="0"/>
                <a:cs typeface="Calibri Light" panose="020F0302020204030204" pitchFamily="34" charset="0"/>
              </a:rPr>
              <a:t>Udahemuka</a:t>
            </a:r>
            <a:r>
              <a:rPr lang="en-GB" dirty="0">
                <a:effectLst/>
                <a:latin typeface="Calibri Light" panose="020F0302020204030204" pitchFamily="34" charset="0"/>
                <a:cs typeface="Calibri Light" panose="020F0302020204030204" pitchFamily="34" charset="0"/>
              </a:rPr>
              <a:t>, M. (2016). Signal Loss: What we know about school performance. Wellington: New Zealand Initiative. pp. 43–44.</a:t>
            </a:r>
          </a:p>
          <a:p>
            <a:r>
              <a:rPr lang="en-GB" dirty="0">
                <a:effectLst/>
                <a:latin typeface="Calibri Light" panose="020F0302020204030204" pitchFamily="34" charset="0"/>
                <a:cs typeface="Calibri Light" panose="020F0302020204030204" pitchFamily="34" charset="0"/>
              </a:rPr>
              <a:t>Ward, J., &amp; G. Thomas, G. (2012). National Standards: School sample monitoring &amp; evaluation project 2011. Report to the Ministry of Education. Dunedin, New Zealand: Maths Technology Ltd. Retrieved from </a:t>
            </a:r>
            <a:r>
              <a:rPr lang="en-GB" dirty="0">
                <a:effectLst/>
                <a:latin typeface="Calibri Light" panose="020F0302020204030204" pitchFamily="34" charset="0"/>
                <a:cs typeface="Calibri Light" panose="020F0302020204030204" pitchFamily="34" charset="0"/>
                <a:hlinkClick r:id="rId5"/>
              </a:rPr>
              <a:t>https://www.educationcounts.govt.nz/publications/series/NationalStandards/111080</a:t>
            </a:r>
            <a:r>
              <a:rPr lang="en-GB" dirty="0">
                <a:effectLst/>
                <a:latin typeface="Calibri Light" panose="020F0302020204030204" pitchFamily="34" charset="0"/>
                <a:cs typeface="Calibri Light" panose="020F0302020204030204" pitchFamily="34" charset="0"/>
              </a:rPr>
              <a:t>  p. 2.</a:t>
            </a:r>
            <a:endParaRPr lang="en-GB" dirty="0"/>
          </a:p>
          <a:p>
            <a:endParaRPr lang="en-GB" dirty="0"/>
          </a:p>
          <a:p>
            <a:endParaRPr lang="en-GB" dirty="0"/>
          </a:p>
          <a:p>
            <a:endParaRPr lang="en-GB" dirty="0"/>
          </a:p>
        </p:txBody>
      </p:sp>
    </p:spTree>
    <p:extLst>
      <p:ext uri="{BB962C8B-B14F-4D97-AF65-F5344CB8AC3E}">
        <p14:creationId xmlns:p14="http://schemas.microsoft.com/office/powerpoint/2010/main" val="153065306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B8C6A4-5AA0-809D-A1F4-7B4CF6F39683}"/>
              </a:ext>
            </a:extLst>
          </p:cNvPr>
          <p:cNvSpPr>
            <a:spLocks noGrp="1"/>
          </p:cNvSpPr>
          <p:nvPr>
            <p:ph type="title"/>
          </p:nvPr>
        </p:nvSpPr>
        <p:spPr/>
        <p:txBody>
          <a:bodyPr/>
          <a:lstStyle/>
          <a:p>
            <a:r>
              <a:rPr lang="en-GB" dirty="0">
                <a:latin typeface="Calibri Light" panose="020F0302020204030204" pitchFamily="34" charset="0"/>
                <a:cs typeface="Calibri Light" panose="020F0302020204030204" pitchFamily="34" charset="0"/>
              </a:rPr>
              <a:t>References (II)</a:t>
            </a:r>
          </a:p>
        </p:txBody>
      </p:sp>
      <p:sp>
        <p:nvSpPr>
          <p:cNvPr id="3" name="Content Placeholder 2">
            <a:extLst>
              <a:ext uri="{FF2B5EF4-FFF2-40B4-BE49-F238E27FC236}">
                <a16:creationId xmlns:a16="http://schemas.microsoft.com/office/drawing/2014/main" id="{62878A16-18BC-DC0C-C484-7EFEE850B283}"/>
              </a:ext>
            </a:extLst>
          </p:cNvPr>
          <p:cNvSpPr>
            <a:spLocks noGrp="1"/>
          </p:cNvSpPr>
          <p:nvPr>
            <p:ph idx="1"/>
          </p:nvPr>
        </p:nvSpPr>
        <p:spPr>
          <a:xfrm>
            <a:off x="838200" y="1690688"/>
            <a:ext cx="10515600" cy="5294728"/>
          </a:xfrm>
        </p:spPr>
        <p:txBody>
          <a:bodyPr>
            <a:normAutofit fontScale="47500" lnSpcReduction="20000"/>
          </a:bodyPr>
          <a:lstStyle/>
          <a:p>
            <a:pPr marL="0" indent="0">
              <a:buNone/>
            </a:pPr>
            <a:r>
              <a:rPr lang="en-GB" b="1" dirty="0">
                <a:latin typeface="Calibri Light" panose="020F0302020204030204" pitchFamily="34" charset="0"/>
                <a:cs typeface="Calibri Light" panose="020F0302020204030204" pitchFamily="34" charset="0"/>
              </a:rPr>
              <a:t>UK context:</a:t>
            </a:r>
          </a:p>
          <a:p>
            <a:r>
              <a:rPr lang="en-GB" dirty="0">
                <a:effectLst/>
                <a:latin typeface="Calibri Light" panose="020F0302020204030204" pitchFamily="34" charset="0"/>
                <a:cs typeface="Calibri Light" panose="020F0302020204030204" pitchFamily="34" charset="0"/>
              </a:rPr>
              <a:t>Carver, G. (2000). </a:t>
            </a:r>
            <a:r>
              <a:rPr lang="en-GB" i="1" dirty="0">
                <a:effectLst/>
                <a:latin typeface="Calibri Light" panose="020F0302020204030204" pitchFamily="34" charset="0"/>
                <a:cs typeface="Calibri Light" panose="020F0302020204030204" pitchFamily="34" charset="0"/>
              </a:rPr>
              <a:t>Tested to destruction? A survey of examination stress in teenagers</a:t>
            </a:r>
            <a:r>
              <a:rPr lang="en-GB" dirty="0">
                <a:effectLst/>
                <a:latin typeface="Calibri Light" panose="020F0302020204030204" pitchFamily="34" charset="0"/>
                <a:cs typeface="Calibri Light" panose="020F0302020204030204" pitchFamily="34" charset="0"/>
              </a:rPr>
              <a:t>. London: Education Committee of the Professional Association of Teachers and the Secondary Heads Association.</a:t>
            </a:r>
          </a:p>
          <a:p>
            <a:r>
              <a:rPr lang="en-GB" dirty="0">
                <a:effectLst/>
                <a:latin typeface="Calibri Light" panose="020F0302020204030204" pitchFamily="34" charset="0"/>
                <a:cs typeface="Calibri Light" panose="020F0302020204030204" pitchFamily="34" charset="0"/>
              </a:rPr>
              <a:t>Cambridge Primary Review. (2009, February). </a:t>
            </a:r>
            <a:r>
              <a:rPr lang="en-GB" i="1" dirty="0">
                <a:effectLst/>
                <a:latin typeface="Calibri Light" panose="020F0302020204030204" pitchFamily="34" charset="0"/>
                <a:cs typeface="Calibri Light" panose="020F0302020204030204" pitchFamily="34" charset="0"/>
              </a:rPr>
              <a:t>Towards a new primary curriculum: A report from the Cambridge primary review</a:t>
            </a:r>
            <a:r>
              <a:rPr lang="en-GB" dirty="0">
                <a:effectLst/>
                <a:latin typeface="Calibri Light" panose="020F0302020204030204" pitchFamily="34" charset="0"/>
                <a:cs typeface="Calibri Light" panose="020F0302020204030204" pitchFamily="34" charset="0"/>
              </a:rPr>
              <a:t>. Cambridge: University of Cambridge</a:t>
            </a:r>
          </a:p>
          <a:p>
            <a:r>
              <a:rPr lang="en-GB" dirty="0">
                <a:effectLst/>
                <a:latin typeface="Calibri Light" panose="020F0302020204030204" pitchFamily="34" charset="0"/>
                <a:cs typeface="Calibri Light" panose="020F0302020204030204" pitchFamily="34" charset="0"/>
              </a:rPr>
              <a:t>Earl, L., Watson, N. &amp; Katz, S. (2003). </a:t>
            </a:r>
            <a:r>
              <a:rPr lang="en-GB" i="1" dirty="0">
                <a:effectLst/>
                <a:latin typeface="Calibri Light" panose="020F0302020204030204" pitchFamily="34" charset="0"/>
                <a:cs typeface="Calibri Light" panose="020F0302020204030204" pitchFamily="34" charset="0"/>
              </a:rPr>
              <a:t>Large-scale Education Reform: Life Cycles And Implications For Sustainability. </a:t>
            </a:r>
            <a:r>
              <a:rPr lang="en-GB" dirty="0">
                <a:effectLst/>
                <a:latin typeface="Calibri Light" panose="020F0302020204030204" pitchFamily="34" charset="0"/>
                <a:cs typeface="Calibri Light" panose="020F0302020204030204" pitchFamily="34" charset="0"/>
              </a:rPr>
              <a:t>London. </a:t>
            </a:r>
          </a:p>
          <a:p>
            <a:r>
              <a:rPr lang="en-GB" dirty="0">
                <a:effectLst/>
                <a:latin typeface="Calibri Light" panose="020F0302020204030204" pitchFamily="34" charset="0"/>
                <a:cs typeface="Calibri Light" panose="020F0302020204030204" pitchFamily="34" charset="0"/>
              </a:rPr>
              <a:t>Hargreaves, A. (2002) Sustainability of educational change: the role of social geographies. </a:t>
            </a:r>
            <a:r>
              <a:rPr lang="en-GB" i="1" dirty="0">
                <a:effectLst/>
                <a:latin typeface="Calibri Light" panose="020F0302020204030204" pitchFamily="34" charset="0"/>
                <a:cs typeface="Calibri Light" panose="020F0302020204030204" pitchFamily="34" charset="0"/>
              </a:rPr>
              <a:t>Journal of Educational Change, 3.3</a:t>
            </a:r>
            <a:r>
              <a:rPr lang="en-GB" dirty="0">
                <a:effectLst/>
                <a:latin typeface="Calibri Light" panose="020F0302020204030204" pitchFamily="34" charset="0"/>
                <a:cs typeface="Calibri Light" panose="020F0302020204030204" pitchFamily="34" charset="0"/>
              </a:rPr>
              <a:t>, pp. 189–214</a:t>
            </a:r>
          </a:p>
          <a:p>
            <a:r>
              <a:rPr lang="en-GB" dirty="0" err="1">
                <a:effectLst/>
                <a:latin typeface="Calibri Light" panose="020F0302020204030204" pitchFamily="34" charset="0"/>
                <a:cs typeface="Calibri Light" panose="020F0302020204030204" pitchFamily="34" charset="0"/>
              </a:rPr>
              <a:t>Heubert</a:t>
            </a:r>
            <a:r>
              <a:rPr lang="en-GB" dirty="0">
                <a:effectLst/>
                <a:latin typeface="Calibri Light" panose="020F0302020204030204" pitchFamily="34" charset="0"/>
                <a:cs typeface="Calibri Light" panose="020F0302020204030204" pitchFamily="34" charset="0"/>
              </a:rPr>
              <a:t>, J.P. (2000). </a:t>
            </a:r>
            <a:r>
              <a:rPr lang="en-GB" i="1" dirty="0">
                <a:effectLst/>
                <a:latin typeface="Calibri Light" panose="020F0302020204030204" pitchFamily="34" charset="0"/>
                <a:cs typeface="Calibri Light" panose="020F0302020204030204" pitchFamily="34" charset="0"/>
              </a:rPr>
              <a:t>High-stakes testing opportunities and risks for students of </a:t>
            </a:r>
            <a:r>
              <a:rPr lang="en-GB" i="1" dirty="0" err="1">
                <a:effectLst/>
                <a:latin typeface="Calibri Light" panose="020F0302020204030204" pitchFamily="34" charset="0"/>
                <a:cs typeface="Calibri Light" panose="020F0302020204030204" pitchFamily="34" charset="0"/>
              </a:rPr>
              <a:t>color</a:t>
            </a:r>
            <a:r>
              <a:rPr lang="en-GB" i="1" dirty="0">
                <a:effectLst/>
                <a:latin typeface="Calibri Light" panose="020F0302020204030204" pitchFamily="34" charset="0"/>
                <a:cs typeface="Calibri Light" panose="020F0302020204030204" pitchFamily="34" charset="0"/>
              </a:rPr>
              <a:t>, English-language learners, and students with disabilities</a:t>
            </a:r>
            <a:r>
              <a:rPr lang="en-GB" dirty="0">
                <a:effectLst/>
                <a:latin typeface="Calibri Light" panose="020F0302020204030204" pitchFamily="34" charset="0"/>
                <a:cs typeface="Calibri Light" panose="020F0302020204030204" pitchFamily="34" charset="0"/>
              </a:rPr>
              <a:t>. New York: National </a:t>
            </a:r>
            <a:r>
              <a:rPr lang="en-GB" dirty="0" err="1">
                <a:effectLst/>
                <a:latin typeface="Calibri Light" panose="020F0302020204030204" pitchFamily="34" charset="0"/>
                <a:cs typeface="Calibri Light" panose="020F0302020204030204" pitchFamily="34" charset="0"/>
              </a:rPr>
              <a:t>Center</a:t>
            </a:r>
            <a:r>
              <a:rPr lang="en-GB" dirty="0">
                <a:effectLst/>
                <a:latin typeface="Calibri Light" panose="020F0302020204030204" pitchFamily="34" charset="0"/>
                <a:cs typeface="Calibri Light" panose="020F0302020204030204" pitchFamily="34" charset="0"/>
              </a:rPr>
              <a:t> on Accessing the General Curriculum.</a:t>
            </a:r>
          </a:p>
          <a:p>
            <a:r>
              <a:rPr lang="en-GB" dirty="0">
                <a:effectLst/>
                <a:latin typeface="Calibri Light" panose="020F0302020204030204" pitchFamily="34" charset="0"/>
                <a:cs typeface="Calibri Light" panose="020F0302020204030204" pitchFamily="34" charset="0"/>
              </a:rPr>
              <a:t>Moss, G. (2017). Assessment, accountability and the literacy curriculum: reimagining the future in the light of the past. </a:t>
            </a:r>
            <a:r>
              <a:rPr lang="en-GB" i="1" dirty="0">
                <a:effectLst/>
                <a:latin typeface="Calibri Light" panose="020F0302020204030204" pitchFamily="34" charset="0"/>
                <a:cs typeface="Calibri Light" panose="020F0302020204030204" pitchFamily="34" charset="0"/>
              </a:rPr>
              <a:t>Literacy, 51</a:t>
            </a:r>
            <a:r>
              <a:rPr lang="en-GB" dirty="0">
                <a:effectLst/>
                <a:latin typeface="Calibri Light" panose="020F0302020204030204" pitchFamily="34" charset="0"/>
                <a:cs typeface="Calibri Light" panose="020F0302020204030204" pitchFamily="34" charset="0"/>
              </a:rPr>
              <a:t>(2), 56-64.</a:t>
            </a:r>
          </a:p>
          <a:p>
            <a:r>
              <a:rPr lang="en-GB" dirty="0">
                <a:effectLst/>
                <a:latin typeface="Calibri Light" panose="020F0302020204030204" pitchFamily="34" charset="0"/>
                <a:cs typeface="Calibri Light" panose="020F0302020204030204" pitchFamily="34" charset="0"/>
              </a:rPr>
              <a:t>Reay, D., &amp; Wiliam, D. (1999). ’I’ll be a nothing’: structure, agency and the construction of identity through assessment. </a:t>
            </a:r>
            <a:r>
              <a:rPr lang="en-GB" i="1" dirty="0">
                <a:effectLst/>
                <a:latin typeface="Calibri Light" panose="020F0302020204030204" pitchFamily="34" charset="0"/>
                <a:cs typeface="Calibri Light" panose="020F0302020204030204" pitchFamily="34" charset="0"/>
              </a:rPr>
              <a:t>British educational research journal</a:t>
            </a:r>
            <a:r>
              <a:rPr lang="en-GB" dirty="0">
                <a:effectLst/>
                <a:latin typeface="Calibri Light" panose="020F0302020204030204" pitchFamily="34" charset="0"/>
                <a:cs typeface="Calibri Light" panose="020F0302020204030204" pitchFamily="34" charset="0"/>
              </a:rPr>
              <a:t>, 25(3), 343-354.</a:t>
            </a:r>
          </a:p>
          <a:p>
            <a:r>
              <a:rPr lang="en-GB" dirty="0">
                <a:effectLst/>
                <a:latin typeface="Calibri Light" panose="020F0302020204030204" pitchFamily="34" charset="0"/>
                <a:cs typeface="Calibri Light" panose="020F0302020204030204" pitchFamily="34" charset="0"/>
              </a:rPr>
              <a:t>Wiliam, D. (2001). </a:t>
            </a:r>
            <a:r>
              <a:rPr lang="en-GB" i="1" dirty="0">
                <a:effectLst/>
                <a:latin typeface="Calibri Light" panose="020F0302020204030204" pitchFamily="34" charset="0"/>
                <a:cs typeface="Calibri Light" panose="020F0302020204030204" pitchFamily="34" charset="0"/>
              </a:rPr>
              <a:t>Level best? Levels of attainment in national curriculum assessment</a:t>
            </a:r>
            <a:r>
              <a:rPr lang="en-GB" dirty="0">
                <a:effectLst/>
                <a:latin typeface="Calibri Light" panose="020F0302020204030204" pitchFamily="34" charset="0"/>
                <a:cs typeface="Calibri Light" panose="020F0302020204030204" pitchFamily="34" charset="0"/>
              </a:rPr>
              <a:t>. London: Association of Teachers and Lecturers.</a:t>
            </a:r>
          </a:p>
          <a:p>
            <a:pPr marL="0" indent="0">
              <a:buNone/>
            </a:pPr>
            <a:r>
              <a:rPr lang="en-GB" b="1" dirty="0">
                <a:latin typeface="Calibri Light" panose="020F0302020204030204" pitchFamily="34" charset="0"/>
                <a:cs typeface="Calibri Light" panose="020F0302020204030204" pitchFamily="34" charset="0"/>
              </a:rPr>
              <a:t>US context (I)</a:t>
            </a:r>
            <a:endParaRPr lang="en-GB" dirty="0">
              <a:effectLst/>
              <a:latin typeface="Calibri Light" panose="020F0302020204030204" pitchFamily="34" charset="0"/>
              <a:cs typeface="Calibri Light" panose="020F0302020204030204" pitchFamily="34" charset="0"/>
            </a:endParaRPr>
          </a:p>
          <a:p>
            <a:r>
              <a:rPr lang="en-GB" dirty="0">
                <a:effectLst/>
                <a:latin typeface="Calibri Light" panose="020F0302020204030204" pitchFamily="34" charset="0"/>
                <a:cs typeface="Calibri Light" panose="020F0302020204030204" pitchFamily="34" charset="0"/>
              </a:rPr>
              <a:t>Amrein, A. L., &amp; Berliner, D. C. (2002). High-Stakes testing, uncertainty, and student learning. </a:t>
            </a:r>
            <a:r>
              <a:rPr lang="en-GB" i="1" dirty="0">
                <a:effectLst/>
                <a:latin typeface="Calibri Light" panose="020F0302020204030204" pitchFamily="34" charset="0"/>
                <a:cs typeface="Calibri Light" panose="020F0302020204030204" pitchFamily="34" charset="0"/>
              </a:rPr>
              <a:t>Education Policy Analysis Archives</a:t>
            </a:r>
            <a:r>
              <a:rPr lang="en-GB" dirty="0">
                <a:effectLst/>
                <a:latin typeface="Calibri Light" panose="020F0302020204030204" pitchFamily="34" charset="0"/>
                <a:cs typeface="Calibri Light" panose="020F0302020204030204" pitchFamily="34" charset="0"/>
              </a:rPr>
              <a:t>, 10(18). </a:t>
            </a:r>
          </a:p>
          <a:p>
            <a:r>
              <a:rPr lang="en-GB" dirty="0">
                <a:effectLst/>
                <a:latin typeface="Calibri Light" panose="020F0302020204030204" pitchFamily="34" charset="0"/>
                <a:cs typeface="Calibri Light" panose="020F0302020204030204" pitchFamily="34" charset="0"/>
              </a:rPr>
              <a:t>Amrein, A., Berliner, D.C. &amp; Rideau, S. (2010) “Cheating in the first, second, and third degree: Educators' responses to high-stakes testing” </a:t>
            </a:r>
            <a:r>
              <a:rPr lang="en-GB" i="1" dirty="0">
                <a:effectLst/>
                <a:latin typeface="Calibri Light" panose="020F0302020204030204" pitchFamily="34" charset="0"/>
                <a:cs typeface="Calibri Light" panose="020F0302020204030204" pitchFamily="34" charset="0"/>
              </a:rPr>
              <a:t>Educational Policy Analysis Archives</a:t>
            </a:r>
            <a:r>
              <a:rPr lang="en-GB" dirty="0">
                <a:effectLst/>
                <a:latin typeface="Calibri Light" panose="020F0302020204030204" pitchFamily="34" charset="0"/>
                <a:cs typeface="Calibri Light" panose="020F0302020204030204" pitchFamily="34" charset="0"/>
              </a:rPr>
              <a:t>, 18 (14). </a:t>
            </a:r>
          </a:p>
          <a:p>
            <a:r>
              <a:rPr lang="en-GB" dirty="0">
                <a:effectLst/>
                <a:latin typeface="Calibri Light" panose="020F0302020204030204" pitchFamily="34" charset="0"/>
                <a:cs typeface="Calibri Light" panose="020F0302020204030204" pitchFamily="34" charset="0"/>
              </a:rPr>
              <a:t>Au, W. (2022). </a:t>
            </a:r>
            <a:r>
              <a:rPr lang="en-GB" i="1" dirty="0">
                <a:effectLst/>
                <a:latin typeface="Calibri Light" panose="020F0302020204030204" pitchFamily="34" charset="0"/>
                <a:cs typeface="Calibri Light" panose="020F0302020204030204" pitchFamily="34" charset="0"/>
              </a:rPr>
              <a:t>Unequal By Design: High-Stakes Testing and the Standardization of Inequality</a:t>
            </a:r>
            <a:r>
              <a:rPr lang="en-GB" dirty="0">
                <a:effectLst/>
                <a:latin typeface="Calibri Light" panose="020F0302020204030204" pitchFamily="34" charset="0"/>
                <a:cs typeface="Calibri Light" panose="020F0302020204030204" pitchFamily="34" charset="0"/>
              </a:rPr>
              <a:t>. Routledge</a:t>
            </a:r>
          </a:p>
          <a:p>
            <a:r>
              <a:rPr lang="en-GB" dirty="0">
                <a:effectLst/>
                <a:latin typeface="Calibri Light" panose="020F0302020204030204" pitchFamily="34" charset="0"/>
                <a:cs typeface="Calibri Light" panose="020F0302020204030204" pitchFamily="34" charset="0"/>
              </a:rPr>
              <a:t>Braun, H. I., Wang, A., Jenkins, F., &amp; Weinbaum, E. (2006) The Black-White achievement gap: Do state policies matter? </a:t>
            </a:r>
            <a:r>
              <a:rPr lang="en-GB" i="1" dirty="0">
                <a:effectLst/>
                <a:latin typeface="Calibri Light" panose="020F0302020204030204" pitchFamily="34" charset="0"/>
                <a:cs typeface="Calibri Light" panose="020F0302020204030204" pitchFamily="34" charset="0"/>
              </a:rPr>
              <a:t>Education Policy Analysis Archives</a:t>
            </a:r>
            <a:r>
              <a:rPr lang="en-GB" dirty="0">
                <a:effectLst/>
                <a:latin typeface="Calibri Light" panose="020F0302020204030204" pitchFamily="34" charset="0"/>
                <a:cs typeface="Calibri Light" panose="020F0302020204030204" pitchFamily="34" charset="0"/>
              </a:rPr>
              <a:t>, 14(8). </a:t>
            </a:r>
          </a:p>
          <a:p>
            <a:r>
              <a:rPr lang="en-GB" dirty="0">
                <a:effectLst/>
                <a:latin typeface="Calibri Light" panose="020F0302020204030204" pitchFamily="34" charset="0"/>
                <a:cs typeface="Calibri Light" panose="020F0302020204030204" pitchFamily="34" charset="0"/>
              </a:rPr>
              <a:t>Braun, H., Chapman, L., &amp; </a:t>
            </a:r>
            <a:r>
              <a:rPr lang="en-GB" dirty="0" err="1">
                <a:effectLst/>
                <a:latin typeface="Calibri Light" panose="020F0302020204030204" pitchFamily="34" charset="0"/>
                <a:cs typeface="Calibri Light" panose="020F0302020204030204" pitchFamily="34" charset="0"/>
              </a:rPr>
              <a:t>Vezzu</a:t>
            </a:r>
            <a:r>
              <a:rPr lang="en-GB" dirty="0">
                <a:effectLst/>
                <a:latin typeface="Calibri Light" panose="020F0302020204030204" pitchFamily="34" charset="0"/>
                <a:cs typeface="Calibri Light" panose="020F0302020204030204" pitchFamily="34" charset="0"/>
              </a:rPr>
              <a:t>, S. (2010). The Black-White achievement gap revisited. </a:t>
            </a:r>
            <a:r>
              <a:rPr lang="en-GB" i="1" dirty="0">
                <a:effectLst/>
                <a:latin typeface="Calibri Light" panose="020F0302020204030204" pitchFamily="34" charset="0"/>
                <a:cs typeface="Calibri Light" panose="020F0302020204030204" pitchFamily="34" charset="0"/>
              </a:rPr>
              <a:t>Education Policy Analysis Archives</a:t>
            </a:r>
            <a:r>
              <a:rPr lang="en-GB" dirty="0">
                <a:effectLst/>
                <a:latin typeface="Calibri Light" panose="020F0302020204030204" pitchFamily="34" charset="0"/>
                <a:cs typeface="Calibri Light" panose="020F0302020204030204" pitchFamily="34" charset="0"/>
              </a:rPr>
              <a:t>,18(21). </a:t>
            </a:r>
          </a:p>
          <a:p>
            <a:r>
              <a:rPr lang="en-GB" dirty="0" err="1">
                <a:effectLst/>
                <a:latin typeface="Calibri Light" panose="020F0302020204030204" pitchFamily="34" charset="0"/>
                <a:cs typeface="Calibri Light" panose="020F0302020204030204" pitchFamily="34" charset="0"/>
              </a:rPr>
              <a:t>Figlio</a:t>
            </a:r>
            <a:r>
              <a:rPr lang="en-GB" dirty="0">
                <a:effectLst/>
                <a:latin typeface="Calibri Light" panose="020F0302020204030204" pitchFamily="34" charset="0"/>
                <a:cs typeface="Calibri Light" panose="020F0302020204030204" pitchFamily="34" charset="0"/>
              </a:rPr>
              <a:t>, D., N. &amp; Ladd, H. F. (2008). School accountability and student achievement. In H. F. Ladd &amp; E. B. Fiske (Eds.), </a:t>
            </a:r>
            <a:r>
              <a:rPr lang="en-GB" i="1" dirty="0">
                <a:effectLst/>
                <a:latin typeface="Calibri Light" panose="020F0302020204030204" pitchFamily="34" charset="0"/>
                <a:cs typeface="Calibri Light" panose="020F0302020204030204" pitchFamily="34" charset="0"/>
              </a:rPr>
              <a:t>Handbook of research in education finance and policy </a:t>
            </a:r>
            <a:r>
              <a:rPr lang="en-GB" dirty="0">
                <a:effectLst/>
                <a:latin typeface="Calibri Light" panose="020F0302020204030204" pitchFamily="34" charset="0"/>
                <a:cs typeface="Calibri Light" panose="020F0302020204030204" pitchFamily="34" charset="0"/>
              </a:rPr>
              <a:t>(pp. 166-182). NY: Routledge.</a:t>
            </a:r>
            <a:endParaRPr lang="en-GB" dirty="0">
              <a:latin typeface="Calibri Light" panose="020F0302020204030204" pitchFamily="34" charset="0"/>
              <a:cs typeface="Calibri Light" panose="020F0302020204030204" pitchFamily="34" charset="0"/>
            </a:endParaRPr>
          </a:p>
          <a:p>
            <a:endParaRPr lang="en-GB" dirty="0">
              <a:latin typeface="Calibri Light" panose="020F0302020204030204" pitchFamily="34" charset="0"/>
              <a:cs typeface="Calibri Light" panose="020F0302020204030204" pitchFamily="34" charset="0"/>
            </a:endParaRPr>
          </a:p>
          <a:p>
            <a:endParaRPr lang="en-GB" dirty="0">
              <a:latin typeface="Calibri Light" panose="020F0302020204030204" pitchFamily="34" charset="0"/>
              <a:cs typeface="Calibri Light" panose="020F0302020204030204" pitchFamily="34" charset="0"/>
            </a:endParaRPr>
          </a:p>
          <a:p>
            <a:endParaRPr lang="en-GB" dirty="0"/>
          </a:p>
        </p:txBody>
      </p:sp>
    </p:spTree>
    <p:extLst>
      <p:ext uri="{BB962C8B-B14F-4D97-AF65-F5344CB8AC3E}">
        <p14:creationId xmlns:p14="http://schemas.microsoft.com/office/powerpoint/2010/main" val="90092591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78D450-CC39-D28C-D74C-21A1DF1F174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599D5C3-FAA9-11FC-D878-775EC59F2094}"/>
              </a:ext>
            </a:extLst>
          </p:cNvPr>
          <p:cNvSpPr>
            <a:spLocks noGrp="1"/>
          </p:cNvSpPr>
          <p:nvPr>
            <p:ph type="title"/>
          </p:nvPr>
        </p:nvSpPr>
        <p:spPr/>
        <p:txBody>
          <a:bodyPr/>
          <a:lstStyle/>
          <a:p>
            <a:r>
              <a:rPr lang="en-GB" dirty="0">
                <a:latin typeface="Calibri Light" panose="020F0302020204030204" pitchFamily="34" charset="0"/>
                <a:cs typeface="Calibri Light" panose="020F0302020204030204" pitchFamily="34" charset="0"/>
              </a:rPr>
              <a:t>References (III)</a:t>
            </a:r>
          </a:p>
        </p:txBody>
      </p:sp>
      <p:sp>
        <p:nvSpPr>
          <p:cNvPr id="3" name="Content Placeholder 2">
            <a:extLst>
              <a:ext uri="{FF2B5EF4-FFF2-40B4-BE49-F238E27FC236}">
                <a16:creationId xmlns:a16="http://schemas.microsoft.com/office/drawing/2014/main" id="{0432B76E-FE5E-3CEC-947C-F1A8828E277B}"/>
              </a:ext>
            </a:extLst>
          </p:cNvPr>
          <p:cNvSpPr>
            <a:spLocks noGrp="1"/>
          </p:cNvSpPr>
          <p:nvPr>
            <p:ph idx="1"/>
          </p:nvPr>
        </p:nvSpPr>
        <p:spPr>
          <a:xfrm>
            <a:off x="838200" y="1825625"/>
            <a:ext cx="10515600" cy="4667250"/>
          </a:xfrm>
        </p:spPr>
        <p:txBody>
          <a:bodyPr>
            <a:normAutofit fontScale="47500" lnSpcReduction="20000"/>
          </a:bodyPr>
          <a:lstStyle/>
          <a:p>
            <a:pPr marL="0" indent="0">
              <a:buNone/>
            </a:pPr>
            <a:r>
              <a:rPr lang="en-GB" b="1" dirty="0">
                <a:latin typeface="Calibri Light" panose="020F0302020204030204" pitchFamily="34" charset="0"/>
                <a:cs typeface="Calibri Light" panose="020F0302020204030204" pitchFamily="34" charset="0"/>
              </a:rPr>
              <a:t>US context (II):</a:t>
            </a:r>
          </a:p>
          <a:p>
            <a:r>
              <a:rPr lang="en-GB" dirty="0">
                <a:effectLst/>
                <a:latin typeface="Calibri Light" panose="020F0302020204030204" pitchFamily="34" charset="0"/>
                <a:cs typeface="Calibri Light" panose="020F0302020204030204" pitchFamily="34" charset="0"/>
              </a:rPr>
              <a:t>Hursh, D. W. (2015). </a:t>
            </a:r>
            <a:r>
              <a:rPr lang="en-GB" i="1" dirty="0">
                <a:effectLst/>
                <a:latin typeface="Calibri Light" panose="020F0302020204030204" pitchFamily="34" charset="0"/>
                <a:cs typeface="Calibri Light" panose="020F0302020204030204" pitchFamily="34" charset="0"/>
              </a:rPr>
              <a:t>The end of public schools: The corporate reform agenda to privatize education</a:t>
            </a:r>
            <a:r>
              <a:rPr lang="en-GB" dirty="0">
                <a:effectLst/>
                <a:latin typeface="Calibri Light" panose="020F0302020204030204" pitchFamily="34" charset="0"/>
                <a:cs typeface="Calibri Light" panose="020F0302020204030204" pitchFamily="34" charset="0"/>
              </a:rPr>
              <a:t>. Routledge.</a:t>
            </a:r>
          </a:p>
          <a:p>
            <a:r>
              <a:rPr lang="en-GB" dirty="0">
                <a:effectLst/>
                <a:latin typeface="Calibri Light" panose="020F0302020204030204" pitchFamily="34" charset="0"/>
                <a:cs typeface="Calibri Light" panose="020F0302020204030204" pitchFamily="34" charset="0"/>
              </a:rPr>
              <a:t>Jones, M. G., Jones, B., &amp; Hargrove, T. (2003). </a:t>
            </a:r>
            <a:r>
              <a:rPr lang="en-GB" i="1" dirty="0">
                <a:effectLst/>
                <a:latin typeface="Calibri Light" panose="020F0302020204030204" pitchFamily="34" charset="0"/>
                <a:cs typeface="Calibri Light" panose="020F0302020204030204" pitchFamily="34" charset="0"/>
              </a:rPr>
              <a:t>The unintended consequences of high-stakes testing</a:t>
            </a:r>
            <a:r>
              <a:rPr lang="en-GB" dirty="0">
                <a:effectLst/>
                <a:latin typeface="Calibri Light" panose="020F0302020204030204" pitchFamily="34" charset="0"/>
                <a:cs typeface="Calibri Light" panose="020F0302020204030204" pitchFamily="34" charset="0"/>
              </a:rPr>
              <a:t>. Lanham, MD: Rowman &amp; Littlefield.</a:t>
            </a:r>
          </a:p>
          <a:p>
            <a:r>
              <a:rPr lang="en-GB" dirty="0">
                <a:effectLst/>
                <a:latin typeface="Calibri Light" panose="020F0302020204030204" pitchFamily="34" charset="0"/>
                <a:cs typeface="Calibri Light" panose="020F0302020204030204" pitchFamily="34" charset="0"/>
              </a:rPr>
              <a:t>Nichols, S. L. (2016). High-stakes testing and students' developing motivation: The role of context, class, and race. In </a:t>
            </a:r>
            <a:r>
              <a:rPr lang="en-GB" i="1" dirty="0">
                <a:effectLst/>
                <a:latin typeface="Calibri Light" panose="020F0302020204030204" pitchFamily="34" charset="0"/>
                <a:cs typeface="Calibri Light" panose="020F0302020204030204" pitchFamily="34" charset="0"/>
              </a:rPr>
              <a:t>Handbook of Social Influences in School Contexts</a:t>
            </a:r>
            <a:r>
              <a:rPr lang="en-GB" dirty="0">
                <a:effectLst/>
                <a:latin typeface="Calibri Light" panose="020F0302020204030204" pitchFamily="34" charset="0"/>
                <a:cs typeface="Calibri Light" panose="020F0302020204030204" pitchFamily="34" charset="0"/>
              </a:rPr>
              <a:t> (pp. 312-328). Routledge.</a:t>
            </a:r>
          </a:p>
          <a:p>
            <a:r>
              <a:rPr lang="en-GB" dirty="0">
                <a:effectLst/>
                <a:latin typeface="Calibri Light" panose="020F0302020204030204" pitchFamily="34" charset="0"/>
                <a:cs typeface="Calibri Light" panose="020F0302020204030204" pitchFamily="34" charset="0"/>
              </a:rPr>
              <a:t>Nichols, S., &amp; Berliner. D. C. (2007). </a:t>
            </a:r>
            <a:r>
              <a:rPr lang="en-GB" i="1" dirty="0">
                <a:effectLst/>
                <a:latin typeface="Calibri Light" panose="020F0302020204030204" pitchFamily="34" charset="0"/>
                <a:cs typeface="Calibri Light" panose="020F0302020204030204" pitchFamily="34" charset="0"/>
              </a:rPr>
              <a:t>Collateral damage: How high-stakes testing corrupts America’s schools</a:t>
            </a:r>
            <a:r>
              <a:rPr lang="en-GB" dirty="0">
                <a:effectLst/>
                <a:latin typeface="Calibri Light" panose="020F0302020204030204" pitchFamily="34" charset="0"/>
                <a:cs typeface="Calibri Light" panose="020F0302020204030204" pitchFamily="34" charset="0"/>
              </a:rPr>
              <a:t>. Cambridge, MA: Harvard Education Press.</a:t>
            </a:r>
          </a:p>
          <a:p>
            <a:r>
              <a:rPr lang="en-GB" dirty="0">
                <a:effectLst/>
                <a:latin typeface="Calibri Light" panose="020F0302020204030204" pitchFamily="34" charset="0"/>
                <a:cs typeface="Calibri Light" panose="020F0302020204030204" pitchFamily="34" charset="0"/>
              </a:rPr>
              <a:t>Nichols, S. L., Glass, G. V., &amp; Berliner, D. C. (2006). High-stakes testing and student achievement: Does accountability pressure increase student learning? </a:t>
            </a:r>
            <a:r>
              <a:rPr lang="en-GB" i="1" dirty="0">
                <a:effectLst/>
                <a:latin typeface="Calibri Light" panose="020F0302020204030204" pitchFamily="34" charset="0"/>
                <a:cs typeface="Calibri Light" panose="020F0302020204030204" pitchFamily="34" charset="0"/>
              </a:rPr>
              <a:t>Education Policy Analysis Archives</a:t>
            </a:r>
            <a:r>
              <a:rPr lang="en-GB" dirty="0">
                <a:effectLst/>
                <a:latin typeface="Calibri Light" panose="020F0302020204030204" pitchFamily="34" charset="0"/>
                <a:cs typeface="Calibri Light" panose="020F0302020204030204" pitchFamily="34" charset="0"/>
              </a:rPr>
              <a:t>, 14(1).</a:t>
            </a:r>
          </a:p>
          <a:p>
            <a:r>
              <a:rPr lang="en-GB" dirty="0">
                <a:effectLst/>
                <a:latin typeface="Calibri Light" panose="020F0302020204030204" pitchFamily="34" charset="0"/>
                <a:cs typeface="Calibri Light" panose="020F0302020204030204" pitchFamily="34" charset="0"/>
              </a:rPr>
              <a:t>Nichols, S. L., Glass, G. V, Berliner, D.C. (2012) High-stakes testing and student achievement: Updated analyses with NAEP data. </a:t>
            </a:r>
            <a:r>
              <a:rPr lang="en-GB" i="1" dirty="0">
                <a:effectLst/>
                <a:latin typeface="Calibri Light" panose="020F0302020204030204" pitchFamily="34" charset="0"/>
                <a:cs typeface="Calibri Light" panose="020F0302020204030204" pitchFamily="34" charset="0"/>
              </a:rPr>
              <a:t>Education Policy Analysis Archives</a:t>
            </a:r>
            <a:r>
              <a:rPr lang="en-GB" dirty="0">
                <a:effectLst/>
                <a:latin typeface="Calibri Light" panose="020F0302020204030204" pitchFamily="34" charset="0"/>
                <a:cs typeface="Calibri Light" panose="020F0302020204030204" pitchFamily="34" charset="0"/>
              </a:rPr>
              <a:t>, 20 (20)</a:t>
            </a:r>
          </a:p>
          <a:p>
            <a:r>
              <a:rPr lang="en-GB" dirty="0">
                <a:effectLst/>
                <a:latin typeface="Calibri Light" panose="020F0302020204030204" pitchFamily="34" charset="0"/>
                <a:cs typeface="Calibri Light" panose="020F0302020204030204" pitchFamily="34" charset="0"/>
              </a:rPr>
              <a:t>Vasquez Heilig, J., &amp; Darling-Hammond, L (2008). Accountability Texas-style: The progress and learning of urban minority students in a high-stakes testing context. </a:t>
            </a:r>
            <a:r>
              <a:rPr lang="en-GB" i="1" dirty="0">
                <a:effectLst/>
                <a:latin typeface="Calibri Light" panose="020F0302020204030204" pitchFamily="34" charset="0"/>
                <a:cs typeface="Calibri Light" panose="020F0302020204030204" pitchFamily="34" charset="0"/>
              </a:rPr>
              <a:t>Educational Evaluation and Policy Analysis</a:t>
            </a:r>
            <a:r>
              <a:rPr lang="en-GB" dirty="0">
                <a:effectLst/>
                <a:latin typeface="Calibri Light" panose="020F0302020204030204" pitchFamily="34" charset="0"/>
                <a:cs typeface="Calibri Light" panose="020F0302020204030204" pitchFamily="34" charset="0"/>
              </a:rPr>
              <a:t>, 30(2), 75–110.</a:t>
            </a:r>
            <a:endParaRPr lang="en-GB" b="1" dirty="0">
              <a:latin typeface="Calibri Light" panose="020F0302020204030204" pitchFamily="34" charset="0"/>
              <a:cs typeface="Calibri Light" panose="020F0302020204030204" pitchFamily="34" charset="0"/>
            </a:endParaRPr>
          </a:p>
          <a:p>
            <a:pPr marL="0" indent="0">
              <a:buNone/>
            </a:pPr>
            <a:r>
              <a:rPr lang="en-GB" b="1" dirty="0">
                <a:latin typeface="Calibri Light" panose="020F0302020204030204" pitchFamily="34" charset="0"/>
                <a:cs typeface="Calibri Light" panose="020F0302020204030204" pitchFamily="34" charset="0"/>
              </a:rPr>
              <a:t>Other references</a:t>
            </a:r>
            <a:r>
              <a:rPr lang="en-GB" dirty="0">
                <a:latin typeface="Calibri Light" panose="020F0302020204030204" pitchFamily="34" charset="0"/>
                <a:cs typeface="Calibri Light" panose="020F0302020204030204" pitchFamily="34" charset="0"/>
              </a:rPr>
              <a:t>:</a:t>
            </a:r>
          </a:p>
          <a:p>
            <a:r>
              <a:rPr lang="en-GB" dirty="0">
                <a:effectLst/>
                <a:latin typeface="Calibri Light" panose="020F0302020204030204" pitchFamily="34" charset="0"/>
                <a:cs typeface="Calibri Light" panose="020F0302020204030204" pitchFamily="34" charset="0"/>
              </a:rPr>
              <a:t>Berliner, D. C. (2013). Effects of inequality and poverty vs. teachers and schooling on America's youth</a:t>
            </a:r>
            <a:r>
              <a:rPr lang="en-GB" i="1" dirty="0">
                <a:effectLst/>
                <a:latin typeface="Calibri Light" panose="020F0302020204030204" pitchFamily="34" charset="0"/>
                <a:cs typeface="Calibri Light" panose="020F0302020204030204" pitchFamily="34" charset="0"/>
              </a:rPr>
              <a:t>. Teachers College Record, 115</a:t>
            </a:r>
            <a:r>
              <a:rPr lang="en-GB" dirty="0">
                <a:effectLst/>
                <a:latin typeface="Calibri Light" panose="020F0302020204030204" pitchFamily="34" charset="0"/>
                <a:cs typeface="Calibri Light" panose="020F0302020204030204" pitchFamily="34" charset="0"/>
              </a:rPr>
              <a:t>(12), 1-26.</a:t>
            </a:r>
          </a:p>
          <a:p>
            <a:r>
              <a:rPr lang="en-GB" dirty="0">
                <a:effectLst/>
                <a:latin typeface="Calibri Light" panose="020F0302020204030204" pitchFamily="34" charset="0"/>
                <a:cs typeface="Calibri Light" panose="020F0302020204030204" pitchFamily="34" charset="0"/>
              </a:rPr>
              <a:t>Lingard, B., Sellar, S., &amp; Savage, G. C. (2017). Re-articulating social justice as equity in schooling policy: The effects of testing and data infrastructures. In </a:t>
            </a:r>
            <a:r>
              <a:rPr lang="en-GB" i="1" dirty="0">
                <a:effectLst/>
                <a:latin typeface="Calibri Light" panose="020F0302020204030204" pitchFamily="34" charset="0"/>
                <a:cs typeface="Calibri Light" panose="020F0302020204030204" pitchFamily="34" charset="0"/>
              </a:rPr>
              <a:t>Neoliberalism and education</a:t>
            </a:r>
            <a:r>
              <a:rPr lang="en-GB" dirty="0">
                <a:effectLst/>
                <a:latin typeface="Calibri Light" panose="020F0302020204030204" pitchFamily="34" charset="0"/>
                <a:cs typeface="Calibri Light" panose="020F0302020204030204" pitchFamily="34" charset="0"/>
              </a:rPr>
              <a:t> (pp. 78-98). Routledge.</a:t>
            </a:r>
          </a:p>
          <a:p>
            <a:r>
              <a:rPr lang="en-GB" dirty="0" err="1">
                <a:effectLst/>
                <a:latin typeface="Calibri Light" panose="020F0302020204030204" pitchFamily="34" charset="0"/>
                <a:cs typeface="Calibri Light" panose="020F0302020204030204" pitchFamily="34" charset="0"/>
              </a:rPr>
              <a:t>Rashbrooke</a:t>
            </a:r>
            <a:r>
              <a:rPr lang="en-GB" dirty="0">
                <a:effectLst/>
                <a:latin typeface="Calibri Light" panose="020F0302020204030204" pitchFamily="34" charset="0"/>
                <a:cs typeface="Calibri Light" panose="020F0302020204030204" pitchFamily="34" charset="0"/>
              </a:rPr>
              <a:t>, M. (2021). </a:t>
            </a:r>
            <a:r>
              <a:rPr lang="en-GB" i="1" dirty="0">
                <a:effectLst/>
                <a:latin typeface="Calibri Light" panose="020F0302020204030204" pitchFamily="34" charset="0"/>
                <a:cs typeface="Calibri Light" panose="020F0302020204030204" pitchFamily="34" charset="0"/>
              </a:rPr>
              <a:t>Too much money. How wealth disparities are unbalancing Aotearoa New Zealand</a:t>
            </a:r>
            <a:r>
              <a:rPr lang="en-GB" dirty="0">
                <a:effectLst/>
                <a:latin typeface="Calibri Light" panose="020F0302020204030204" pitchFamily="34" charset="0"/>
                <a:cs typeface="Calibri Light" panose="020F0302020204030204" pitchFamily="34" charset="0"/>
              </a:rPr>
              <a:t>. Bridget Williams Books. </a:t>
            </a:r>
          </a:p>
          <a:p>
            <a:r>
              <a:rPr lang="en-GB" dirty="0">
                <a:effectLst/>
                <a:latin typeface="Calibri Light" panose="020F0302020204030204" pitchFamily="34" charset="0"/>
                <a:cs typeface="Calibri Light" panose="020F0302020204030204" pitchFamily="34" charset="0"/>
              </a:rPr>
              <a:t>Sahlberg, P. (2011). Finnish Lessons . New York: Teachers College</a:t>
            </a:r>
          </a:p>
          <a:p>
            <a:r>
              <a:rPr lang="en-GB" dirty="0">
                <a:effectLst/>
                <a:latin typeface="Calibri Light" panose="020F0302020204030204" pitchFamily="34" charset="0"/>
                <a:cs typeface="Calibri Light" panose="020F0302020204030204" pitchFamily="34" charset="0"/>
              </a:rPr>
              <a:t>Sellar, S., &amp; Lingard, B. (2017). The OECD and global governance in education. </a:t>
            </a:r>
            <a:r>
              <a:rPr lang="en-GB" i="1" dirty="0">
                <a:effectLst/>
                <a:latin typeface="Calibri Light" panose="020F0302020204030204" pitchFamily="34" charset="0"/>
                <a:cs typeface="Calibri Light" panose="020F0302020204030204" pitchFamily="34" charset="0"/>
              </a:rPr>
              <a:t>Journal of Education </a:t>
            </a:r>
            <a:r>
              <a:rPr lang="en-GB" i="1" dirty="0">
                <a:latin typeface="Calibri Light" panose="020F0302020204030204" pitchFamily="34" charset="0"/>
                <a:cs typeface="Calibri Light" panose="020F0302020204030204" pitchFamily="34" charset="0"/>
              </a:rPr>
              <a:t>P</a:t>
            </a:r>
            <a:r>
              <a:rPr lang="en-GB" i="1" dirty="0">
                <a:effectLst/>
                <a:latin typeface="Calibri Light" panose="020F0302020204030204" pitchFamily="34" charset="0"/>
                <a:cs typeface="Calibri Light" panose="020F0302020204030204" pitchFamily="34" charset="0"/>
              </a:rPr>
              <a:t>olicy, 28</a:t>
            </a:r>
            <a:r>
              <a:rPr lang="en-GB" dirty="0">
                <a:effectLst/>
                <a:latin typeface="Calibri Light" panose="020F0302020204030204" pitchFamily="34" charset="0"/>
                <a:cs typeface="Calibri Light" panose="020F0302020204030204" pitchFamily="34" charset="0"/>
              </a:rPr>
              <a:t>(5),710-725.</a:t>
            </a:r>
          </a:p>
          <a:p>
            <a:endParaRPr lang="en-GB" dirty="0">
              <a:effectLst/>
              <a:latin typeface="Helvetica" pitchFamily="2" charset="0"/>
            </a:endParaRPr>
          </a:p>
          <a:p>
            <a:endParaRPr lang="en-GB" dirty="0"/>
          </a:p>
          <a:p>
            <a:endParaRPr lang="en-GB" dirty="0"/>
          </a:p>
          <a:p>
            <a:endParaRPr lang="en-GB" dirty="0"/>
          </a:p>
          <a:p>
            <a:endParaRPr lang="en-GB" dirty="0"/>
          </a:p>
        </p:txBody>
      </p:sp>
    </p:spTree>
    <p:extLst>
      <p:ext uri="{BB962C8B-B14F-4D97-AF65-F5344CB8AC3E}">
        <p14:creationId xmlns:p14="http://schemas.microsoft.com/office/powerpoint/2010/main" val="12325277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CA9242-BD54-1723-EF33-685FCC94E8F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6BC8B11-B69D-650D-7EE9-7A24B44C576A}"/>
              </a:ext>
            </a:extLst>
          </p:cNvPr>
          <p:cNvSpPr>
            <a:spLocks noGrp="1"/>
          </p:cNvSpPr>
          <p:nvPr>
            <p:ph type="title"/>
          </p:nvPr>
        </p:nvSpPr>
        <p:spPr/>
        <p:txBody>
          <a:bodyPr/>
          <a:lstStyle/>
          <a:p>
            <a:r>
              <a:rPr lang="en-GB" dirty="0">
                <a:latin typeface="Calibri Light" panose="020F0302020204030204" pitchFamily="34" charset="0"/>
                <a:cs typeface="Calibri Light" panose="020F0302020204030204" pitchFamily="34" charset="0"/>
              </a:rPr>
              <a:t>What is this policy about?</a:t>
            </a:r>
          </a:p>
        </p:txBody>
      </p:sp>
      <p:sp>
        <p:nvSpPr>
          <p:cNvPr id="3" name="Content Placeholder 2">
            <a:extLst>
              <a:ext uri="{FF2B5EF4-FFF2-40B4-BE49-F238E27FC236}">
                <a16:creationId xmlns:a16="http://schemas.microsoft.com/office/drawing/2014/main" id="{8F90DC19-0115-B6CA-3BE2-8A0595A22DEA}"/>
              </a:ext>
            </a:extLst>
          </p:cNvPr>
          <p:cNvSpPr>
            <a:spLocks noGrp="1"/>
          </p:cNvSpPr>
          <p:nvPr>
            <p:ph idx="1"/>
          </p:nvPr>
        </p:nvSpPr>
        <p:spPr>
          <a:xfrm>
            <a:off x="838200" y="1825625"/>
            <a:ext cx="6619875" cy="4667250"/>
          </a:xfrm>
        </p:spPr>
        <p:txBody>
          <a:bodyPr>
            <a:normAutofit/>
          </a:bodyPr>
          <a:lstStyle/>
          <a:p>
            <a:r>
              <a:rPr lang="en-GB" sz="2400" dirty="0">
                <a:latin typeface="Calibri Light" panose="020F0302020204030204" pitchFamily="34" charset="0"/>
                <a:cs typeface="Calibri Light" panose="020F0302020204030204" pitchFamily="34" charset="0"/>
              </a:rPr>
              <a:t>Part of the broader ‘Teaching the Basics Brilliantly’ policy</a:t>
            </a:r>
          </a:p>
          <a:p>
            <a:pPr marL="0" indent="0">
              <a:buNone/>
            </a:pPr>
            <a:endParaRPr lang="en-GB" sz="2400" dirty="0">
              <a:latin typeface="Calibri Light" panose="020F0302020204030204" pitchFamily="34" charset="0"/>
              <a:cs typeface="Calibri Light" panose="020F0302020204030204" pitchFamily="34" charset="0"/>
            </a:endParaRPr>
          </a:p>
          <a:p>
            <a:pPr marL="0" indent="0" algn="ctr">
              <a:buNone/>
            </a:pPr>
            <a:r>
              <a:rPr lang="en-GB" sz="2400" dirty="0">
                <a:latin typeface="Calibri Light" panose="020F0302020204030204" pitchFamily="34" charset="0"/>
                <a:cs typeface="Calibri Light" panose="020F0302020204030204" pitchFamily="34" charset="0"/>
              </a:rPr>
              <a:t>“We have set an ambitious target to reach 80 per cent of Year 8 students at or above the expected curriculum level for their age in reading, writing and maths by December 2030” –Erica Stanford</a:t>
            </a:r>
          </a:p>
          <a:p>
            <a:endParaRPr lang="en-GB" sz="2400" dirty="0">
              <a:latin typeface="Calibri Light" panose="020F0302020204030204" pitchFamily="34" charset="0"/>
              <a:cs typeface="Calibri Light" panose="020F0302020204030204" pitchFamily="34" charset="0"/>
            </a:endParaRPr>
          </a:p>
          <a:p>
            <a:r>
              <a:rPr lang="en-GB" sz="2400" dirty="0">
                <a:latin typeface="Calibri Light" panose="020F0302020204030204" pitchFamily="34" charset="0"/>
                <a:cs typeface="Calibri Light" panose="020F0302020204030204" pitchFamily="34" charset="0"/>
              </a:rPr>
              <a:t>In March, the Ministry issued a tender to ‘purchase’ an assessment tool</a:t>
            </a:r>
          </a:p>
        </p:txBody>
      </p:sp>
      <p:pic>
        <p:nvPicPr>
          <p:cNvPr id="7" name="Picture 6" descr="A close-up of a book cover&#10;&#10;AI-generated content may be incorrect.">
            <a:extLst>
              <a:ext uri="{FF2B5EF4-FFF2-40B4-BE49-F238E27FC236}">
                <a16:creationId xmlns:a16="http://schemas.microsoft.com/office/drawing/2014/main" id="{0CA28E39-13CD-D2C1-127B-BC9BBA2C91A2}"/>
              </a:ext>
            </a:extLst>
          </p:cNvPr>
          <p:cNvPicPr>
            <a:picLocks noChangeAspect="1"/>
          </p:cNvPicPr>
          <p:nvPr/>
        </p:nvPicPr>
        <p:blipFill>
          <a:blip r:embed="rId3"/>
          <a:stretch>
            <a:fillRect/>
          </a:stretch>
        </p:blipFill>
        <p:spPr>
          <a:xfrm>
            <a:off x="7685976" y="1027906"/>
            <a:ext cx="3667824" cy="4619778"/>
          </a:xfrm>
          <a:prstGeom prst="rect">
            <a:avLst/>
          </a:prstGeom>
          <a:ln>
            <a:solidFill>
              <a:schemeClr val="tx1"/>
            </a:solidFill>
          </a:ln>
        </p:spPr>
      </p:pic>
    </p:spTree>
    <p:extLst>
      <p:ext uri="{BB962C8B-B14F-4D97-AF65-F5344CB8AC3E}">
        <p14:creationId xmlns:p14="http://schemas.microsoft.com/office/powerpoint/2010/main" val="1569222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599F5B-E97E-0BDB-3FB1-06D13837B80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B4E59DE-8D67-A3A3-18A6-7DE2CDB3128B}"/>
              </a:ext>
            </a:extLst>
          </p:cNvPr>
          <p:cNvSpPr>
            <a:spLocks noGrp="1"/>
          </p:cNvSpPr>
          <p:nvPr>
            <p:ph type="title"/>
          </p:nvPr>
        </p:nvSpPr>
        <p:spPr/>
        <p:txBody>
          <a:bodyPr/>
          <a:lstStyle/>
          <a:p>
            <a:r>
              <a:rPr lang="en-GB" dirty="0">
                <a:latin typeface="Calibri Light" panose="020F0302020204030204" pitchFamily="34" charset="0"/>
                <a:cs typeface="Calibri Light" panose="020F0302020204030204" pitchFamily="34" charset="0"/>
              </a:rPr>
              <a:t>What is this policy about?</a:t>
            </a:r>
          </a:p>
        </p:txBody>
      </p:sp>
      <p:pic>
        <p:nvPicPr>
          <p:cNvPr id="7" name="Picture 6" descr="A close-up of a book cover&#10;&#10;AI-generated content may be incorrect.">
            <a:extLst>
              <a:ext uri="{FF2B5EF4-FFF2-40B4-BE49-F238E27FC236}">
                <a16:creationId xmlns:a16="http://schemas.microsoft.com/office/drawing/2014/main" id="{660AA113-230B-369A-0DD4-758EAD2CE077}"/>
              </a:ext>
            </a:extLst>
          </p:cNvPr>
          <p:cNvPicPr>
            <a:picLocks noChangeAspect="1"/>
          </p:cNvPicPr>
          <p:nvPr/>
        </p:nvPicPr>
        <p:blipFill>
          <a:blip r:embed="rId3"/>
          <a:stretch>
            <a:fillRect/>
          </a:stretch>
        </p:blipFill>
        <p:spPr>
          <a:xfrm>
            <a:off x="7685976" y="1027906"/>
            <a:ext cx="3667824" cy="4619778"/>
          </a:xfrm>
          <a:prstGeom prst="rect">
            <a:avLst/>
          </a:prstGeom>
          <a:ln>
            <a:solidFill>
              <a:schemeClr val="tx1"/>
            </a:solidFill>
          </a:ln>
        </p:spPr>
      </p:pic>
      <p:sp>
        <p:nvSpPr>
          <p:cNvPr id="11" name="TextBox 10">
            <a:extLst>
              <a:ext uri="{FF2B5EF4-FFF2-40B4-BE49-F238E27FC236}">
                <a16:creationId xmlns:a16="http://schemas.microsoft.com/office/drawing/2014/main" id="{0632CEC8-978D-324C-6E9D-A60C9B1350AC}"/>
              </a:ext>
            </a:extLst>
          </p:cNvPr>
          <p:cNvSpPr txBox="1"/>
          <p:nvPr/>
        </p:nvSpPr>
        <p:spPr>
          <a:xfrm>
            <a:off x="977201" y="1690688"/>
            <a:ext cx="6468627" cy="3970318"/>
          </a:xfrm>
          <a:prstGeom prst="rect">
            <a:avLst/>
          </a:prstGeom>
          <a:noFill/>
        </p:spPr>
        <p:txBody>
          <a:bodyPr wrap="square">
            <a:spAutoFit/>
          </a:bodyPr>
          <a:lstStyle/>
          <a:p>
            <a:r>
              <a:rPr lang="en-GB" dirty="0">
                <a:latin typeface="Calibri Light" panose="020F0302020204030204" pitchFamily="34" charset="0"/>
                <a:cs typeface="Calibri Light" panose="020F0302020204030204" pitchFamily="34" charset="0"/>
              </a:rPr>
              <a:t>“We require a new ‘Standardised Tool for Assessment and </a:t>
            </a:r>
            <a:r>
              <a:rPr lang="en-GB" dirty="0" err="1">
                <a:latin typeface="Calibri Light" panose="020F0302020204030204" pitchFamily="34" charset="0"/>
                <a:cs typeface="Calibri Light" panose="020F0302020204030204" pitchFamily="34" charset="0"/>
              </a:rPr>
              <a:t>Aromatawai</a:t>
            </a:r>
            <a:r>
              <a:rPr lang="en-GB" dirty="0">
                <a:latin typeface="Calibri Light" panose="020F0302020204030204" pitchFamily="34" charset="0"/>
                <a:cs typeface="Calibri Light" panose="020F0302020204030204" pitchFamily="34" charset="0"/>
              </a:rPr>
              <a:t>’ that will deliver </a:t>
            </a:r>
            <a:r>
              <a:rPr lang="en-GB" b="1" dirty="0">
                <a:latin typeface="Calibri Light" panose="020F0302020204030204" pitchFamily="34" charset="0"/>
                <a:cs typeface="Calibri Light" panose="020F0302020204030204" pitchFamily="34" charset="0"/>
              </a:rPr>
              <a:t>a long-term solution to support all schools and </a:t>
            </a:r>
            <a:r>
              <a:rPr lang="en-GB" b="1" dirty="0" err="1">
                <a:latin typeface="Calibri Light" panose="020F0302020204030204" pitchFamily="34" charset="0"/>
                <a:cs typeface="Calibri Light" panose="020F0302020204030204" pitchFamily="34" charset="0"/>
              </a:rPr>
              <a:t>kura</a:t>
            </a:r>
            <a:r>
              <a:rPr lang="en-GB" b="1" dirty="0">
                <a:latin typeface="Calibri Light" panose="020F0302020204030204" pitchFamily="34" charset="0"/>
                <a:cs typeface="Calibri Light" panose="020F0302020204030204" pitchFamily="34" charset="0"/>
              </a:rPr>
              <a:t> </a:t>
            </a:r>
            <a:r>
              <a:rPr lang="en-GB" dirty="0">
                <a:latin typeface="Calibri Light" panose="020F0302020204030204" pitchFamily="34" charset="0"/>
                <a:cs typeface="Calibri Light" panose="020F0302020204030204" pitchFamily="34" charset="0"/>
              </a:rPr>
              <a:t>to effectively enact twice-yearly assessment of learners and is aligned to Years 3 to 10 of the new National Curriculum….</a:t>
            </a:r>
          </a:p>
          <a:p>
            <a:endParaRPr lang="en-GB" dirty="0">
              <a:latin typeface="Calibri Light" panose="020F0302020204030204" pitchFamily="34" charset="0"/>
              <a:cs typeface="Calibri Light" panose="020F0302020204030204" pitchFamily="34" charset="0"/>
            </a:endParaRPr>
          </a:p>
          <a:p>
            <a:r>
              <a:rPr lang="en-GB" dirty="0">
                <a:latin typeface="Calibri Light" panose="020F0302020204030204" pitchFamily="34" charset="0"/>
                <a:cs typeface="Calibri Light" panose="020F0302020204030204" pitchFamily="34" charset="0"/>
              </a:rPr>
              <a:t>To achieve this, we are introducing a whole-of-pathway approach to assessment, </a:t>
            </a:r>
            <a:r>
              <a:rPr lang="en-GB" dirty="0" err="1">
                <a:latin typeface="Calibri Light" panose="020F0302020204030204" pitchFamily="34" charset="0"/>
                <a:cs typeface="Calibri Light" panose="020F0302020204030204" pitchFamily="34" charset="0"/>
              </a:rPr>
              <a:t>aromatawai</a:t>
            </a:r>
            <a:r>
              <a:rPr lang="en-GB" dirty="0">
                <a:latin typeface="Calibri Light" panose="020F0302020204030204" pitchFamily="34" charset="0"/>
                <a:cs typeface="Calibri Light" panose="020F0302020204030204" pitchFamily="34" charset="0"/>
              </a:rPr>
              <a:t>, reporting and monitoring across our schooling system so that good quality data about students’ learning progress is available </a:t>
            </a:r>
            <a:r>
              <a:rPr lang="en-GB" b="1" dirty="0">
                <a:latin typeface="Calibri Light" panose="020F0302020204030204" pitchFamily="34" charset="0"/>
                <a:cs typeface="Calibri Light" panose="020F0302020204030204" pitchFamily="34" charset="0"/>
              </a:rPr>
              <a:t>to inform teaching and learning, provide timely information to parents, whānau and caregivers, and underpin decisions at every level of the education system</a:t>
            </a:r>
            <a:r>
              <a:rPr lang="en-GB" dirty="0">
                <a:latin typeface="Calibri Light" panose="020F0302020204030204" pitchFamily="34" charset="0"/>
                <a:cs typeface="Calibri Light" panose="020F0302020204030204" pitchFamily="34" charset="0"/>
              </a:rPr>
              <a:t>”</a:t>
            </a:r>
          </a:p>
          <a:p>
            <a:endParaRPr lang="en-GB" dirty="0">
              <a:latin typeface="Calibri Light" panose="020F0302020204030204" pitchFamily="34" charset="0"/>
              <a:cs typeface="Calibri Light" panose="020F0302020204030204" pitchFamily="34" charset="0"/>
            </a:endParaRPr>
          </a:p>
          <a:p>
            <a:pPr algn="r"/>
            <a:r>
              <a:rPr lang="en-GB" dirty="0">
                <a:latin typeface="Calibri Light" panose="020F0302020204030204" pitchFamily="34" charset="0"/>
                <a:cs typeface="Calibri Light" panose="020F0302020204030204" pitchFamily="34" charset="0"/>
              </a:rPr>
              <a:t>–Ministry of Education (2025, emphasis is ours)</a:t>
            </a:r>
          </a:p>
        </p:txBody>
      </p:sp>
    </p:spTree>
    <p:extLst>
      <p:ext uri="{BB962C8B-B14F-4D97-AF65-F5344CB8AC3E}">
        <p14:creationId xmlns:p14="http://schemas.microsoft.com/office/powerpoint/2010/main" val="26082093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F2EC2EC1-1558-2DAE-EFEF-13DEC31AD081}"/>
              </a:ext>
            </a:extLst>
          </p:cNvPr>
          <p:cNvPicPr>
            <a:picLocks noGrp="1" noChangeAspect="1"/>
          </p:cNvPicPr>
          <p:nvPr>
            <p:ph idx="1"/>
          </p:nvPr>
        </p:nvPicPr>
        <p:blipFill>
          <a:blip r:embed="rId3"/>
          <a:stretch>
            <a:fillRect/>
          </a:stretch>
        </p:blipFill>
        <p:spPr>
          <a:xfrm>
            <a:off x="1179453" y="838393"/>
            <a:ext cx="3667823" cy="5181214"/>
          </a:xfrm>
          <a:ln>
            <a:solidFill>
              <a:schemeClr val="tx1"/>
            </a:solidFill>
          </a:ln>
        </p:spPr>
      </p:pic>
      <p:pic>
        <p:nvPicPr>
          <p:cNvPr id="6" name="Picture 5" descr="A close-up of a book cover&#10;&#10;AI-generated content may be incorrect.">
            <a:extLst>
              <a:ext uri="{FF2B5EF4-FFF2-40B4-BE49-F238E27FC236}">
                <a16:creationId xmlns:a16="http://schemas.microsoft.com/office/drawing/2014/main" id="{99A6FE6D-F88D-5759-2014-CBB2A72842FD}"/>
              </a:ext>
            </a:extLst>
          </p:cNvPr>
          <p:cNvPicPr>
            <a:picLocks noChangeAspect="1"/>
          </p:cNvPicPr>
          <p:nvPr/>
        </p:nvPicPr>
        <p:blipFill>
          <a:blip r:embed="rId4"/>
          <a:stretch>
            <a:fillRect/>
          </a:stretch>
        </p:blipFill>
        <p:spPr>
          <a:xfrm>
            <a:off x="6898977" y="838393"/>
            <a:ext cx="4113570" cy="5181214"/>
          </a:xfrm>
          <a:prstGeom prst="rect">
            <a:avLst/>
          </a:prstGeom>
          <a:ln>
            <a:solidFill>
              <a:schemeClr val="tx1"/>
            </a:solidFill>
          </a:ln>
        </p:spPr>
      </p:pic>
      <p:sp>
        <p:nvSpPr>
          <p:cNvPr id="7" name="TextBox 6">
            <a:extLst>
              <a:ext uri="{FF2B5EF4-FFF2-40B4-BE49-F238E27FC236}">
                <a16:creationId xmlns:a16="http://schemas.microsoft.com/office/drawing/2014/main" id="{0ED05469-DB09-64ED-D48C-D46C70AE7E02}"/>
              </a:ext>
            </a:extLst>
          </p:cNvPr>
          <p:cNvSpPr txBox="1"/>
          <p:nvPr/>
        </p:nvSpPr>
        <p:spPr>
          <a:xfrm>
            <a:off x="5604024" y="2644170"/>
            <a:ext cx="491976" cy="1661993"/>
          </a:xfrm>
          <a:prstGeom prst="rect">
            <a:avLst/>
          </a:prstGeom>
          <a:noFill/>
        </p:spPr>
        <p:txBody>
          <a:bodyPr wrap="square" rtlCol="0">
            <a:spAutoFit/>
          </a:bodyPr>
          <a:lstStyle/>
          <a:p>
            <a:r>
              <a:rPr lang="en-GB" sz="5400" dirty="0">
                <a:latin typeface="Calibri Light" panose="020F0302020204030204" pitchFamily="34" charset="0"/>
                <a:cs typeface="Calibri Light" panose="020F0302020204030204" pitchFamily="34" charset="0"/>
              </a:rPr>
              <a:t>=</a:t>
            </a:r>
            <a:endParaRPr lang="en-GB" sz="4400" dirty="0">
              <a:latin typeface="Calibri Light" panose="020F0302020204030204" pitchFamily="34" charset="0"/>
              <a:cs typeface="Calibri Light" panose="020F0302020204030204" pitchFamily="34" charset="0"/>
            </a:endParaRPr>
          </a:p>
          <a:p>
            <a:r>
              <a:rPr lang="en-GB" sz="4400" dirty="0">
                <a:latin typeface="Calibri Light" panose="020F0302020204030204" pitchFamily="34" charset="0"/>
                <a:cs typeface="Calibri Light" panose="020F0302020204030204" pitchFamily="34" charset="0"/>
              </a:rPr>
              <a:t>?</a:t>
            </a:r>
            <a:endParaRPr lang="en-GB" sz="6000" dirty="0">
              <a:latin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30276355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890744C-356B-1B80-2583-177D20D75531}"/>
              </a:ext>
            </a:extLst>
          </p:cNvPr>
          <p:cNvSpPr>
            <a:spLocks noGrp="1"/>
          </p:cNvSpPr>
          <p:nvPr>
            <p:ph idx="1"/>
          </p:nvPr>
        </p:nvSpPr>
        <p:spPr>
          <a:xfrm>
            <a:off x="5008672" y="1888761"/>
            <a:ext cx="6345128" cy="4091122"/>
          </a:xfrm>
        </p:spPr>
        <p:txBody>
          <a:bodyPr>
            <a:normAutofit/>
          </a:bodyPr>
          <a:lstStyle/>
          <a:p>
            <a:pPr marL="0" indent="0" algn="ctr">
              <a:buNone/>
            </a:pPr>
            <a:endParaRPr lang="en-GB" dirty="0">
              <a:latin typeface="Calibri Light" panose="020F0302020204030204" pitchFamily="34" charset="0"/>
              <a:cs typeface="Calibri Light" panose="020F0302020204030204" pitchFamily="34" charset="0"/>
            </a:endParaRPr>
          </a:p>
          <a:p>
            <a:pPr marL="0" indent="0" algn="ctr">
              <a:buNone/>
            </a:pPr>
            <a:r>
              <a:rPr lang="en-GB" dirty="0">
                <a:latin typeface="Calibri Light" panose="020F0302020204030204" pitchFamily="34" charset="0"/>
                <a:cs typeface="Calibri Light" panose="020F0302020204030204" pitchFamily="34" charset="0"/>
              </a:rPr>
              <a:t>There was considerable variability in the accuracy of teachers’ ratings against the National Standards for individual work or assessment samples</a:t>
            </a:r>
          </a:p>
          <a:p>
            <a:pPr marL="0" indent="0" algn="ctr">
              <a:buNone/>
            </a:pPr>
            <a:r>
              <a:rPr lang="en-GB" dirty="0">
                <a:latin typeface="Calibri Light" panose="020F0302020204030204" pitchFamily="34" charset="0"/>
                <a:cs typeface="Calibri Light" panose="020F0302020204030204" pitchFamily="34" charset="0"/>
              </a:rPr>
              <a:t>–Thomas and Ward (2012, p. 2)</a:t>
            </a:r>
          </a:p>
          <a:p>
            <a:endParaRPr lang="en-GB" dirty="0"/>
          </a:p>
        </p:txBody>
      </p:sp>
      <p:pic>
        <p:nvPicPr>
          <p:cNvPr id="4" name="Picture 3">
            <a:extLst>
              <a:ext uri="{FF2B5EF4-FFF2-40B4-BE49-F238E27FC236}">
                <a16:creationId xmlns:a16="http://schemas.microsoft.com/office/drawing/2014/main" id="{75EB1B17-F2CC-B607-C333-F3EFCF7A8A96}"/>
              </a:ext>
            </a:extLst>
          </p:cNvPr>
          <p:cNvPicPr>
            <a:picLocks noChangeAspect="1"/>
          </p:cNvPicPr>
          <p:nvPr/>
        </p:nvPicPr>
        <p:blipFill>
          <a:blip r:embed="rId3"/>
          <a:stretch>
            <a:fillRect/>
          </a:stretch>
        </p:blipFill>
        <p:spPr>
          <a:xfrm>
            <a:off x="1083129" y="742040"/>
            <a:ext cx="3675172" cy="5237843"/>
          </a:xfrm>
          <a:prstGeom prst="rect">
            <a:avLst/>
          </a:prstGeom>
          <a:ln>
            <a:solidFill>
              <a:schemeClr val="tx1"/>
            </a:solidFill>
          </a:ln>
        </p:spPr>
      </p:pic>
    </p:spTree>
    <p:extLst>
      <p:ext uri="{BB962C8B-B14F-4D97-AF65-F5344CB8AC3E}">
        <p14:creationId xmlns:p14="http://schemas.microsoft.com/office/powerpoint/2010/main" val="286110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ED287D-CC09-7B7B-C291-31793A620972}"/>
              </a:ext>
            </a:extLst>
          </p:cNvPr>
          <p:cNvSpPr>
            <a:spLocks noGrp="1"/>
          </p:cNvSpPr>
          <p:nvPr>
            <p:ph type="title"/>
          </p:nvPr>
        </p:nvSpPr>
        <p:spPr/>
        <p:txBody>
          <a:bodyPr/>
          <a:lstStyle/>
          <a:p>
            <a:r>
              <a:rPr lang="en-GB" dirty="0">
                <a:latin typeface="Calibri Light" panose="020F0302020204030204" pitchFamily="34" charset="0"/>
                <a:cs typeface="Calibri Light" panose="020F0302020204030204" pitchFamily="34" charset="0"/>
              </a:rPr>
              <a:t>Why this policy?</a:t>
            </a:r>
          </a:p>
        </p:txBody>
      </p:sp>
      <p:sp>
        <p:nvSpPr>
          <p:cNvPr id="3" name="Content Placeholder 2">
            <a:extLst>
              <a:ext uri="{FF2B5EF4-FFF2-40B4-BE49-F238E27FC236}">
                <a16:creationId xmlns:a16="http://schemas.microsoft.com/office/drawing/2014/main" id="{42C2B950-CD22-C23E-05B2-D555A6B8B3E9}"/>
              </a:ext>
            </a:extLst>
          </p:cNvPr>
          <p:cNvSpPr>
            <a:spLocks noGrp="1"/>
          </p:cNvSpPr>
          <p:nvPr>
            <p:ph idx="1"/>
          </p:nvPr>
        </p:nvSpPr>
        <p:spPr/>
        <p:txBody>
          <a:bodyPr/>
          <a:lstStyle/>
          <a:p>
            <a:pPr marL="0" indent="0">
              <a:buNone/>
            </a:pPr>
            <a:endParaRPr lang="en-GB" dirty="0">
              <a:latin typeface="Calibri Light" panose="020F0302020204030204" pitchFamily="34" charset="0"/>
              <a:cs typeface="Calibri Light" panose="020F0302020204030204" pitchFamily="34" charset="0"/>
            </a:endParaRPr>
          </a:p>
          <a:p>
            <a:r>
              <a:rPr lang="en-GB" dirty="0">
                <a:latin typeface="Calibri Light" panose="020F0302020204030204" pitchFamily="34" charset="0"/>
                <a:cs typeface="Calibri Light" panose="020F0302020204030204" pitchFamily="34" charset="0"/>
              </a:rPr>
              <a:t>Ideological </a:t>
            </a:r>
          </a:p>
          <a:p>
            <a:r>
              <a:rPr lang="en-GB" dirty="0">
                <a:latin typeface="Calibri Light" panose="020F0302020204030204" pitchFamily="34" charset="0"/>
                <a:cs typeface="Calibri Light" panose="020F0302020204030204" pitchFamily="34" charset="0"/>
              </a:rPr>
              <a:t>Political</a:t>
            </a:r>
          </a:p>
          <a:p>
            <a:r>
              <a:rPr lang="en-GB" dirty="0">
                <a:latin typeface="Calibri Light" panose="020F0302020204030204" pitchFamily="34" charset="0"/>
                <a:cs typeface="Calibri Light" panose="020F0302020204030204" pitchFamily="34" charset="0"/>
              </a:rPr>
              <a:t>Economic</a:t>
            </a:r>
          </a:p>
          <a:p>
            <a:r>
              <a:rPr lang="en-GB" dirty="0">
                <a:latin typeface="Calibri Light" panose="020F0302020204030204" pitchFamily="34" charset="0"/>
                <a:cs typeface="Calibri Light" panose="020F0302020204030204" pitchFamily="34" charset="0"/>
              </a:rPr>
              <a:t>Sociological</a:t>
            </a:r>
          </a:p>
        </p:txBody>
      </p:sp>
    </p:spTree>
    <p:extLst>
      <p:ext uri="{BB962C8B-B14F-4D97-AF65-F5344CB8AC3E}">
        <p14:creationId xmlns:p14="http://schemas.microsoft.com/office/powerpoint/2010/main" val="665641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ABB4E1-079A-5345-9BA7-89CA8F4E2C68}"/>
              </a:ext>
            </a:extLst>
          </p:cNvPr>
          <p:cNvSpPr>
            <a:spLocks noGrp="1"/>
          </p:cNvSpPr>
          <p:nvPr>
            <p:ph type="title"/>
          </p:nvPr>
        </p:nvSpPr>
        <p:spPr/>
        <p:txBody>
          <a:bodyPr/>
          <a:lstStyle/>
          <a:p>
            <a:r>
              <a:rPr lang="en-GB" dirty="0">
                <a:latin typeface="Calibri Light" panose="020F0302020204030204" pitchFamily="34" charset="0"/>
                <a:cs typeface="Calibri Light" panose="020F0302020204030204" pitchFamily="34" charset="0"/>
              </a:rPr>
              <a:t>Why this policy?</a:t>
            </a:r>
          </a:p>
        </p:txBody>
      </p:sp>
      <p:sp>
        <p:nvSpPr>
          <p:cNvPr id="3" name="Content Placeholder 2">
            <a:extLst>
              <a:ext uri="{FF2B5EF4-FFF2-40B4-BE49-F238E27FC236}">
                <a16:creationId xmlns:a16="http://schemas.microsoft.com/office/drawing/2014/main" id="{F7AD5E91-2774-B395-6452-F6D94B55EEDD}"/>
              </a:ext>
            </a:extLst>
          </p:cNvPr>
          <p:cNvSpPr>
            <a:spLocks noGrp="1"/>
          </p:cNvSpPr>
          <p:nvPr>
            <p:ph idx="1"/>
          </p:nvPr>
        </p:nvSpPr>
        <p:spPr/>
        <p:txBody>
          <a:bodyPr>
            <a:normAutofit/>
          </a:bodyPr>
          <a:lstStyle/>
          <a:p>
            <a:r>
              <a:rPr lang="en-GB" b="1" dirty="0">
                <a:latin typeface="Calibri Light" panose="020F0302020204030204" pitchFamily="34" charset="0"/>
                <a:cs typeface="Calibri Light" panose="020F0302020204030204" pitchFamily="34" charset="0"/>
              </a:rPr>
              <a:t>Ideological</a:t>
            </a:r>
          </a:p>
          <a:p>
            <a:pPr lvl="1"/>
            <a:endParaRPr lang="en-GB" dirty="0">
              <a:latin typeface="Calibri Light" panose="020F0302020204030204" pitchFamily="34" charset="0"/>
              <a:cs typeface="Calibri Light" panose="020F0302020204030204" pitchFamily="34" charset="0"/>
            </a:endParaRPr>
          </a:p>
          <a:p>
            <a:pPr lvl="1"/>
            <a:r>
              <a:rPr lang="en-GB" dirty="0">
                <a:latin typeface="Calibri Light" panose="020F0302020204030204" pitchFamily="34" charset="0"/>
                <a:cs typeface="Calibri Light" panose="020F0302020204030204" pitchFamily="34" charset="0"/>
              </a:rPr>
              <a:t>Neoliberal ideals (parental choice, competition, accountability…)</a:t>
            </a:r>
          </a:p>
          <a:p>
            <a:pPr lvl="1"/>
            <a:endParaRPr lang="en-GB" dirty="0">
              <a:latin typeface="Calibri Light" panose="020F0302020204030204" pitchFamily="34" charset="0"/>
              <a:cs typeface="Calibri Light" panose="020F0302020204030204" pitchFamily="34" charset="0"/>
            </a:endParaRPr>
          </a:p>
          <a:p>
            <a:pPr lvl="1"/>
            <a:r>
              <a:rPr lang="en-GB" dirty="0">
                <a:latin typeface="Calibri Light" panose="020F0302020204030204" pitchFamily="34" charset="0"/>
                <a:cs typeface="Calibri Light" panose="020F0302020204030204" pitchFamily="34" charset="0"/>
              </a:rPr>
              <a:t>Meritocracy</a:t>
            </a:r>
          </a:p>
          <a:p>
            <a:pPr marL="457200" lvl="1" indent="0">
              <a:buNone/>
            </a:pPr>
            <a:endParaRPr lang="en-GB" dirty="0">
              <a:latin typeface="Calibri Light" panose="020F0302020204030204" pitchFamily="34" charset="0"/>
              <a:cs typeface="Calibri Light" panose="020F0302020204030204" pitchFamily="34" charset="0"/>
            </a:endParaRPr>
          </a:p>
          <a:p>
            <a:pPr marL="0" indent="0" algn="ctr">
              <a:buNone/>
            </a:pPr>
            <a:r>
              <a:rPr lang="en-GB" sz="2400" dirty="0">
                <a:latin typeface="Calibri Light" panose="020F0302020204030204" pitchFamily="34" charset="0"/>
                <a:cs typeface="Calibri Light" panose="020F0302020204030204" pitchFamily="34" charset="0"/>
              </a:rPr>
              <a:t>“Education is the great liberator, the great equaliser and the most enduring gift we can bestow on our children” </a:t>
            </a:r>
          </a:p>
          <a:p>
            <a:pPr marL="0" indent="0" algn="ctr">
              <a:buNone/>
            </a:pPr>
            <a:r>
              <a:rPr lang="en-GB" sz="2400" dirty="0">
                <a:latin typeface="Calibri Light" panose="020F0302020204030204" pitchFamily="34" charset="0"/>
                <a:cs typeface="Calibri Light" panose="020F0302020204030204" pitchFamily="34" charset="0"/>
              </a:rPr>
              <a:t>–Finance Minister Nicola Willis</a:t>
            </a:r>
          </a:p>
          <a:p>
            <a:pPr lvl="1"/>
            <a:endParaRPr lang="en-GB" dirty="0"/>
          </a:p>
          <a:p>
            <a:pPr lvl="1"/>
            <a:endParaRPr lang="en-GB" dirty="0"/>
          </a:p>
          <a:p>
            <a:pPr marL="0" indent="0" algn="ctr">
              <a:buNone/>
            </a:pPr>
            <a:endParaRPr lang="en-GB" dirty="0"/>
          </a:p>
        </p:txBody>
      </p:sp>
    </p:spTree>
    <p:extLst>
      <p:ext uri="{BB962C8B-B14F-4D97-AF65-F5344CB8AC3E}">
        <p14:creationId xmlns:p14="http://schemas.microsoft.com/office/powerpoint/2010/main" val="9827553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6" end="6"/>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1C1C2075-1582-265E-E11E-EDEB8562D612}"/>
              </a:ext>
            </a:extLst>
          </p:cNvPr>
          <p:cNvGraphicFramePr>
            <a:graphicFrameLocks noGrp="1"/>
          </p:cNvGraphicFramePr>
          <p:nvPr>
            <p:extLst>
              <p:ext uri="{D42A27DB-BD31-4B8C-83A1-F6EECF244321}">
                <p14:modId xmlns:p14="http://schemas.microsoft.com/office/powerpoint/2010/main" val="3405775159"/>
              </p:ext>
            </p:extLst>
          </p:nvPr>
        </p:nvGraphicFramePr>
        <p:xfrm>
          <a:off x="1955853" y="1594058"/>
          <a:ext cx="8280293" cy="3669884"/>
        </p:xfrm>
        <a:graphic>
          <a:graphicData uri="http://schemas.openxmlformats.org/drawingml/2006/table">
            <a:tbl>
              <a:tblPr firstRow="1" firstCol="1" bandRow="1">
                <a:tableStyleId>{073A0DAA-6AF3-43AB-8588-CEC1D06C72B9}</a:tableStyleId>
              </a:tblPr>
              <a:tblGrid>
                <a:gridCol w="1655875">
                  <a:extLst>
                    <a:ext uri="{9D8B030D-6E8A-4147-A177-3AD203B41FA5}">
                      <a16:colId xmlns:a16="http://schemas.microsoft.com/office/drawing/2014/main" val="1684654776"/>
                    </a:ext>
                  </a:extLst>
                </a:gridCol>
                <a:gridCol w="1655875">
                  <a:extLst>
                    <a:ext uri="{9D8B030D-6E8A-4147-A177-3AD203B41FA5}">
                      <a16:colId xmlns:a16="http://schemas.microsoft.com/office/drawing/2014/main" val="713154439"/>
                    </a:ext>
                  </a:extLst>
                </a:gridCol>
                <a:gridCol w="1655875">
                  <a:extLst>
                    <a:ext uri="{9D8B030D-6E8A-4147-A177-3AD203B41FA5}">
                      <a16:colId xmlns:a16="http://schemas.microsoft.com/office/drawing/2014/main" val="2123707634"/>
                    </a:ext>
                  </a:extLst>
                </a:gridCol>
                <a:gridCol w="1655875">
                  <a:extLst>
                    <a:ext uri="{9D8B030D-6E8A-4147-A177-3AD203B41FA5}">
                      <a16:colId xmlns:a16="http://schemas.microsoft.com/office/drawing/2014/main" val="3150736504"/>
                    </a:ext>
                  </a:extLst>
                </a:gridCol>
                <a:gridCol w="1656793">
                  <a:extLst>
                    <a:ext uri="{9D8B030D-6E8A-4147-A177-3AD203B41FA5}">
                      <a16:colId xmlns:a16="http://schemas.microsoft.com/office/drawing/2014/main" val="3276895719"/>
                    </a:ext>
                  </a:extLst>
                </a:gridCol>
              </a:tblGrid>
              <a:tr h="1067779">
                <a:tc>
                  <a:txBody>
                    <a:bodyPr/>
                    <a:lstStyle/>
                    <a:p>
                      <a:pPr>
                        <a:lnSpc>
                          <a:spcPct val="115000"/>
                        </a:lnSpc>
                        <a:spcAft>
                          <a:spcPts val="800"/>
                        </a:spcAft>
                        <a:buNone/>
                      </a:pPr>
                      <a:r>
                        <a:rPr lang="en-GB" sz="1800" b="0" i="0" kern="100">
                          <a:effectLst/>
                          <a:latin typeface="Calibri Light" panose="020F0302020204030204" pitchFamily="34" charset="0"/>
                          <a:cs typeface="Calibri Light" panose="020F0302020204030204" pitchFamily="34" charset="0"/>
                        </a:rPr>
                        <a:t>Group</a:t>
                      </a:r>
                      <a:endParaRPr lang="en-ES" sz="1800" b="0" i="0" kern="100">
                        <a:effectLst/>
                        <a:latin typeface="Calibri Light" panose="020F0302020204030204" pitchFamily="34" charset="0"/>
                        <a:ea typeface="Aptos" panose="020B0004020202020204" pitchFamily="34" charset="0"/>
                        <a:cs typeface="Calibri Light" panose="020F0302020204030204" pitchFamily="34" charset="0"/>
                      </a:endParaRPr>
                    </a:p>
                  </a:txBody>
                  <a:tcPr marL="68580" marR="68580" marT="0" marB="0"/>
                </a:tc>
                <a:tc>
                  <a:txBody>
                    <a:bodyPr/>
                    <a:lstStyle/>
                    <a:p>
                      <a:pPr>
                        <a:lnSpc>
                          <a:spcPct val="115000"/>
                        </a:lnSpc>
                        <a:spcAft>
                          <a:spcPts val="800"/>
                        </a:spcAft>
                        <a:buNone/>
                      </a:pPr>
                      <a:r>
                        <a:rPr lang="en-GB" sz="1800" b="0" i="0" kern="100">
                          <a:effectLst/>
                          <a:latin typeface="Calibri Light" panose="020F0302020204030204" pitchFamily="34" charset="0"/>
                          <a:cs typeface="Calibri Light" panose="020F0302020204030204" pitchFamily="34" charset="0"/>
                        </a:rPr>
                        <a:t>Wealth ($bn)</a:t>
                      </a:r>
                      <a:endParaRPr lang="en-ES" sz="1800" b="0" i="0" kern="100">
                        <a:effectLst/>
                        <a:latin typeface="Calibri Light" panose="020F0302020204030204" pitchFamily="34" charset="0"/>
                        <a:ea typeface="Aptos" panose="020B0004020202020204" pitchFamily="34" charset="0"/>
                        <a:cs typeface="Calibri Light" panose="020F0302020204030204" pitchFamily="34" charset="0"/>
                      </a:endParaRPr>
                    </a:p>
                  </a:txBody>
                  <a:tcPr marL="68580" marR="68580" marT="0" marB="0"/>
                </a:tc>
                <a:tc>
                  <a:txBody>
                    <a:bodyPr/>
                    <a:lstStyle/>
                    <a:p>
                      <a:pPr>
                        <a:lnSpc>
                          <a:spcPct val="115000"/>
                        </a:lnSpc>
                        <a:spcAft>
                          <a:spcPts val="800"/>
                        </a:spcAft>
                        <a:buNone/>
                      </a:pPr>
                      <a:r>
                        <a:rPr lang="en-GB" sz="1800" b="0" i="0" kern="100">
                          <a:effectLst/>
                          <a:latin typeface="Calibri Light" panose="020F0302020204030204" pitchFamily="34" charset="0"/>
                          <a:cs typeface="Calibri Light" panose="020F0302020204030204" pitchFamily="34" charset="0"/>
                        </a:rPr>
                        <a:t>Cumulative wealth ($bn)</a:t>
                      </a:r>
                      <a:endParaRPr lang="en-ES" sz="1800" b="0" i="0" kern="100">
                        <a:effectLst/>
                        <a:latin typeface="Calibri Light" panose="020F0302020204030204" pitchFamily="34" charset="0"/>
                        <a:ea typeface="Aptos" panose="020B0004020202020204" pitchFamily="34" charset="0"/>
                        <a:cs typeface="Calibri Light" panose="020F0302020204030204" pitchFamily="34" charset="0"/>
                      </a:endParaRPr>
                    </a:p>
                  </a:txBody>
                  <a:tcPr marL="68580" marR="68580" marT="0" marB="0"/>
                </a:tc>
                <a:tc>
                  <a:txBody>
                    <a:bodyPr/>
                    <a:lstStyle/>
                    <a:p>
                      <a:pPr>
                        <a:lnSpc>
                          <a:spcPct val="115000"/>
                        </a:lnSpc>
                        <a:spcAft>
                          <a:spcPts val="800"/>
                        </a:spcAft>
                        <a:buNone/>
                      </a:pPr>
                      <a:r>
                        <a:rPr lang="en-GB" sz="1800" b="0" i="0" kern="100">
                          <a:effectLst/>
                          <a:latin typeface="Calibri Light" panose="020F0302020204030204" pitchFamily="34" charset="0"/>
                          <a:cs typeface="Calibri Light" panose="020F0302020204030204" pitchFamily="34" charset="0"/>
                        </a:rPr>
                        <a:t>Share</a:t>
                      </a:r>
                      <a:endParaRPr lang="en-ES" sz="1800" b="0" i="0" kern="100">
                        <a:effectLst/>
                        <a:latin typeface="Calibri Light" panose="020F0302020204030204" pitchFamily="34" charset="0"/>
                        <a:ea typeface="Aptos" panose="020B0004020202020204" pitchFamily="34" charset="0"/>
                        <a:cs typeface="Calibri Light" panose="020F0302020204030204" pitchFamily="34" charset="0"/>
                      </a:endParaRPr>
                    </a:p>
                  </a:txBody>
                  <a:tcPr marL="68580" marR="68580" marT="0" marB="0"/>
                </a:tc>
                <a:tc>
                  <a:txBody>
                    <a:bodyPr/>
                    <a:lstStyle/>
                    <a:p>
                      <a:pPr>
                        <a:lnSpc>
                          <a:spcPct val="115000"/>
                        </a:lnSpc>
                        <a:spcAft>
                          <a:spcPts val="800"/>
                        </a:spcAft>
                        <a:buNone/>
                      </a:pPr>
                      <a:r>
                        <a:rPr lang="en-GB" sz="1800" b="0" i="0" kern="100">
                          <a:effectLst/>
                          <a:latin typeface="Calibri Light" panose="020F0302020204030204" pitchFamily="34" charset="0"/>
                          <a:cs typeface="Calibri Light" panose="020F0302020204030204" pitchFamily="34" charset="0"/>
                        </a:rPr>
                        <a:t>Cumulative share</a:t>
                      </a:r>
                      <a:endParaRPr lang="en-ES" sz="1800" b="0" i="0" kern="100">
                        <a:effectLst/>
                        <a:latin typeface="Calibri Light" panose="020F0302020204030204" pitchFamily="34" charset="0"/>
                        <a:ea typeface="Aptos" panose="020B0004020202020204" pitchFamily="34" charset="0"/>
                        <a:cs typeface="Calibri Light" panose="020F0302020204030204" pitchFamily="34" charset="0"/>
                      </a:endParaRPr>
                    </a:p>
                  </a:txBody>
                  <a:tcPr marL="68580" marR="68580" marT="0" marB="0"/>
                </a:tc>
                <a:extLst>
                  <a:ext uri="{0D108BD9-81ED-4DB2-BD59-A6C34878D82A}">
                    <a16:rowId xmlns:a16="http://schemas.microsoft.com/office/drawing/2014/main" val="810347582"/>
                  </a:ext>
                </a:extLst>
              </a:tr>
              <a:tr h="520421">
                <a:tc>
                  <a:txBody>
                    <a:bodyPr/>
                    <a:lstStyle/>
                    <a:p>
                      <a:pPr>
                        <a:lnSpc>
                          <a:spcPct val="115000"/>
                        </a:lnSpc>
                        <a:spcAft>
                          <a:spcPts val="800"/>
                        </a:spcAft>
                        <a:buNone/>
                      </a:pPr>
                      <a:r>
                        <a:rPr lang="en-GB" sz="1800" b="0" i="0" kern="100">
                          <a:effectLst/>
                          <a:latin typeface="Calibri Light" panose="020F0302020204030204" pitchFamily="34" charset="0"/>
                          <a:cs typeface="Calibri Light" panose="020F0302020204030204" pitchFamily="34" charset="0"/>
                        </a:rPr>
                        <a:t>Wealthiest 1%</a:t>
                      </a:r>
                      <a:endParaRPr lang="en-ES" sz="1800" b="0" i="0" kern="100">
                        <a:effectLst/>
                        <a:latin typeface="Calibri Light" panose="020F0302020204030204" pitchFamily="34" charset="0"/>
                        <a:ea typeface="Aptos" panose="020B0004020202020204" pitchFamily="34" charset="0"/>
                        <a:cs typeface="Calibri Light" panose="020F0302020204030204" pitchFamily="34" charset="0"/>
                      </a:endParaRPr>
                    </a:p>
                  </a:txBody>
                  <a:tcPr marL="68580" marR="68580" marT="0" marB="0"/>
                </a:tc>
                <a:tc>
                  <a:txBody>
                    <a:bodyPr/>
                    <a:lstStyle/>
                    <a:p>
                      <a:pPr>
                        <a:lnSpc>
                          <a:spcPct val="115000"/>
                        </a:lnSpc>
                        <a:spcAft>
                          <a:spcPts val="800"/>
                        </a:spcAft>
                        <a:buNone/>
                      </a:pPr>
                      <a:r>
                        <a:rPr lang="en-GB" sz="1800" b="0" i="0" kern="100">
                          <a:effectLst/>
                          <a:latin typeface="Calibri Light" panose="020F0302020204030204" pitchFamily="34" charset="0"/>
                          <a:cs typeface="Calibri Light" panose="020F0302020204030204" pitchFamily="34" charset="0"/>
                        </a:rPr>
                        <a:t>274</a:t>
                      </a:r>
                      <a:endParaRPr lang="en-ES" sz="1800" b="0" i="0" kern="100">
                        <a:effectLst/>
                        <a:latin typeface="Calibri Light" panose="020F0302020204030204" pitchFamily="34" charset="0"/>
                        <a:ea typeface="Aptos" panose="020B0004020202020204" pitchFamily="34" charset="0"/>
                        <a:cs typeface="Calibri Light" panose="020F0302020204030204" pitchFamily="34" charset="0"/>
                      </a:endParaRPr>
                    </a:p>
                  </a:txBody>
                  <a:tcPr marL="68580" marR="68580" marT="0" marB="0"/>
                </a:tc>
                <a:tc>
                  <a:txBody>
                    <a:bodyPr/>
                    <a:lstStyle/>
                    <a:p>
                      <a:pPr>
                        <a:lnSpc>
                          <a:spcPct val="115000"/>
                        </a:lnSpc>
                        <a:spcAft>
                          <a:spcPts val="800"/>
                        </a:spcAft>
                        <a:buNone/>
                      </a:pPr>
                      <a:r>
                        <a:rPr lang="en-GB" sz="1800" b="0" i="0" kern="100">
                          <a:effectLst/>
                          <a:latin typeface="Calibri Light" panose="020F0302020204030204" pitchFamily="34" charset="0"/>
                          <a:cs typeface="Calibri Light" panose="020F0302020204030204" pitchFamily="34" charset="0"/>
                        </a:rPr>
                        <a:t>274</a:t>
                      </a:r>
                      <a:endParaRPr lang="en-ES" sz="1800" b="0" i="0" kern="100">
                        <a:effectLst/>
                        <a:latin typeface="Calibri Light" panose="020F0302020204030204" pitchFamily="34" charset="0"/>
                        <a:ea typeface="Aptos" panose="020B0004020202020204" pitchFamily="34" charset="0"/>
                        <a:cs typeface="Calibri Light" panose="020F0302020204030204" pitchFamily="34" charset="0"/>
                      </a:endParaRPr>
                    </a:p>
                  </a:txBody>
                  <a:tcPr marL="68580" marR="68580" marT="0" marB="0"/>
                </a:tc>
                <a:tc>
                  <a:txBody>
                    <a:bodyPr/>
                    <a:lstStyle/>
                    <a:p>
                      <a:pPr>
                        <a:lnSpc>
                          <a:spcPct val="115000"/>
                        </a:lnSpc>
                        <a:spcAft>
                          <a:spcPts val="800"/>
                        </a:spcAft>
                        <a:buNone/>
                      </a:pPr>
                      <a:r>
                        <a:rPr lang="en-GB" sz="1800" b="0" i="0" kern="100">
                          <a:effectLst/>
                          <a:latin typeface="Calibri Light" panose="020F0302020204030204" pitchFamily="34" charset="0"/>
                          <a:cs typeface="Calibri Light" panose="020F0302020204030204" pitchFamily="34" charset="0"/>
                        </a:rPr>
                        <a:t>20%</a:t>
                      </a:r>
                      <a:endParaRPr lang="en-ES" sz="1800" b="0" i="0" kern="100">
                        <a:effectLst/>
                        <a:latin typeface="Calibri Light" panose="020F0302020204030204" pitchFamily="34" charset="0"/>
                        <a:ea typeface="Aptos" panose="020B0004020202020204" pitchFamily="34" charset="0"/>
                        <a:cs typeface="Calibri Light" panose="020F0302020204030204" pitchFamily="34" charset="0"/>
                      </a:endParaRPr>
                    </a:p>
                  </a:txBody>
                  <a:tcPr marL="68580" marR="68580" marT="0" marB="0"/>
                </a:tc>
                <a:tc>
                  <a:txBody>
                    <a:bodyPr/>
                    <a:lstStyle/>
                    <a:p>
                      <a:pPr>
                        <a:lnSpc>
                          <a:spcPct val="115000"/>
                        </a:lnSpc>
                        <a:spcAft>
                          <a:spcPts val="800"/>
                        </a:spcAft>
                        <a:buNone/>
                      </a:pPr>
                      <a:r>
                        <a:rPr lang="en-GB" sz="1800" b="0" i="0" kern="100">
                          <a:effectLst/>
                          <a:latin typeface="Calibri Light" panose="020F0302020204030204" pitchFamily="34" charset="0"/>
                          <a:cs typeface="Calibri Light" panose="020F0302020204030204" pitchFamily="34" charset="0"/>
                        </a:rPr>
                        <a:t>20%</a:t>
                      </a:r>
                      <a:endParaRPr lang="en-ES" sz="1800" b="0" i="0" kern="100">
                        <a:effectLst/>
                        <a:latin typeface="Calibri Light" panose="020F0302020204030204" pitchFamily="34" charset="0"/>
                        <a:ea typeface="Aptos" panose="020B0004020202020204" pitchFamily="34" charset="0"/>
                        <a:cs typeface="Calibri Light" panose="020F0302020204030204" pitchFamily="34" charset="0"/>
                      </a:endParaRPr>
                    </a:p>
                  </a:txBody>
                  <a:tcPr marL="68580" marR="68580" marT="0" marB="0"/>
                </a:tc>
                <a:extLst>
                  <a:ext uri="{0D108BD9-81ED-4DB2-BD59-A6C34878D82A}">
                    <a16:rowId xmlns:a16="http://schemas.microsoft.com/office/drawing/2014/main" val="2483258318"/>
                  </a:ext>
                </a:extLst>
              </a:tr>
              <a:tr h="520421">
                <a:tc>
                  <a:txBody>
                    <a:bodyPr/>
                    <a:lstStyle/>
                    <a:p>
                      <a:pPr>
                        <a:lnSpc>
                          <a:spcPct val="115000"/>
                        </a:lnSpc>
                        <a:spcAft>
                          <a:spcPts val="800"/>
                        </a:spcAft>
                        <a:buNone/>
                      </a:pPr>
                      <a:r>
                        <a:rPr lang="en-GB" sz="1800" b="0" i="0" kern="100">
                          <a:effectLst/>
                          <a:latin typeface="Calibri Light" panose="020F0302020204030204" pitchFamily="34" charset="0"/>
                          <a:cs typeface="Calibri Light" panose="020F0302020204030204" pitchFamily="34" charset="0"/>
                        </a:rPr>
                        <a:t>Next 4%</a:t>
                      </a:r>
                      <a:endParaRPr lang="en-ES" sz="1800" b="0" i="0" kern="100">
                        <a:effectLst/>
                        <a:latin typeface="Calibri Light" panose="020F0302020204030204" pitchFamily="34" charset="0"/>
                        <a:ea typeface="Aptos" panose="020B0004020202020204" pitchFamily="34" charset="0"/>
                        <a:cs typeface="Calibri Light" panose="020F0302020204030204" pitchFamily="34" charset="0"/>
                      </a:endParaRPr>
                    </a:p>
                  </a:txBody>
                  <a:tcPr marL="68580" marR="68580" marT="0" marB="0"/>
                </a:tc>
                <a:tc>
                  <a:txBody>
                    <a:bodyPr/>
                    <a:lstStyle/>
                    <a:p>
                      <a:pPr>
                        <a:lnSpc>
                          <a:spcPct val="115000"/>
                        </a:lnSpc>
                        <a:spcAft>
                          <a:spcPts val="800"/>
                        </a:spcAft>
                        <a:buNone/>
                      </a:pPr>
                      <a:r>
                        <a:rPr lang="en-GB" sz="1800" b="0" i="0" kern="100">
                          <a:effectLst/>
                          <a:latin typeface="Calibri Light" panose="020F0302020204030204" pitchFamily="34" charset="0"/>
                          <a:cs typeface="Calibri Light" panose="020F0302020204030204" pitchFamily="34" charset="0"/>
                        </a:rPr>
                        <a:t>331</a:t>
                      </a:r>
                      <a:endParaRPr lang="en-ES" sz="1800" b="0" i="0" kern="100">
                        <a:effectLst/>
                        <a:latin typeface="Calibri Light" panose="020F0302020204030204" pitchFamily="34" charset="0"/>
                        <a:ea typeface="Aptos" panose="020B0004020202020204" pitchFamily="34" charset="0"/>
                        <a:cs typeface="Calibri Light" panose="020F0302020204030204" pitchFamily="34" charset="0"/>
                      </a:endParaRPr>
                    </a:p>
                  </a:txBody>
                  <a:tcPr marL="68580" marR="68580" marT="0" marB="0"/>
                </a:tc>
                <a:tc>
                  <a:txBody>
                    <a:bodyPr/>
                    <a:lstStyle/>
                    <a:p>
                      <a:pPr>
                        <a:lnSpc>
                          <a:spcPct val="115000"/>
                        </a:lnSpc>
                        <a:spcAft>
                          <a:spcPts val="800"/>
                        </a:spcAft>
                        <a:buNone/>
                      </a:pPr>
                      <a:r>
                        <a:rPr lang="en-GB" sz="1800" b="0" i="0" kern="100">
                          <a:effectLst/>
                          <a:latin typeface="Calibri Light" panose="020F0302020204030204" pitchFamily="34" charset="0"/>
                          <a:cs typeface="Calibri Light" panose="020F0302020204030204" pitchFamily="34" charset="0"/>
                        </a:rPr>
                        <a:t>605</a:t>
                      </a:r>
                      <a:endParaRPr lang="en-ES" sz="1800" b="0" i="0" kern="100">
                        <a:effectLst/>
                        <a:latin typeface="Calibri Light" panose="020F0302020204030204" pitchFamily="34" charset="0"/>
                        <a:ea typeface="Aptos" panose="020B0004020202020204" pitchFamily="34" charset="0"/>
                        <a:cs typeface="Calibri Light" panose="020F0302020204030204" pitchFamily="34" charset="0"/>
                      </a:endParaRPr>
                    </a:p>
                  </a:txBody>
                  <a:tcPr marL="68580" marR="68580" marT="0" marB="0"/>
                </a:tc>
                <a:tc>
                  <a:txBody>
                    <a:bodyPr/>
                    <a:lstStyle/>
                    <a:p>
                      <a:pPr>
                        <a:lnSpc>
                          <a:spcPct val="115000"/>
                        </a:lnSpc>
                        <a:spcAft>
                          <a:spcPts val="800"/>
                        </a:spcAft>
                        <a:buNone/>
                      </a:pPr>
                      <a:r>
                        <a:rPr lang="en-GB" sz="1800" b="0" i="0" kern="100">
                          <a:effectLst/>
                          <a:latin typeface="Calibri Light" panose="020F0302020204030204" pitchFamily="34" charset="0"/>
                          <a:cs typeface="Calibri Light" panose="020F0302020204030204" pitchFamily="34" charset="0"/>
                        </a:rPr>
                        <a:t>24%</a:t>
                      </a:r>
                      <a:endParaRPr lang="en-ES" sz="1800" b="0" i="0" kern="100">
                        <a:effectLst/>
                        <a:latin typeface="Calibri Light" panose="020F0302020204030204" pitchFamily="34" charset="0"/>
                        <a:ea typeface="Aptos" panose="020B0004020202020204" pitchFamily="34" charset="0"/>
                        <a:cs typeface="Calibri Light" panose="020F0302020204030204" pitchFamily="34" charset="0"/>
                      </a:endParaRPr>
                    </a:p>
                  </a:txBody>
                  <a:tcPr marL="68580" marR="68580" marT="0" marB="0"/>
                </a:tc>
                <a:tc>
                  <a:txBody>
                    <a:bodyPr/>
                    <a:lstStyle/>
                    <a:p>
                      <a:pPr>
                        <a:lnSpc>
                          <a:spcPct val="115000"/>
                        </a:lnSpc>
                        <a:spcAft>
                          <a:spcPts val="800"/>
                        </a:spcAft>
                        <a:buNone/>
                      </a:pPr>
                      <a:r>
                        <a:rPr lang="en-GB" sz="1800" b="0" i="0" kern="100">
                          <a:effectLst/>
                          <a:latin typeface="Calibri Light" panose="020F0302020204030204" pitchFamily="34" charset="0"/>
                          <a:cs typeface="Calibri Light" panose="020F0302020204030204" pitchFamily="34" charset="0"/>
                        </a:rPr>
                        <a:t>44%</a:t>
                      </a:r>
                      <a:endParaRPr lang="en-ES" sz="1800" b="0" i="0" kern="100">
                        <a:effectLst/>
                        <a:latin typeface="Calibri Light" panose="020F0302020204030204" pitchFamily="34" charset="0"/>
                        <a:ea typeface="Aptos" panose="020B0004020202020204" pitchFamily="34" charset="0"/>
                        <a:cs typeface="Calibri Light" panose="020F0302020204030204" pitchFamily="34" charset="0"/>
                      </a:endParaRPr>
                    </a:p>
                  </a:txBody>
                  <a:tcPr marL="68580" marR="68580" marT="0" marB="0"/>
                </a:tc>
                <a:extLst>
                  <a:ext uri="{0D108BD9-81ED-4DB2-BD59-A6C34878D82A}">
                    <a16:rowId xmlns:a16="http://schemas.microsoft.com/office/drawing/2014/main" val="3223083314"/>
                  </a:ext>
                </a:extLst>
              </a:tr>
              <a:tr h="520421">
                <a:tc>
                  <a:txBody>
                    <a:bodyPr/>
                    <a:lstStyle/>
                    <a:p>
                      <a:pPr>
                        <a:lnSpc>
                          <a:spcPct val="115000"/>
                        </a:lnSpc>
                        <a:spcAft>
                          <a:spcPts val="800"/>
                        </a:spcAft>
                        <a:buNone/>
                      </a:pPr>
                      <a:r>
                        <a:rPr lang="en-GB" sz="1800" b="0" i="0" kern="100">
                          <a:effectLst/>
                          <a:latin typeface="Calibri Light" panose="020F0302020204030204" pitchFamily="34" charset="0"/>
                          <a:cs typeface="Calibri Light" panose="020F0302020204030204" pitchFamily="34" charset="0"/>
                        </a:rPr>
                        <a:t>Next 5%</a:t>
                      </a:r>
                      <a:endParaRPr lang="en-ES" sz="1800" b="0" i="0" kern="100">
                        <a:effectLst/>
                        <a:latin typeface="Calibri Light" panose="020F0302020204030204" pitchFamily="34" charset="0"/>
                        <a:ea typeface="Aptos" panose="020B0004020202020204" pitchFamily="34" charset="0"/>
                        <a:cs typeface="Calibri Light" panose="020F0302020204030204" pitchFamily="34" charset="0"/>
                      </a:endParaRPr>
                    </a:p>
                  </a:txBody>
                  <a:tcPr marL="68580" marR="68580" marT="0" marB="0"/>
                </a:tc>
                <a:tc>
                  <a:txBody>
                    <a:bodyPr/>
                    <a:lstStyle/>
                    <a:p>
                      <a:pPr>
                        <a:lnSpc>
                          <a:spcPct val="115000"/>
                        </a:lnSpc>
                        <a:spcAft>
                          <a:spcPts val="800"/>
                        </a:spcAft>
                        <a:buNone/>
                      </a:pPr>
                      <a:r>
                        <a:rPr lang="en-GB" sz="1800" b="0" i="0" kern="100">
                          <a:effectLst/>
                          <a:latin typeface="Calibri Light" panose="020F0302020204030204" pitchFamily="34" charset="0"/>
                          <a:cs typeface="Calibri Light" panose="020F0302020204030204" pitchFamily="34" charset="0"/>
                        </a:rPr>
                        <a:t>203</a:t>
                      </a:r>
                      <a:endParaRPr lang="en-ES" sz="1800" b="0" i="0" kern="100">
                        <a:effectLst/>
                        <a:latin typeface="Calibri Light" panose="020F0302020204030204" pitchFamily="34" charset="0"/>
                        <a:ea typeface="Aptos" panose="020B0004020202020204" pitchFamily="34" charset="0"/>
                        <a:cs typeface="Calibri Light" panose="020F0302020204030204" pitchFamily="34" charset="0"/>
                      </a:endParaRPr>
                    </a:p>
                  </a:txBody>
                  <a:tcPr marL="68580" marR="68580" marT="0" marB="0"/>
                </a:tc>
                <a:tc>
                  <a:txBody>
                    <a:bodyPr/>
                    <a:lstStyle/>
                    <a:p>
                      <a:pPr>
                        <a:lnSpc>
                          <a:spcPct val="115000"/>
                        </a:lnSpc>
                        <a:spcAft>
                          <a:spcPts val="800"/>
                        </a:spcAft>
                        <a:buNone/>
                      </a:pPr>
                      <a:r>
                        <a:rPr lang="en-GB" sz="1800" b="0" i="0" kern="100">
                          <a:effectLst/>
                          <a:latin typeface="Calibri Light" panose="020F0302020204030204" pitchFamily="34" charset="0"/>
                          <a:cs typeface="Calibri Light" panose="020F0302020204030204" pitchFamily="34" charset="0"/>
                        </a:rPr>
                        <a:t>808</a:t>
                      </a:r>
                      <a:endParaRPr lang="en-ES" sz="1800" b="0" i="0" kern="100">
                        <a:effectLst/>
                        <a:latin typeface="Calibri Light" panose="020F0302020204030204" pitchFamily="34" charset="0"/>
                        <a:ea typeface="Aptos" panose="020B0004020202020204" pitchFamily="34" charset="0"/>
                        <a:cs typeface="Calibri Light" panose="020F0302020204030204" pitchFamily="34" charset="0"/>
                      </a:endParaRPr>
                    </a:p>
                  </a:txBody>
                  <a:tcPr marL="68580" marR="68580" marT="0" marB="0"/>
                </a:tc>
                <a:tc>
                  <a:txBody>
                    <a:bodyPr/>
                    <a:lstStyle/>
                    <a:p>
                      <a:pPr>
                        <a:lnSpc>
                          <a:spcPct val="115000"/>
                        </a:lnSpc>
                        <a:spcAft>
                          <a:spcPts val="800"/>
                        </a:spcAft>
                        <a:buNone/>
                      </a:pPr>
                      <a:r>
                        <a:rPr lang="en-GB" sz="1800" b="0" i="0" kern="100">
                          <a:effectLst/>
                          <a:latin typeface="Calibri Light" panose="020F0302020204030204" pitchFamily="34" charset="0"/>
                          <a:cs typeface="Calibri Light" panose="020F0302020204030204" pitchFamily="34" charset="0"/>
                        </a:rPr>
                        <a:t>15%</a:t>
                      </a:r>
                      <a:endParaRPr lang="en-ES" sz="1800" b="0" i="0" kern="100">
                        <a:effectLst/>
                        <a:latin typeface="Calibri Light" panose="020F0302020204030204" pitchFamily="34" charset="0"/>
                        <a:ea typeface="Aptos" panose="020B0004020202020204" pitchFamily="34" charset="0"/>
                        <a:cs typeface="Calibri Light" panose="020F0302020204030204" pitchFamily="34" charset="0"/>
                      </a:endParaRPr>
                    </a:p>
                  </a:txBody>
                  <a:tcPr marL="68580" marR="68580" marT="0" marB="0"/>
                </a:tc>
                <a:tc>
                  <a:txBody>
                    <a:bodyPr/>
                    <a:lstStyle/>
                    <a:p>
                      <a:pPr>
                        <a:lnSpc>
                          <a:spcPct val="115000"/>
                        </a:lnSpc>
                        <a:spcAft>
                          <a:spcPts val="800"/>
                        </a:spcAft>
                        <a:buNone/>
                      </a:pPr>
                      <a:r>
                        <a:rPr lang="en-GB" sz="1800" b="0" i="0" kern="100">
                          <a:effectLst/>
                          <a:latin typeface="Calibri Light" panose="020F0302020204030204" pitchFamily="34" charset="0"/>
                          <a:cs typeface="Calibri Light" panose="020F0302020204030204" pitchFamily="34" charset="0"/>
                        </a:rPr>
                        <a:t>59%</a:t>
                      </a:r>
                      <a:endParaRPr lang="en-ES" sz="1800" b="0" i="0" kern="100">
                        <a:effectLst/>
                        <a:latin typeface="Calibri Light" panose="020F0302020204030204" pitchFamily="34" charset="0"/>
                        <a:ea typeface="Aptos" panose="020B0004020202020204" pitchFamily="34" charset="0"/>
                        <a:cs typeface="Calibri Light" panose="020F0302020204030204" pitchFamily="34" charset="0"/>
                      </a:endParaRPr>
                    </a:p>
                  </a:txBody>
                  <a:tcPr marL="68580" marR="68580" marT="0" marB="0"/>
                </a:tc>
                <a:extLst>
                  <a:ext uri="{0D108BD9-81ED-4DB2-BD59-A6C34878D82A}">
                    <a16:rowId xmlns:a16="http://schemas.microsoft.com/office/drawing/2014/main" val="3585261243"/>
                  </a:ext>
                </a:extLst>
              </a:tr>
              <a:tr h="520421">
                <a:tc>
                  <a:txBody>
                    <a:bodyPr/>
                    <a:lstStyle/>
                    <a:p>
                      <a:pPr>
                        <a:lnSpc>
                          <a:spcPct val="115000"/>
                        </a:lnSpc>
                        <a:spcAft>
                          <a:spcPts val="800"/>
                        </a:spcAft>
                        <a:buNone/>
                      </a:pPr>
                      <a:r>
                        <a:rPr lang="en-GB" sz="1800" b="0" i="0" kern="100">
                          <a:effectLst/>
                          <a:latin typeface="Calibri Light" panose="020F0302020204030204" pitchFamily="34" charset="0"/>
                          <a:cs typeface="Calibri Light" panose="020F0302020204030204" pitchFamily="34" charset="0"/>
                        </a:rPr>
                        <a:t>Next 40%</a:t>
                      </a:r>
                      <a:endParaRPr lang="en-ES" sz="1800" b="0" i="0" kern="100">
                        <a:effectLst/>
                        <a:latin typeface="Calibri Light" panose="020F0302020204030204" pitchFamily="34" charset="0"/>
                        <a:ea typeface="Aptos" panose="020B0004020202020204" pitchFamily="34" charset="0"/>
                        <a:cs typeface="Calibri Light" panose="020F0302020204030204" pitchFamily="34" charset="0"/>
                      </a:endParaRPr>
                    </a:p>
                  </a:txBody>
                  <a:tcPr marL="68580" marR="68580" marT="0" marB="0"/>
                </a:tc>
                <a:tc>
                  <a:txBody>
                    <a:bodyPr/>
                    <a:lstStyle/>
                    <a:p>
                      <a:pPr>
                        <a:lnSpc>
                          <a:spcPct val="115000"/>
                        </a:lnSpc>
                        <a:spcAft>
                          <a:spcPts val="800"/>
                        </a:spcAft>
                        <a:buNone/>
                      </a:pPr>
                      <a:r>
                        <a:rPr lang="en-GB" sz="1800" b="0" i="0" kern="100">
                          <a:effectLst/>
                          <a:latin typeface="Calibri Light" panose="020F0302020204030204" pitchFamily="34" charset="0"/>
                          <a:cs typeface="Calibri Light" panose="020F0302020204030204" pitchFamily="34" charset="0"/>
                        </a:rPr>
                        <a:t>536</a:t>
                      </a:r>
                      <a:endParaRPr lang="en-ES" sz="1800" b="0" i="0" kern="100">
                        <a:effectLst/>
                        <a:latin typeface="Calibri Light" panose="020F0302020204030204" pitchFamily="34" charset="0"/>
                        <a:ea typeface="Aptos" panose="020B0004020202020204" pitchFamily="34" charset="0"/>
                        <a:cs typeface="Calibri Light" panose="020F0302020204030204" pitchFamily="34" charset="0"/>
                      </a:endParaRPr>
                    </a:p>
                  </a:txBody>
                  <a:tcPr marL="68580" marR="68580" marT="0" marB="0"/>
                </a:tc>
                <a:tc>
                  <a:txBody>
                    <a:bodyPr/>
                    <a:lstStyle/>
                    <a:p>
                      <a:pPr>
                        <a:lnSpc>
                          <a:spcPct val="115000"/>
                        </a:lnSpc>
                        <a:spcAft>
                          <a:spcPts val="800"/>
                        </a:spcAft>
                        <a:buNone/>
                      </a:pPr>
                      <a:r>
                        <a:rPr lang="en-GB" sz="1800" b="0" i="0" kern="100">
                          <a:effectLst/>
                          <a:latin typeface="Calibri Light" panose="020F0302020204030204" pitchFamily="34" charset="0"/>
                          <a:cs typeface="Calibri Light" panose="020F0302020204030204" pitchFamily="34" charset="0"/>
                        </a:rPr>
                        <a:t>1,344</a:t>
                      </a:r>
                      <a:endParaRPr lang="en-ES" sz="1800" b="0" i="0" kern="100">
                        <a:effectLst/>
                        <a:latin typeface="Calibri Light" panose="020F0302020204030204" pitchFamily="34" charset="0"/>
                        <a:ea typeface="Aptos" panose="020B0004020202020204" pitchFamily="34" charset="0"/>
                        <a:cs typeface="Calibri Light" panose="020F0302020204030204" pitchFamily="34" charset="0"/>
                      </a:endParaRPr>
                    </a:p>
                  </a:txBody>
                  <a:tcPr marL="68580" marR="68580" marT="0" marB="0"/>
                </a:tc>
                <a:tc>
                  <a:txBody>
                    <a:bodyPr/>
                    <a:lstStyle/>
                    <a:p>
                      <a:pPr>
                        <a:lnSpc>
                          <a:spcPct val="115000"/>
                        </a:lnSpc>
                        <a:spcAft>
                          <a:spcPts val="800"/>
                        </a:spcAft>
                        <a:buNone/>
                      </a:pPr>
                      <a:r>
                        <a:rPr lang="en-GB" sz="1800" b="0" i="0" kern="100">
                          <a:effectLst/>
                          <a:latin typeface="Calibri Light" panose="020F0302020204030204" pitchFamily="34" charset="0"/>
                          <a:cs typeface="Calibri Light" panose="020F0302020204030204" pitchFamily="34" charset="0"/>
                        </a:rPr>
                        <a:t>39%</a:t>
                      </a:r>
                      <a:endParaRPr lang="en-ES" sz="1800" b="0" i="0" kern="100">
                        <a:effectLst/>
                        <a:latin typeface="Calibri Light" panose="020F0302020204030204" pitchFamily="34" charset="0"/>
                        <a:ea typeface="Aptos" panose="020B0004020202020204" pitchFamily="34" charset="0"/>
                        <a:cs typeface="Calibri Light" panose="020F0302020204030204" pitchFamily="34" charset="0"/>
                      </a:endParaRPr>
                    </a:p>
                  </a:txBody>
                  <a:tcPr marL="68580" marR="68580" marT="0" marB="0"/>
                </a:tc>
                <a:tc>
                  <a:txBody>
                    <a:bodyPr/>
                    <a:lstStyle/>
                    <a:p>
                      <a:pPr>
                        <a:lnSpc>
                          <a:spcPct val="115000"/>
                        </a:lnSpc>
                        <a:spcAft>
                          <a:spcPts val="800"/>
                        </a:spcAft>
                        <a:buNone/>
                      </a:pPr>
                      <a:r>
                        <a:rPr lang="en-GB" sz="1800" b="0" i="0" kern="100">
                          <a:effectLst/>
                          <a:latin typeface="Calibri Light" panose="020F0302020204030204" pitchFamily="34" charset="0"/>
                          <a:cs typeface="Calibri Light" panose="020F0302020204030204" pitchFamily="34" charset="0"/>
                        </a:rPr>
                        <a:t>98%</a:t>
                      </a:r>
                      <a:endParaRPr lang="en-ES" sz="1800" b="0" i="0" kern="100">
                        <a:effectLst/>
                        <a:latin typeface="Calibri Light" panose="020F0302020204030204" pitchFamily="34" charset="0"/>
                        <a:ea typeface="Aptos" panose="020B0004020202020204" pitchFamily="34" charset="0"/>
                        <a:cs typeface="Calibri Light" panose="020F0302020204030204" pitchFamily="34" charset="0"/>
                      </a:endParaRPr>
                    </a:p>
                  </a:txBody>
                  <a:tcPr marL="68580" marR="68580" marT="0" marB="0"/>
                </a:tc>
                <a:extLst>
                  <a:ext uri="{0D108BD9-81ED-4DB2-BD59-A6C34878D82A}">
                    <a16:rowId xmlns:a16="http://schemas.microsoft.com/office/drawing/2014/main" val="3840062195"/>
                  </a:ext>
                </a:extLst>
              </a:tr>
              <a:tr h="520421">
                <a:tc>
                  <a:txBody>
                    <a:bodyPr/>
                    <a:lstStyle/>
                    <a:p>
                      <a:pPr>
                        <a:lnSpc>
                          <a:spcPct val="115000"/>
                        </a:lnSpc>
                        <a:spcAft>
                          <a:spcPts val="800"/>
                        </a:spcAft>
                        <a:buNone/>
                      </a:pPr>
                      <a:r>
                        <a:rPr lang="en-GB" sz="1800" b="0" i="0" kern="100">
                          <a:effectLst/>
                          <a:latin typeface="Calibri Light" panose="020F0302020204030204" pitchFamily="34" charset="0"/>
                          <a:cs typeface="Calibri Light" panose="020F0302020204030204" pitchFamily="34" charset="0"/>
                        </a:rPr>
                        <a:t>Poorest 50%</a:t>
                      </a:r>
                      <a:endParaRPr lang="en-ES" sz="1800" b="0" i="0" kern="100">
                        <a:effectLst/>
                        <a:latin typeface="Calibri Light" panose="020F0302020204030204" pitchFamily="34" charset="0"/>
                        <a:ea typeface="Aptos" panose="020B0004020202020204" pitchFamily="34" charset="0"/>
                        <a:cs typeface="Calibri Light" panose="020F0302020204030204" pitchFamily="34" charset="0"/>
                      </a:endParaRPr>
                    </a:p>
                  </a:txBody>
                  <a:tcPr marL="68580" marR="68580" marT="0" marB="0"/>
                </a:tc>
                <a:tc>
                  <a:txBody>
                    <a:bodyPr/>
                    <a:lstStyle/>
                    <a:p>
                      <a:pPr>
                        <a:lnSpc>
                          <a:spcPct val="115000"/>
                        </a:lnSpc>
                        <a:spcAft>
                          <a:spcPts val="800"/>
                        </a:spcAft>
                        <a:buNone/>
                      </a:pPr>
                      <a:r>
                        <a:rPr lang="en-GB" sz="1800" b="0" i="0" kern="100">
                          <a:effectLst/>
                          <a:latin typeface="Calibri Light" panose="020F0302020204030204" pitchFamily="34" charset="0"/>
                          <a:cs typeface="Calibri Light" panose="020F0302020204030204" pitchFamily="34" charset="0"/>
                        </a:rPr>
                        <a:t>24</a:t>
                      </a:r>
                      <a:endParaRPr lang="en-ES" sz="1800" b="0" i="0" kern="100">
                        <a:effectLst/>
                        <a:latin typeface="Calibri Light" panose="020F0302020204030204" pitchFamily="34" charset="0"/>
                        <a:ea typeface="Aptos" panose="020B0004020202020204" pitchFamily="34" charset="0"/>
                        <a:cs typeface="Calibri Light" panose="020F0302020204030204" pitchFamily="34" charset="0"/>
                      </a:endParaRPr>
                    </a:p>
                  </a:txBody>
                  <a:tcPr marL="68580" marR="68580" marT="0" marB="0"/>
                </a:tc>
                <a:tc>
                  <a:txBody>
                    <a:bodyPr/>
                    <a:lstStyle/>
                    <a:p>
                      <a:pPr>
                        <a:lnSpc>
                          <a:spcPct val="115000"/>
                        </a:lnSpc>
                        <a:spcAft>
                          <a:spcPts val="800"/>
                        </a:spcAft>
                        <a:buNone/>
                      </a:pPr>
                      <a:r>
                        <a:rPr lang="en-GB" sz="1800" b="0" i="0" kern="100">
                          <a:effectLst/>
                          <a:latin typeface="Calibri Light" panose="020F0302020204030204" pitchFamily="34" charset="0"/>
                          <a:cs typeface="Calibri Light" panose="020F0302020204030204" pitchFamily="34" charset="0"/>
                        </a:rPr>
                        <a:t>1,368</a:t>
                      </a:r>
                      <a:endParaRPr lang="en-ES" sz="1800" b="0" i="0" kern="100">
                        <a:effectLst/>
                        <a:latin typeface="Calibri Light" panose="020F0302020204030204" pitchFamily="34" charset="0"/>
                        <a:ea typeface="Aptos" panose="020B0004020202020204" pitchFamily="34" charset="0"/>
                        <a:cs typeface="Calibri Light" panose="020F0302020204030204" pitchFamily="34" charset="0"/>
                      </a:endParaRPr>
                    </a:p>
                  </a:txBody>
                  <a:tcPr marL="68580" marR="68580" marT="0" marB="0"/>
                </a:tc>
                <a:tc>
                  <a:txBody>
                    <a:bodyPr/>
                    <a:lstStyle/>
                    <a:p>
                      <a:pPr>
                        <a:lnSpc>
                          <a:spcPct val="115000"/>
                        </a:lnSpc>
                        <a:spcAft>
                          <a:spcPts val="800"/>
                        </a:spcAft>
                        <a:buNone/>
                      </a:pPr>
                      <a:r>
                        <a:rPr lang="en-GB" sz="1800" b="0" i="0" kern="100">
                          <a:effectLst/>
                          <a:latin typeface="Calibri Light" panose="020F0302020204030204" pitchFamily="34" charset="0"/>
                          <a:cs typeface="Calibri Light" panose="020F0302020204030204" pitchFamily="34" charset="0"/>
                        </a:rPr>
                        <a:t>2%</a:t>
                      </a:r>
                      <a:endParaRPr lang="en-ES" sz="1800" b="0" i="0" kern="100">
                        <a:effectLst/>
                        <a:latin typeface="Calibri Light" panose="020F0302020204030204" pitchFamily="34" charset="0"/>
                        <a:ea typeface="Aptos" panose="020B0004020202020204" pitchFamily="34" charset="0"/>
                        <a:cs typeface="Calibri Light" panose="020F0302020204030204" pitchFamily="34" charset="0"/>
                      </a:endParaRPr>
                    </a:p>
                  </a:txBody>
                  <a:tcPr marL="68580" marR="68580" marT="0" marB="0"/>
                </a:tc>
                <a:tc>
                  <a:txBody>
                    <a:bodyPr/>
                    <a:lstStyle/>
                    <a:p>
                      <a:pPr>
                        <a:lnSpc>
                          <a:spcPct val="115000"/>
                        </a:lnSpc>
                        <a:spcAft>
                          <a:spcPts val="800"/>
                        </a:spcAft>
                        <a:buNone/>
                      </a:pPr>
                      <a:r>
                        <a:rPr lang="en-GB" sz="1800" b="0" i="0" kern="100" dirty="0">
                          <a:effectLst/>
                          <a:latin typeface="Calibri Light" panose="020F0302020204030204" pitchFamily="34" charset="0"/>
                          <a:cs typeface="Calibri Light" panose="020F0302020204030204" pitchFamily="34" charset="0"/>
                        </a:rPr>
                        <a:t>100%</a:t>
                      </a:r>
                      <a:endParaRPr lang="en-ES" sz="1800" b="0" i="0" kern="100" dirty="0">
                        <a:effectLst/>
                        <a:latin typeface="Calibri Light" panose="020F0302020204030204" pitchFamily="34" charset="0"/>
                        <a:ea typeface="Aptos" panose="020B0004020202020204" pitchFamily="34" charset="0"/>
                        <a:cs typeface="Calibri Light" panose="020F0302020204030204" pitchFamily="34" charset="0"/>
                      </a:endParaRPr>
                    </a:p>
                  </a:txBody>
                  <a:tcPr marL="68580" marR="68580" marT="0" marB="0"/>
                </a:tc>
                <a:extLst>
                  <a:ext uri="{0D108BD9-81ED-4DB2-BD59-A6C34878D82A}">
                    <a16:rowId xmlns:a16="http://schemas.microsoft.com/office/drawing/2014/main" val="1312971239"/>
                  </a:ext>
                </a:extLst>
              </a:tr>
            </a:tbl>
          </a:graphicData>
        </a:graphic>
      </p:graphicFrame>
      <p:sp>
        <p:nvSpPr>
          <p:cNvPr id="5" name="Rectangle 1">
            <a:extLst>
              <a:ext uri="{FF2B5EF4-FFF2-40B4-BE49-F238E27FC236}">
                <a16:creationId xmlns:a16="http://schemas.microsoft.com/office/drawing/2014/main" id="{8DF6111F-E461-93A6-C1E8-5C94D5F4171C}"/>
              </a:ext>
            </a:extLst>
          </p:cNvPr>
          <p:cNvSpPr>
            <a:spLocks noChangeArrowheads="1"/>
          </p:cNvSpPr>
          <p:nvPr/>
        </p:nvSpPr>
        <p:spPr bwMode="auto">
          <a:xfrm>
            <a:off x="1955853" y="5347299"/>
            <a:ext cx="8280294"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ES" sz="2000" u="none" strike="noStrike" cap="none" normalizeH="0" baseline="0" dirty="0">
                <a:ln>
                  <a:noFill/>
                </a:ln>
                <a:solidFill>
                  <a:schemeClr val="tx1"/>
                </a:solidFill>
                <a:effectLst/>
                <a:latin typeface="Calibri Light" panose="020F0302020204030204" pitchFamily="34" charset="0"/>
                <a:ea typeface="Aptos" panose="020B0004020202020204" pitchFamily="34" charset="0"/>
                <a:cs typeface="Calibri Light" panose="020F0302020204030204" pitchFamily="34" charset="0"/>
              </a:rPr>
              <a:t>Source: Rashbrooke et al. (2021, p. 6)</a:t>
            </a:r>
            <a:endParaRPr kumimoji="0" lang="en-GB" altLang="en-ES" sz="3200" u="none" strike="noStrike" cap="none" normalizeH="0" baseline="0" dirty="0">
              <a:ln>
                <a:noFill/>
              </a:ln>
              <a:solidFill>
                <a:schemeClr val="tx1"/>
              </a:solidFill>
              <a:effectLst/>
              <a:latin typeface="Calibri Light" panose="020F0302020204030204" pitchFamily="34" charset="0"/>
              <a:cs typeface="Calibri Light" panose="020F0302020204030204" pitchFamily="34" charset="0"/>
            </a:endParaRPr>
          </a:p>
        </p:txBody>
      </p:sp>
      <p:sp>
        <p:nvSpPr>
          <p:cNvPr id="6" name="Rectangle 1">
            <a:extLst>
              <a:ext uri="{FF2B5EF4-FFF2-40B4-BE49-F238E27FC236}">
                <a16:creationId xmlns:a16="http://schemas.microsoft.com/office/drawing/2014/main" id="{54EDF0F6-CEAF-4F39-F907-66C35B0B81E7}"/>
              </a:ext>
            </a:extLst>
          </p:cNvPr>
          <p:cNvSpPr>
            <a:spLocks noChangeArrowheads="1"/>
          </p:cNvSpPr>
          <p:nvPr/>
        </p:nvSpPr>
        <p:spPr bwMode="auto">
          <a:xfrm>
            <a:off x="1955853" y="1110591"/>
            <a:ext cx="17633275"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ES" sz="2000" u="none" strike="noStrike" cap="none" normalizeH="0" baseline="0" dirty="0">
                <a:ln>
                  <a:noFill/>
                </a:ln>
                <a:solidFill>
                  <a:schemeClr val="tx1"/>
                </a:solidFill>
                <a:effectLst/>
                <a:latin typeface="Calibri Light" panose="020F0302020204030204" pitchFamily="34" charset="0"/>
                <a:ea typeface="Aptos" panose="020B0004020202020204" pitchFamily="34" charset="0"/>
                <a:cs typeface="Calibri Light" panose="020F0302020204030204" pitchFamily="34" charset="0"/>
              </a:rPr>
              <a:t>Table. Wealth distribution by group in New Zealand</a:t>
            </a:r>
            <a:endParaRPr kumimoji="0" lang="en-GB" altLang="en-ES" sz="1100" u="none" strike="noStrike" cap="none" normalizeH="0" baseline="0" dirty="0">
              <a:ln>
                <a:noFill/>
              </a:ln>
              <a:solidFill>
                <a:schemeClr val="tx1"/>
              </a:solidFill>
              <a:effectLst/>
              <a:latin typeface="Calibri Light" panose="020F0302020204030204" pitchFamily="34" charset="0"/>
              <a:cs typeface="Calibri Light" panose="020F0302020204030204" pitchFamily="34" charset="0"/>
            </a:endParaRPr>
          </a:p>
        </p:txBody>
      </p:sp>
      <p:sp>
        <p:nvSpPr>
          <p:cNvPr id="7" name="Oval 6">
            <a:extLst>
              <a:ext uri="{FF2B5EF4-FFF2-40B4-BE49-F238E27FC236}">
                <a16:creationId xmlns:a16="http://schemas.microsoft.com/office/drawing/2014/main" id="{97C53605-5A9B-306D-E685-5E4133240AF0}"/>
              </a:ext>
            </a:extLst>
          </p:cNvPr>
          <p:cNvSpPr/>
          <p:nvPr/>
        </p:nvSpPr>
        <p:spPr>
          <a:xfrm>
            <a:off x="1738859" y="4631961"/>
            <a:ext cx="1978702" cy="631981"/>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a:extLst>
              <a:ext uri="{FF2B5EF4-FFF2-40B4-BE49-F238E27FC236}">
                <a16:creationId xmlns:a16="http://schemas.microsoft.com/office/drawing/2014/main" id="{A1A3E5B1-0E7D-4A42-4006-B42631BA36E2}"/>
              </a:ext>
            </a:extLst>
          </p:cNvPr>
          <p:cNvSpPr/>
          <p:nvPr/>
        </p:nvSpPr>
        <p:spPr>
          <a:xfrm>
            <a:off x="6688111" y="4631961"/>
            <a:ext cx="1978702" cy="631981"/>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Oval 1">
            <a:extLst>
              <a:ext uri="{FF2B5EF4-FFF2-40B4-BE49-F238E27FC236}">
                <a16:creationId xmlns:a16="http://schemas.microsoft.com/office/drawing/2014/main" id="{68161210-D185-4467-7FAD-319CE68E5137}"/>
              </a:ext>
            </a:extLst>
          </p:cNvPr>
          <p:cNvSpPr/>
          <p:nvPr/>
        </p:nvSpPr>
        <p:spPr>
          <a:xfrm>
            <a:off x="1738859" y="2653259"/>
            <a:ext cx="1978702" cy="1019331"/>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Oval 2">
            <a:extLst>
              <a:ext uri="{FF2B5EF4-FFF2-40B4-BE49-F238E27FC236}">
                <a16:creationId xmlns:a16="http://schemas.microsoft.com/office/drawing/2014/main" id="{0272E4D1-93A9-2E1B-8237-AACA4B190FD0}"/>
              </a:ext>
            </a:extLst>
          </p:cNvPr>
          <p:cNvSpPr/>
          <p:nvPr/>
        </p:nvSpPr>
        <p:spPr>
          <a:xfrm>
            <a:off x="6688111" y="2603344"/>
            <a:ext cx="1978702" cy="1019331"/>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0" name="Straight Arrow Connector 9">
            <a:extLst>
              <a:ext uri="{FF2B5EF4-FFF2-40B4-BE49-F238E27FC236}">
                <a16:creationId xmlns:a16="http://schemas.microsoft.com/office/drawing/2014/main" id="{84CC877A-31C0-C6F0-5AAF-0EE37580C101}"/>
              </a:ext>
            </a:extLst>
          </p:cNvPr>
          <p:cNvCxnSpPr>
            <a:cxnSpLocks/>
          </p:cNvCxnSpPr>
          <p:nvPr/>
        </p:nvCxnSpPr>
        <p:spPr>
          <a:xfrm flipV="1">
            <a:off x="1409075" y="3113009"/>
            <a:ext cx="0" cy="1834942"/>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4" name="TextBox 13">
            <a:extLst>
              <a:ext uri="{FF2B5EF4-FFF2-40B4-BE49-F238E27FC236}">
                <a16:creationId xmlns:a16="http://schemas.microsoft.com/office/drawing/2014/main" id="{78B57A14-6C96-C1BE-AE60-3D4114DD5C61}"/>
              </a:ext>
            </a:extLst>
          </p:cNvPr>
          <p:cNvSpPr txBox="1"/>
          <p:nvPr/>
        </p:nvSpPr>
        <p:spPr>
          <a:xfrm rot="16200000">
            <a:off x="359321" y="3795771"/>
            <a:ext cx="1552733" cy="461665"/>
          </a:xfrm>
          <a:prstGeom prst="rect">
            <a:avLst/>
          </a:prstGeom>
          <a:noFill/>
        </p:spPr>
        <p:txBody>
          <a:bodyPr wrap="none" rtlCol="0">
            <a:spAutoFit/>
          </a:bodyPr>
          <a:lstStyle/>
          <a:p>
            <a:r>
              <a:rPr lang="en-GB" sz="2400" dirty="0">
                <a:solidFill>
                  <a:srgbClr val="FF0000"/>
                </a:solidFill>
                <a:latin typeface="Calibri Light" panose="020F0302020204030204" pitchFamily="34" charset="0"/>
                <a:cs typeface="Calibri Light" panose="020F0302020204030204" pitchFamily="34" charset="0"/>
              </a:rPr>
              <a:t>Education?</a:t>
            </a:r>
          </a:p>
        </p:txBody>
      </p:sp>
    </p:spTree>
    <p:extLst>
      <p:ext uri="{BB962C8B-B14F-4D97-AF65-F5344CB8AC3E}">
        <p14:creationId xmlns:p14="http://schemas.microsoft.com/office/powerpoint/2010/main" val="37841632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14"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Metadata/LabelInfo.xml><?xml version="1.0" encoding="utf-8"?>
<clbl:labelList xmlns:clbl="http://schemas.microsoft.com/office/2020/mipLabelMetadata">
  <clbl:label id="{220f5dc3-9452-48e5-9b4f-888df42f7a2d}" enabled="0" method="" siteId="{220f5dc3-9452-48e5-9b4f-888df42f7a2d}" removed="1"/>
</clbl:labelList>
</file>

<file path=docProps/app.xml><?xml version="1.0" encoding="utf-8"?>
<Properties xmlns="http://schemas.openxmlformats.org/officeDocument/2006/extended-properties" xmlns:vt="http://schemas.openxmlformats.org/officeDocument/2006/docPropsVTypes">
  <TotalTime>5331</TotalTime>
  <Words>2912</Words>
  <Application>Microsoft Macintosh PowerPoint</Application>
  <PresentationFormat>Widescreen</PresentationFormat>
  <Paragraphs>215</Paragraphs>
  <Slides>25</Slides>
  <Notes>22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25</vt:i4>
      </vt:variant>
    </vt:vector>
  </HeadingPairs>
  <TitlesOfParts>
    <vt:vector size="31" baseType="lpstr">
      <vt:lpstr>Aptos</vt:lpstr>
      <vt:lpstr>Aptos Display</vt:lpstr>
      <vt:lpstr>Arial</vt:lpstr>
      <vt:lpstr>Calibri Light</vt:lpstr>
      <vt:lpstr>Helvetica</vt:lpstr>
      <vt:lpstr>Office Theme</vt:lpstr>
      <vt:lpstr>Why standardised assessment doesn’t measure up?</vt:lpstr>
      <vt:lpstr>Overview</vt:lpstr>
      <vt:lpstr>What is this policy about?</vt:lpstr>
      <vt:lpstr>What is this policy about?</vt:lpstr>
      <vt:lpstr>PowerPoint Presentation</vt:lpstr>
      <vt:lpstr>PowerPoint Presentation</vt:lpstr>
      <vt:lpstr>Why this policy?</vt:lpstr>
      <vt:lpstr>Why this policy?</vt:lpstr>
      <vt:lpstr>PowerPoint Presentation</vt:lpstr>
      <vt:lpstr>Why this policy?</vt:lpstr>
      <vt:lpstr>Why this policy?</vt:lpstr>
      <vt:lpstr>PowerPoint Presentation</vt:lpstr>
      <vt:lpstr>Why this policy?</vt:lpstr>
      <vt:lpstr>PowerPoint Presentation</vt:lpstr>
      <vt:lpstr>Why this policy?</vt:lpstr>
      <vt:lpstr>What are the effects of national testing?</vt:lpstr>
      <vt:lpstr>PowerPoint Presentation</vt:lpstr>
      <vt:lpstr>What are the effects of standardised assessment?</vt:lpstr>
      <vt:lpstr>PowerPoint Presentation</vt:lpstr>
      <vt:lpstr>What are the effects of standardised assessment?</vt:lpstr>
      <vt:lpstr>What are the effects of standardised assessment?</vt:lpstr>
      <vt:lpstr>PowerPoint Presentation</vt:lpstr>
      <vt:lpstr>References (I)</vt:lpstr>
      <vt:lpstr>References (II)</vt:lpstr>
      <vt:lpstr>References (III)</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Marta Estelles</dc:creator>
  <cp:lastModifiedBy>Marta Estelles</cp:lastModifiedBy>
  <cp:revision>1</cp:revision>
  <dcterms:created xsi:type="dcterms:W3CDTF">2025-04-30T23:59:39Z</dcterms:created>
  <dcterms:modified xsi:type="dcterms:W3CDTF">2025-05-14T18:30:52Z</dcterms:modified>
</cp:coreProperties>
</file>