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69" r:id="rId3"/>
    <p:sldId id="278" r:id="rId4"/>
    <p:sldId id="292" r:id="rId5"/>
    <p:sldId id="289" r:id="rId6"/>
    <p:sldId id="304" r:id="rId7"/>
    <p:sldId id="290" r:id="rId8"/>
    <p:sldId id="294" r:id="rId9"/>
    <p:sldId id="270" r:id="rId10"/>
    <p:sldId id="260" r:id="rId11"/>
    <p:sldId id="301" r:id="rId12"/>
    <p:sldId id="297" r:id="rId13"/>
    <p:sldId id="295" r:id="rId14"/>
    <p:sldId id="274" r:id="rId15"/>
    <p:sldId id="276" r:id="rId16"/>
    <p:sldId id="277" r:id="rId17"/>
    <p:sldId id="282" r:id="rId18"/>
    <p:sldId id="298" r:id="rId19"/>
    <p:sldId id="291" r:id="rId20"/>
    <p:sldId id="299" r:id="rId21"/>
  </p:sldIdLst>
  <p:sldSz cx="12192000" cy="6858000"/>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176" autoAdjust="0"/>
  </p:normalViewPr>
  <p:slideViewPr>
    <p:cSldViewPr snapToGrid="0">
      <p:cViewPr varScale="1">
        <p:scale>
          <a:sx n="58" d="100"/>
          <a:sy n="58" d="100"/>
        </p:scale>
        <p:origin x="13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Barbour" userId="7be643c4-d93d-441f-af30-d117c7682772" providerId="ADAL" clId="{63DB5163-0E10-4F66-9197-E303931E1CAA}"/>
    <pc:docChg chg="undo custSel addSld delSld modSld sldOrd">
      <pc:chgData name="Julie Barbour" userId="7be643c4-d93d-441f-af30-d117c7682772" providerId="ADAL" clId="{63DB5163-0E10-4F66-9197-E303931E1CAA}" dt="2026-06-20T23:33:12.682" v="21291" actId="2696"/>
      <pc:docMkLst>
        <pc:docMk/>
      </pc:docMkLst>
      <pc:sldChg chg="modSp mod">
        <pc:chgData name="Julie Barbour" userId="7be643c4-d93d-441f-af30-d117c7682772" providerId="ADAL" clId="{63DB5163-0E10-4F66-9197-E303931E1CAA}" dt="2025-11-16T22:49:54.704" v="12083" actId="20577"/>
        <pc:sldMkLst>
          <pc:docMk/>
          <pc:sldMk cId="3319581497" sldId="256"/>
        </pc:sldMkLst>
        <pc:spChg chg="mod">
          <ac:chgData name="Julie Barbour" userId="7be643c4-d93d-441f-af30-d117c7682772" providerId="ADAL" clId="{63DB5163-0E10-4F66-9197-E303931E1CAA}" dt="2025-11-16T22:49:54.704" v="12083" actId="20577"/>
          <ac:spMkLst>
            <pc:docMk/>
            <pc:sldMk cId="3319581497" sldId="256"/>
            <ac:spMk id="3" creationId="{AA990AD1-CB45-95F2-77FA-93B7A5585ADB}"/>
          </ac:spMkLst>
        </pc:spChg>
      </pc:sldChg>
      <pc:sldChg chg="addSp delSp modSp mod">
        <pc:chgData name="Julie Barbour" userId="7be643c4-d93d-441f-af30-d117c7682772" providerId="ADAL" clId="{63DB5163-0E10-4F66-9197-E303931E1CAA}" dt="2025-11-12T03:45:05.105" v="2227" actId="14734"/>
        <pc:sldMkLst>
          <pc:docMk/>
          <pc:sldMk cId="3948969550" sldId="259"/>
        </pc:sldMkLst>
        <pc:spChg chg="mod">
          <ac:chgData name="Julie Barbour" userId="7be643c4-d93d-441f-af30-d117c7682772" providerId="ADAL" clId="{63DB5163-0E10-4F66-9197-E303931E1CAA}" dt="2025-11-12T03:44:10.786" v="2224" actId="6549"/>
          <ac:spMkLst>
            <pc:docMk/>
            <pc:sldMk cId="3948969550" sldId="259"/>
            <ac:spMk id="2" creationId="{8A327C77-7435-113E-34AA-8921818A0339}"/>
          </ac:spMkLst>
        </pc:spChg>
        <pc:spChg chg="del">
          <ac:chgData name="Julie Barbour" userId="7be643c4-d93d-441f-af30-d117c7682772" providerId="ADAL" clId="{63DB5163-0E10-4F66-9197-E303931E1CAA}" dt="2025-11-12T03:34:34.733" v="2059" actId="478"/>
          <ac:spMkLst>
            <pc:docMk/>
            <pc:sldMk cId="3948969550" sldId="259"/>
            <ac:spMk id="3" creationId="{0A80EC41-A7F3-0158-DF56-F8CB87DC4CF9}"/>
          </ac:spMkLst>
        </pc:spChg>
        <pc:spChg chg="del">
          <ac:chgData name="Julie Barbour" userId="7be643c4-d93d-441f-af30-d117c7682772" providerId="ADAL" clId="{63DB5163-0E10-4F66-9197-E303931E1CAA}" dt="2025-11-12T03:34:38.691" v="2060" actId="478"/>
          <ac:spMkLst>
            <pc:docMk/>
            <pc:sldMk cId="3948969550" sldId="259"/>
            <ac:spMk id="4" creationId="{FF8F05CF-805B-5F70-2C28-41503619AFDE}"/>
          </ac:spMkLst>
        </pc:spChg>
        <pc:spChg chg="add mod">
          <ac:chgData name="Julie Barbour" userId="7be643c4-d93d-441f-af30-d117c7682772" providerId="ADAL" clId="{63DB5163-0E10-4F66-9197-E303931E1CAA}" dt="2025-11-12T03:43:31.720" v="2212" actId="20577"/>
          <ac:spMkLst>
            <pc:docMk/>
            <pc:sldMk cId="3948969550" sldId="259"/>
            <ac:spMk id="8" creationId="{9C89D559-0395-FD98-D862-6430D5C9FE9A}"/>
          </ac:spMkLst>
        </pc:spChg>
        <pc:spChg chg="add mod">
          <ac:chgData name="Julie Barbour" userId="7be643c4-d93d-441f-af30-d117c7682772" providerId="ADAL" clId="{63DB5163-0E10-4F66-9197-E303931E1CAA}" dt="2025-11-12T03:43:09.392" v="2210" actId="14100"/>
          <ac:spMkLst>
            <pc:docMk/>
            <pc:sldMk cId="3948969550" sldId="259"/>
            <ac:spMk id="9" creationId="{037B18B7-E0A0-7047-2545-B988CA5C69EC}"/>
          </ac:spMkLst>
        </pc:spChg>
        <pc:spChg chg="add mod">
          <ac:chgData name="Julie Barbour" userId="7be643c4-d93d-441f-af30-d117c7682772" providerId="ADAL" clId="{63DB5163-0E10-4F66-9197-E303931E1CAA}" dt="2025-11-12T03:42:51.880" v="2209" actId="14100"/>
          <ac:spMkLst>
            <pc:docMk/>
            <pc:sldMk cId="3948969550" sldId="259"/>
            <ac:spMk id="10" creationId="{6375FFA1-9D81-FD75-474A-E1CC7707B9BF}"/>
          </ac:spMkLst>
        </pc:spChg>
        <pc:graphicFrameChg chg="add del mod modGraphic">
          <ac:chgData name="Julie Barbour" userId="7be643c4-d93d-441f-af30-d117c7682772" providerId="ADAL" clId="{63DB5163-0E10-4F66-9197-E303931E1CAA}" dt="2025-11-12T03:35:50.817" v="2070" actId="478"/>
          <ac:graphicFrameMkLst>
            <pc:docMk/>
            <pc:sldMk cId="3948969550" sldId="259"/>
            <ac:graphicFrameMk id="5" creationId="{D840BD65-6E4B-C6DE-4D32-42841E9590D9}"/>
          </ac:graphicFrameMkLst>
        </pc:graphicFrameChg>
        <pc:graphicFrameChg chg="add mod modGraphic">
          <ac:chgData name="Julie Barbour" userId="7be643c4-d93d-441f-af30-d117c7682772" providerId="ADAL" clId="{63DB5163-0E10-4F66-9197-E303931E1CAA}" dt="2025-11-12T03:45:05.105" v="2227" actId="14734"/>
          <ac:graphicFrameMkLst>
            <pc:docMk/>
            <pc:sldMk cId="3948969550" sldId="259"/>
            <ac:graphicFrameMk id="6" creationId="{6B9D4CEB-A649-C232-39EA-828ACBBDCD11}"/>
          </ac:graphicFrameMkLst>
        </pc:graphicFrameChg>
        <pc:graphicFrameChg chg="add mod modGraphic">
          <ac:chgData name="Julie Barbour" userId="7be643c4-d93d-441f-af30-d117c7682772" providerId="ADAL" clId="{63DB5163-0E10-4F66-9197-E303931E1CAA}" dt="2025-11-12T03:44:53.940" v="2226"/>
          <ac:graphicFrameMkLst>
            <pc:docMk/>
            <pc:sldMk cId="3948969550" sldId="259"/>
            <ac:graphicFrameMk id="7" creationId="{1149EB57-B7D5-B21A-7582-6CBC9DA7D50C}"/>
          </ac:graphicFrameMkLst>
        </pc:graphicFrameChg>
      </pc:sldChg>
      <pc:sldChg chg="addSp delSp modSp del mod modNotesTx">
        <pc:chgData name="Julie Barbour" userId="7be643c4-d93d-441f-af30-d117c7682772" providerId="ADAL" clId="{63DB5163-0E10-4F66-9197-E303931E1CAA}" dt="2025-11-24T05:27:18.275" v="15341" actId="2696"/>
        <pc:sldMkLst>
          <pc:docMk/>
          <pc:sldMk cId="532679619" sldId="260"/>
        </pc:sldMkLst>
        <pc:spChg chg="mod">
          <ac:chgData name="Julie Barbour" userId="7be643c4-d93d-441f-af30-d117c7682772" providerId="ADAL" clId="{63DB5163-0E10-4F66-9197-E303931E1CAA}" dt="2025-11-24T04:05:06.702" v="13624" actId="14100"/>
          <ac:spMkLst>
            <pc:docMk/>
            <pc:sldMk cId="532679619" sldId="260"/>
            <ac:spMk id="2" creationId="{42C131EF-B2EA-8517-4277-69CFD24BDFDA}"/>
          </ac:spMkLst>
        </pc:spChg>
        <pc:spChg chg="del">
          <ac:chgData name="Julie Barbour" userId="7be643c4-d93d-441f-af30-d117c7682772" providerId="ADAL" clId="{63DB5163-0E10-4F66-9197-E303931E1CAA}" dt="2025-11-12T03:45:22.184" v="2228" actId="478"/>
          <ac:spMkLst>
            <pc:docMk/>
            <pc:sldMk cId="532679619" sldId="260"/>
            <ac:spMk id="3" creationId="{0B669F82-1D59-9CD4-094A-D58E59AD5625}"/>
          </ac:spMkLst>
        </pc:spChg>
        <pc:spChg chg="del">
          <ac:chgData name="Julie Barbour" userId="7be643c4-d93d-441f-af30-d117c7682772" providerId="ADAL" clId="{63DB5163-0E10-4F66-9197-E303931E1CAA}" dt="2025-11-12T03:45:24.855" v="2229" actId="478"/>
          <ac:spMkLst>
            <pc:docMk/>
            <pc:sldMk cId="532679619" sldId="260"/>
            <ac:spMk id="4" creationId="{96D17D42-A19E-28A3-6645-5E68BE5B5FDD}"/>
          </ac:spMkLst>
        </pc:spChg>
        <pc:graphicFrameChg chg="mod modGraphic">
          <ac:chgData name="Julie Barbour" userId="7be643c4-d93d-441f-af30-d117c7682772" providerId="ADAL" clId="{63DB5163-0E10-4F66-9197-E303931E1CAA}" dt="2025-11-24T04:06:41.564" v="13630" actId="207"/>
          <ac:graphicFrameMkLst>
            <pc:docMk/>
            <pc:sldMk cId="532679619" sldId="260"/>
            <ac:graphicFrameMk id="3" creationId="{E76D267E-E9EF-ABD3-E561-CFE00D7BD33F}"/>
          </ac:graphicFrameMkLst>
        </pc:graphicFrameChg>
        <pc:graphicFrameChg chg="mod modGraphic">
          <ac:chgData name="Julie Barbour" userId="7be643c4-d93d-441f-af30-d117c7682772" providerId="ADAL" clId="{63DB5163-0E10-4F66-9197-E303931E1CAA}" dt="2025-11-24T04:06:46.438" v="13631" actId="207"/>
          <ac:graphicFrameMkLst>
            <pc:docMk/>
            <pc:sldMk cId="532679619" sldId="260"/>
            <ac:graphicFrameMk id="4" creationId="{F53DFD9A-C4F0-F47A-E1B1-CF4CC852D6F8}"/>
          </ac:graphicFrameMkLst>
        </pc:graphicFrameChg>
        <pc:graphicFrameChg chg="add mod modGraphic">
          <ac:chgData name="Julie Barbour" userId="7be643c4-d93d-441f-af30-d117c7682772" providerId="ADAL" clId="{63DB5163-0E10-4F66-9197-E303931E1CAA}" dt="2025-11-24T04:06:54.811" v="13632" actId="207"/>
          <ac:graphicFrameMkLst>
            <pc:docMk/>
            <pc:sldMk cId="532679619" sldId="260"/>
            <ac:graphicFrameMk id="5" creationId="{E5DF637C-2E8F-8545-2B0E-3A3DF3D97B90}"/>
          </ac:graphicFrameMkLst>
        </pc:graphicFrameChg>
        <pc:graphicFrameChg chg="add mod modGraphic">
          <ac:chgData name="Julie Barbour" userId="7be643c4-d93d-441f-af30-d117c7682772" providerId="ADAL" clId="{63DB5163-0E10-4F66-9197-E303931E1CAA}" dt="2025-11-12T03:53:17.446" v="2362" actId="113"/>
          <ac:graphicFrameMkLst>
            <pc:docMk/>
            <pc:sldMk cId="532679619" sldId="260"/>
            <ac:graphicFrameMk id="6" creationId="{B57A2E33-A41C-0E63-DAEC-275EC14459C4}"/>
          </ac:graphicFrameMkLst>
        </pc:graphicFrameChg>
      </pc:sldChg>
      <pc:sldChg chg="addSp delSp modSp add mod modClrScheme chgLayout">
        <pc:chgData name="Julie Barbour" userId="7be643c4-d93d-441f-af30-d117c7682772" providerId="ADAL" clId="{63DB5163-0E10-4F66-9197-E303931E1CAA}" dt="2025-11-25T08:37:06.886" v="21112" actId="14734"/>
        <pc:sldMkLst>
          <pc:docMk/>
          <pc:sldMk cId="2837258512" sldId="260"/>
        </pc:sldMkLst>
        <pc:spChg chg="mod ord">
          <ac:chgData name="Julie Barbour" userId="7be643c4-d93d-441f-af30-d117c7682772" providerId="ADAL" clId="{63DB5163-0E10-4F66-9197-E303931E1CAA}" dt="2025-11-24T08:51:47.474" v="19355" actId="14100"/>
          <ac:spMkLst>
            <pc:docMk/>
            <pc:sldMk cId="2837258512" sldId="260"/>
            <ac:spMk id="2" creationId="{42C131EF-B2EA-8517-4277-69CFD24BDFDA}"/>
          </ac:spMkLst>
        </pc:spChg>
        <pc:spChg chg="del">
          <ac:chgData name="Julie Barbour" userId="7be643c4-d93d-441f-af30-d117c7682772" providerId="ADAL" clId="{63DB5163-0E10-4F66-9197-E303931E1CAA}" dt="2025-11-24T05:56:34.438" v="16469" actId="21"/>
          <ac:spMkLst>
            <pc:docMk/>
            <pc:sldMk cId="2837258512" sldId="260"/>
            <ac:spMk id="7" creationId="{74E2C560-DF80-E5F8-74DE-794D058A00A9}"/>
          </ac:spMkLst>
        </pc:spChg>
        <pc:graphicFrameChg chg="del mod modGraphic">
          <ac:chgData name="Julie Barbour" userId="7be643c4-d93d-441f-af30-d117c7682772" providerId="ADAL" clId="{63DB5163-0E10-4F66-9197-E303931E1CAA}" dt="2025-11-24T08:50:59.453" v="19321" actId="478"/>
          <ac:graphicFrameMkLst>
            <pc:docMk/>
            <pc:sldMk cId="2837258512" sldId="260"/>
            <ac:graphicFrameMk id="3" creationId="{E76D267E-E9EF-ABD3-E561-CFE00D7BD33F}"/>
          </ac:graphicFrameMkLst>
        </pc:graphicFrameChg>
        <pc:graphicFrameChg chg="del mod">
          <ac:chgData name="Julie Barbour" userId="7be643c4-d93d-441f-af30-d117c7682772" providerId="ADAL" clId="{63DB5163-0E10-4F66-9197-E303931E1CAA}" dt="2025-11-24T08:51:02.365" v="19322" actId="478"/>
          <ac:graphicFrameMkLst>
            <pc:docMk/>
            <pc:sldMk cId="2837258512" sldId="260"/>
            <ac:graphicFrameMk id="4" creationId="{F53DFD9A-C4F0-F47A-E1B1-CF4CC852D6F8}"/>
          </ac:graphicFrameMkLst>
        </pc:graphicFrameChg>
        <pc:graphicFrameChg chg="del">
          <ac:chgData name="Julie Barbour" userId="7be643c4-d93d-441f-af30-d117c7682772" providerId="ADAL" clId="{63DB5163-0E10-4F66-9197-E303931E1CAA}" dt="2025-11-24T05:56:53.513" v="16472" actId="478"/>
          <ac:graphicFrameMkLst>
            <pc:docMk/>
            <pc:sldMk cId="2837258512" sldId="260"/>
            <ac:graphicFrameMk id="5" creationId="{E5DF637C-2E8F-8545-2B0E-3A3DF3D97B90}"/>
          </ac:graphicFrameMkLst>
        </pc:graphicFrameChg>
        <pc:graphicFrameChg chg="add mod modGraphic">
          <ac:chgData name="Julie Barbour" userId="7be643c4-d93d-441f-af30-d117c7682772" providerId="ADAL" clId="{63DB5163-0E10-4F66-9197-E303931E1CAA}" dt="2025-11-25T08:35:05.026" v="21100" actId="14734"/>
          <ac:graphicFrameMkLst>
            <pc:docMk/>
            <pc:sldMk cId="2837258512" sldId="260"/>
            <ac:graphicFrameMk id="6" creationId="{2F278BBA-2694-E0A3-7CC5-87CA26603783}"/>
          </ac:graphicFrameMkLst>
        </pc:graphicFrameChg>
        <pc:graphicFrameChg chg="add mod modGraphic">
          <ac:chgData name="Julie Barbour" userId="7be643c4-d93d-441f-af30-d117c7682772" providerId="ADAL" clId="{63DB5163-0E10-4F66-9197-E303931E1CAA}" dt="2025-11-25T08:37:06.886" v="21112" actId="14734"/>
          <ac:graphicFrameMkLst>
            <pc:docMk/>
            <pc:sldMk cId="2837258512" sldId="260"/>
            <ac:graphicFrameMk id="8" creationId="{A347454F-80DF-E86D-626F-6FB99D802B42}"/>
          </ac:graphicFrameMkLst>
        </pc:graphicFrameChg>
      </pc:sldChg>
      <pc:sldChg chg="modSp del mod modNotesTx">
        <pc:chgData name="Julie Barbour" userId="7be643c4-d93d-441f-af30-d117c7682772" providerId="ADAL" clId="{63DB5163-0E10-4F66-9197-E303931E1CAA}" dt="2025-11-13T01:18:22.457" v="3048" actId="47"/>
        <pc:sldMkLst>
          <pc:docMk/>
          <pc:sldMk cId="251358315" sldId="264"/>
        </pc:sldMkLst>
        <pc:spChg chg="mod">
          <ac:chgData name="Julie Barbour" userId="7be643c4-d93d-441f-af30-d117c7682772" providerId="ADAL" clId="{63DB5163-0E10-4F66-9197-E303931E1CAA}" dt="2025-11-11T23:08:37.488" v="1436" actId="20577"/>
          <ac:spMkLst>
            <pc:docMk/>
            <pc:sldMk cId="251358315" sldId="264"/>
            <ac:spMk id="2" creationId="{E4F97991-2E0D-D83C-0029-5FFD96D972E3}"/>
          </ac:spMkLst>
        </pc:spChg>
        <pc:graphicFrameChg chg="mod modGraphic">
          <ac:chgData name="Julie Barbour" userId="7be643c4-d93d-441f-af30-d117c7682772" providerId="ADAL" clId="{63DB5163-0E10-4F66-9197-E303931E1CAA}" dt="2025-11-13T01:14:53.609" v="2994" actId="14734"/>
          <ac:graphicFrameMkLst>
            <pc:docMk/>
            <pc:sldMk cId="251358315" sldId="264"/>
            <ac:graphicFrameMk id="5" creationId="{1EE3ECCB-F3F3-3F95-A714-36C21C894992}"/>
          </ac:graphicFrameMkLst>
        </pc:graphicFrameChg>
      </pc:sldChg>
      <pc:sldChg chg="modSp del mod">
        <pc:chgData name="Julie Barbour" userId="7be643c4-d93d-441f-af30-d117c7682772" providerId="ADAL" clId="{63DB5163-0E10-4F66-9197-E303931E1CAA}" dt="2025-11-13T22:23:03.511" v="8420" actId="47"/>
        <pc:sldMkLst>
          <pc:docMk/>
          <pc:sldMk cId="3771259975" sldId="267"/>
        </pc:sldMkLst>
        <pc:graphicFrameChg chg="modGraphic">
          <ac:chgData name="Julie Barbour" userId="7be643c4-d93d-441f-af30-d117c7682772" providerId="ADAL" clId="{63DB5163-0E10-4F66-9197-E303931E1CAA}" dt="2025-11-12T03:08:40.273" v="2058" actId="14100"/>
          <ac:graphicFrameMkLst>
            <pc:docMk/>
            <pc:sldMk cId="3771259975" sldId="267"/>
            <ac:graphicFrameMk id="10" creationId="{07AAC5A1-7D20-B6DC-E8A1-D15B19BBB2F8}"/>
          </ac:graphicFrameMkLst>
        </pc:graphicFrameChg>
        <pc:graphicFrameChg chg="mod modGraphic">
          <ac:chgData name="Julie Barbour" userId="7be643c4-d93d-441f-af30-d117c7682772" providerId="ADAL" clId="{63DB5163-0E10-4F66-9197-E303931E1CAA}" dt="2025-11-12T03:08:34.933" v="2057" actId="14100"/>
          <ac:graphicFrameMkLst>
            <pc:docMk/>
            <pc:sldMk cId="3771259975" sldId="267"/>
            <ac:graphicFrameMk id="11" creationId="{7CD78097-E6A8-68FA-1535-B70E36A13BF8}"/>
          </ac:graphicFrameMkLst>
        </pc:graphicFrameChg>
      </pc:sldChg>
      <pc:sldChg chg="ord">
        <pc:chgData name="Julie Barbour" userId="7be643c4-d93d-441f-af30-d117c7682772" providerId="ADAL" clId="{63DB5163-0E10-4F66-9197-E303931E1CAA}" dt="2025-11-13T22:23:14.339" v="8422"/>
        <pc:sldMkLst>
          <pc:docMk/>
          <pc:sldMk cId="2288489863" sldId="268"/>
        </pc:sldMkLst>
      </pc:sldChg>
      <pc:sldChg chg="modSp mod ord">
        <pc:chgData name="Julie Barbour" userId="7be643c4-d93d-441f-af30-d117c7682772" providerId="ADAL" clId="{63DB5163-0E10-4F66-9197-E303931E1CAA}" dt="2025-11-25T04:17:12.207" v="20955" actId="403"/>
        <pc:sldMkLst>
          <pc:docMk/>
          <pc:sldMk cId="2234671456" sldId="269"/>
        </pc:sldMkLst>
        <pc:spChg chg="mod">
          <ac:chgData name="Julie Barbour" userId="7be643c4-d93d-441f-af30-d117c7682772" providerId="ADAL" clId="{63DB5163-0E10-4F66-9197-E303931E1CAA}" dt="2025-11-25T04:17:12.207" v="20955" actId="403"/>
          <ac:spMkLst>
            <pc:docMk/>
            <pc:sldMk cId="2234671456" sldId="269"/>
            <ac:spMk id="3" creationId="{E304BBCE-2D02-9E02-4A50-6DB7F29BCBEF}"/>
          </ac:spMkLst>
        </pc:spChg>
      </pc:sldChg>
      <pc:sldChg chg="modSp del mod">
        <pc:chgData name="Julie Barbour" userId="7be643c4-d93d-441f-af30-d117c7682772" providerId="ADAL" clId="{63DB5163-0E10-4F66-9197-E303931E1CAA}" dt="2025-11-24T05:27:18.275" v="15341" actId="2696"/>
        <pc:sldMkLst>
          <pc:docMk/>
          <pc:sldMk cId="714575419" sldId="270"/>
        </pc:sldMkLst>
        <pc:spChg chg="mod">
          <ac:chgData name="Julie Barbour" userId="7be643c4-d93d-441f-af30-d117c7682772" providerId="ADAL" clId="{63DB5163-0E10-4F66-9197-E303931E1CAA}" dt="2025-11-24T04:02:40.073" v="13567" actId="14100"/>
          <ac:spMkLst>
            <pc:docMk/>
            <pc:sldMk cId="714575419" sldId="270"/>
            <ac:spMk id="3" creationId="{CE4314E5-9B7C-6FE3-BBDA-271CF3E124EA}"/>
          </ac:spMkLst>
        </pc:spChg>
      </pc:sldChg>
      <pc:sldChg chg="modSp add mod">
        <pc:chgData name="Julie Barbour" userId="7be643c4-d93d-441f-af30-d117c7682772" providerId="ADAL" clId="{63DB5163-0E10-4F66-9197-E303931E1CAA}" dt="2025-11-25T04:19:19.120" v="20976" actId="20577"/>
        <pc:sldMkLst>
          <pc:docMk/>
          <pc:sldMk cId="906074207" sldId="270"/>
        </pc:sldMkLst>
        <pc:spChg chg="mod">
          <ac:chgData name="Julie Barbour" userId="7be643c4-d93d-441f-af30-d117c7682772" providerId="ADAL" clId="{63DB5163-0E10-4F66-9197-E303931E1CAA}" dt="2025-11-25T04:19:19.120" v="20976" actId="20577"/>
          <ac:spMkLst>
            <pc:docMk/>
            <pc:sldMk cId="906074207" sldId="270"/>
            <ac:spMk id="3" creationId="{CE4314E5-9B7C-6FE3-BBDA-271CF3E124EA}"/>
          </ac:spMkLst>
        </pc:spChg>
      </pc:sldChg>
      <pc:sldChg chg="modSp del mod ord">
        <pc:chgData name="Julie Barbour" userId="7be643c4-d93d-441f-af30-d117c7682772" providerId="ADAL" clId="{63DB5163-0E10-4F66-9197-E303931E1CAA}" dt="2025-11-13T01:21:47.744" v="3120" actId="47"/>
        <pc:sldMkLst>
          <pc:docMk/>
          <pc:sldMk cId="175969968" sldId="271"/>
        </pc:sldMkLst>
        <pc:spChg chg="mod">
          <ac:chgData name="Julie Barbour" userId="7be643c4-d93d-441f-af30-d117c7682772" providerId="ADAL" clId="{63DB5163-0E10-4F66-9197-E303931E1CAA}" dt="2025-11-12T03:05:39.802" v="2020" actId="14100"/>
          <ac:spMkLst>
            <pc:docMk/>
            <pc:sldMk cId="175969968" sldId="271"/>
            <ac:spMk id="2" creationId="{1734DFE4-E9D5-6754-E969-754FA5A3FCE7}"/>
          </ac:spMkLst>
        </pc:spChg>
        <pc:graphicFrameChg chg="modGraphic">
          <ac:chgData name="Julie Barbour" userId="7be643c4-d93d-441f-af30-d117c7682772" providerId="ADAL" clId="{63DB5163-0E10-4F66-9197-E303931E1CAA}" dt="2025-11-13T01:11:09.583" v="2967" actId="6549"/>
          <ac:graphicFrameMkLst>
            <pc:docMk/>
            <pc:sldMk cId="175969968" sldId="271"/>
            <ac:graphicFrameMk id="3" creationId="{DF801FCB-6415-6623-489F-674DD9885EB9}"/>
          </ac:graphicFrameMkLst>
        </pc:graphicFrameChg>
        <pc:graphicFrameChg chg="modGraphic">
          <ac:chgData name="Julie Barbour" userId="7be643c4-d93d-441f-af30-d117c7682772" providerId="ADAL" clId="{63DB5163-0E10-4F66-9197-E303931E1CAA}" dt="2025-11-13T01:11:05.949" v="2966" actId="6549"/>
          <ac:graphicFrameMkLst>
            <pc:docMk/>
            <pc:sldMk cId="175969968" sldId="271"/>
            <ac:graphicFrameMk id="5" creationId="{5C21F3B0-DBC5-F038-B26E-190FC2B3D417}"/>
          </ac:graphicFrameMkLst>
        </pc:graphicFrameChg>
      </pc:sldChg>
      <pc:sldChg chg="addSp delSp modSp new del mod ord modNotesTx">
        <pc:chgData name="Julie Barbour" userId="7be643c4-d93d-441f-af30-d117c7682772" providerId="ADAL" clId="{63DB5163-0E10-4F66-9197-E303931E1CAA}" dt="2025-11-24T05:15:02.020" v="14760" actId="2696"/>
        <pc:sldMkLst>
          <pc:docMk/>
          <pc:sldMk cId="1624773976" sldId="273"/>
        </pc:sldMkLst>
        <pc:spChg chg="mod">
          <ac:chgData name="Julie Barbour" userId="7be643c4-d93d-441f-af30-d117c7682772" providerId="ADAL" clId="{63DB5163-0E10-4F66-9197-E303931E1CAA}" dt="2025-11-13T22:22:26.876" v="8419" actId="27636"/>
          <ac:spMkLst>
            <pc:docMk/>
            <pc:sldMk cId="1624773976" sldId="273"/>
            <ac:spMk id="2" creationId="{5BED1D2B-C8A9-1613-8D90-749BE35FE21B}"/>
          </ac:spMkLst>
        </pc:spChg>
        <pc:spChg chg="del mod">
          <ac:chgData name="Julie Barbour" userId="7be643c4-d93d-441f-af30-d117c7682772" providerId="ADAL" clId="{63DB5163-0E10-4F66-9197-E303931E1CAA}" dt="2025-11-11T01:16:56.022" v="731" actId="478"/>
          <ac:spMkLst>
            <pc:docMk/>
            <pc:sldMk cId="1624773976" sldId="273"/>
            <ac:spMk id="3" creationId="{C4068320-5479-3FA3-4C9D-2395408B5CAA}"/>
          </ac:spMkLst>
        </pc:spChg>
        <pc:spChg chg="mod">
          <ac:chgData name="Julie Barbour" userId="7be643c4-d93d-441f-af30-d117c7682772" providerId="ADAL" clId="{63DB5163-0E10-4F66-9197-E303931E1CAA}" dt="2025-11-24T04:40:04.722" v="14680" actId="20577"/>
          <ac:spMkLst>
            <pc:docMk/>
            <pc:sldMk cId="1624773976" sldId="273"/>
            <ac:spMk id="3" creationId="{D3EC1EEA-67AD-8309-14CE-58031A5BE536}"/>
          </ac:spMkLst>
        </pc:spChg>
        <pc:spChg chg="add del mod">
          <ac:chgData name="Julie Barbour" userId="7be643c4-d93d-441f-af30-d117c7682772" providerId="ADAL" clId="{63DB5163-0E10-4F66-9197-E303931E1CAA}" dt="2025-11-11T01:16:57.679" v="732" actId="478"/>
          <ac:spMkLst>
            <pc:docMk/>
            <pc:sldMk cId="1624773976" sldId="273"/>
            <ac:spMk id="11" creationId="{F3404844-46C0-A6BE-F919-F1A5D51A55F3}"/>
          </ac:spMkLst>
        </pc:spChg>
        <pc:graphicFrameChg chg="add mod">
          <ac:chgData name="Julie Barbour" userId="7be643c4-d93d-441f-af30-d117c7682772" providerId="ADAL" clId="{63DB5163-0E10-4F66-9197-E303931E1CAA}" dt="2025-11-11T01:10:55.839" v="498"/>
          <ac:graphicFrameMkLst>
            <pc:docMk/>
            <pc:sldMk cId="1624773976" sldId="273"/>
            <ac:graphicFrameMk id="4" creationId="{42C14364-F2CD-A723-8AF6-0975326E4A3F}"/>
          </ac:graphicFrameMkLst>
        </pc:graphicFrameChg>
        <pc:graphicFrameChg chg="add mod modGraphic">
          <ac:chgData name="Julie Barbour" userId="7be643c4-d93d-441f-af30-d117c7682772" providerId="ADAL" clId="{63DB5163-0E10-4F66-9197-E303931E1CAA}" dt="2025-11-24T04:40:11.984" v="14695" actId="20577"/>
          <ac:graphicFrameMkLst>
            <pc:docMk/>
            <pc:sldMk cId="1624773976" sldId="273"/>
            <ac:graphicFrameMk id="5" creationId="{48BEF6E5-A93A-8F9B-20B6-9AB1D8EB980F}"/>
          </ac:graphicFrameMkLst>
        </pc:graphicFrameChg>
        <pc:graphicFrameChg chg="add mod modGraphic">
          <ac:chgData name="Julie Barbour" userId="7be643c4-d93d-441f-af30-d117c7682772" providerId="ADAL" clId="{63DB5163-0E10-4F66-9197-E303931E1CAA}" dt="2025-11-13T22:21:12.017" v="8382" actId="1076"/>
          <ac:graphicFrameMkLst>
            <pc:docMk/>
            <pc:sldMk cId="1624773976" sldId="273"/>
            <ac:graphicFrameMk id="6" creationId="{2253C6CA-EEE6-DE35-68FE-EEEE249EDF35}"/>
          </ac:graphicFrameMkLst>
        </pc:graphicFrameChg>
        <pc:graphicFrameChg chg="add mod">
          <ac:chgData name="Julie Barbour" userId="7be643c4-d93d-441f-af30-d117c7682772" providerId="ADAL" clId="{63DB5163-0E10-4F66-9197-E303931E1CAA}" dt="2025-11-11T01:12:29.328" v="553" actId="1076"/>
          <ac:graphicFrameMkLst>
            <pc:docMk/>
            <pc:sldMk cId="1624773976" sldId="273"/>
            <ac:graphicFrameMk id="7" creationId="{C16FA06C-8549-6396-EE0A-3337AC204AA2}"/>
          </ac:graphicFrameMkLst>
        </pc:graphicFrameChg>
        <pc:graphicFrameChg chg="add mod modGraphic">
          <ac:chgData name="Julie Barbour" userId="7be643c4-d93d-441f-af30-d117c7682772" providerId="ADAL" clId="{63DB5163-0E10-4F66-9197-E303931E1CAA}" dt="2025-11-13T22:21:14.584" v="8383" actId="1076"/>
          <ac:graphicFrameMkLst>
            <pc:docMk/>
            <pc:sldMk cId="1624773976" sldId="273"/>
            <ac:graphicFrameMk id="8" creationId="{BD963C46-1B45-FB1A-E0F5-95F25576F943}"/>
          </ac:graphicFrameMkLst>
        </pc:graphicFrameChg>
        <pc:graphicFrameChg chg="add mod modGraphic">
          <ac:chgData name="Julie Barbour" userId="7be643c4-d93d-441f-af30-d117c7682772" providerId="ADAL" clId="{63DB5163-0E10-4F66-9197-E303931E1CAA}" dt="2025-11-24T04:40:16.376" v="14702" actId="20577"/>
          <ac:graphicFrameMkLst>
            <pc:docMk/>
            <pc:sldMk cId="1624773976" sldId="273"/>
            <ac:graphicFrameMk id="9" creationId="{7D7E6820-6F6F-5E1A-62B3-6E3EB757F63D}"/>
          </ac:graphicFrameMkLst>
        </pc:graphicFrameChg>
        <pc:graphicFrameChg chg="add mod modGraphic">
          <ac:chgData name="Julie Barbour" userId="7be643c4-d93d-441f-af30-d117c7682772" providerId="ADAL" clId="{63DB5163-0E10-4F66-9197-E303931E1CAA}" dt="2025-11-13T22:21:24.982" v="8386" actId="1076"/>
          <ac:graphicFrameMkLst>
            <pc:docMk/>
            <pc:sldMk cId="1624773976" sldId="273"/>
            <ac:graphicFrameMk id="12" creationId="{A0CD0D7E-B0B7-D6DF-0FF4-FEA60A05E3D4}"/>
          </ac:graphicFrameMkLst>
        </pc:graphicFrameChg>
        <pc:graphicFrameChg chg="add mod modGraphic">
          <ac:chgData name="Julie Barbour" userId="7be643c4-d93d-441f-af30-d117c7682772" providerId="ADAL" clId="{63DB5163-0E10-4F66-9197-E303931E1CAA}" dt="2025-11-13T22:21:28.718" v="8387" actId="1076"/>
          <ac:graphicFrameMkLst>
            <pc:docMk/>
            <pc:sldMk cId="1624773976" sldId="273"/>
            <ac:graphicFrameMk id="13" creationId="{0DF9D8CD-A75B-212F-3050-B93E87959898}"/>
          </ac:graphicFrameMkLst>
        </pc:graphicFrameChg>
      </pc:sldChg>
      <pc:sldChg chg="addSp delSp modSp add del mod ord modNotesTx">
        <pc:chgData name="Julie Barbour" userId="7be643c4-d93d-441f-af30-d117c7682772" providerId="ADAL" clId="{63DB5163-0E10-4F66-9197-E303931E1CAA}" dt="2026-06-20T23:33:12.682" v="21291" actId="2696"/>
        <pc:sldMkLst>
          <pc:docMk/>
          <pc:sldMk cId="2928034012" sldId="273"/>
        </pc:sldMkLst>
        <pc:spChg chg="add mod">
          <ac:chgData name="Julie Barbour" userId="7be643c4-d93d-441f-af30-d117c7682772" providerId="ADAL" clId="{63DB5163-0E10-4F66-9197-E303931E1CAA}" dt="2025-11-24T08:32:57.628" v="17288" actId="403"/>
          <ac:spMkLst>
            <pc:docMk/>
            <pc:sldMk cId="2928034012" sldId="273"/>
            <ac:spMk id="2" creationId="{67809ABC-D0B9-616C-9C5B-5C361B74B61A}"/>
          </ac:spMkLst>
        </pc:spChg>
        <pc:spChg chg="mod">
          <ac:chgData name="Julie Barbour" userId="7be643c4-d93d-441f-af30-d117c7682772" providerId="ADAL" clId="{63DB5163-0E10-4F66-9197-E303931E1CAA}" dt="2025-11-24T08:12:43.848" v="16767" actId="20577"/>
          <ac:spMkLst>
            <pc:docMk/>
            <pc:sldMk cId="2928034012" sldId="273"/>
            <ac:spMk id="3" creationId="{D3EC1EEA-67AD-8309-14CE-58031A5BE536}"/>
          </ac:spMkLst>
        </pc:spChg>
        <pc:spChg chg="del mod">
          <ac:chgData name="Julie Barbour" userId="7be643c4-d93d-441f-af30-d117c7682772" providerId="ADAL" clId="{63DB5163-0E10-4F66-9197-E303931E1CAA}" dt="2025-11-24T08:11:09.261" v="16744" actId="478"/>
          <ac:spMkLst>
            <pc:docMk/>
            <pc:sldMk cId="2928034012" sldId="273"/>
            <ac:spMk id="14" creationId="{EEA56DBC-F1F2-B600-16B8-C38F1743A66B}"/>
          </ac:spMkLst>
        </pc:spChg>
        <pc:graphicFrameChg chg="del">
          <ac:chgData name="Julie Barbour" userId="7be643c4-d93d-441f-af30-d117c7682772" providerId="ADAL" clId="{63DB5163-0E10-4F66-9197-E303931E1CAA}" dt="2025-11-24T08:10:51.195" v="16740" actId="478"/>
          <ac:graphicFrameMkLst>
            <pc:docMk/>
            <pc:sldMk cId="2928034012" sldId="273"/>
            <ac:graphicFrameMk id="4" creationId="{5BD01434-D84B-84B5-1AAC-AAB00F6D253F}"/>
          </ac:graphicFrameMkLst>
        </pc:graphicFrameChg>
        <pc:graphicFrameChg chg="mod modGraphic">
          <ac:chgData name="Julie Barbour" userId="7be643c4-d93d-441f-af30-d117c7682772" providerId="ADAL" clId="{63DB5163-0E10-4F66-9197-E303931E1CAA}" dt="2025-11-24T08:22:42.467" v="16924" actId="20577"/>
          <ac:graphicFrameMkLst>
            <pc:docMk/>
            <pc:sldMk cId="2928034012" sldId="273"/>
            <ac:graphicFrameMk id="5" creationId="{48BEF6E5-A93A-8F9B-20B6-9AB1D8EB980F}"/>
          </ac:graphicFrameMkLst>
        </pc:graphicFrameChg>
        <pc:graphicFrameChg chg="del">
          <ac:chgData name="Julie Barbour" userId="7be643c4-d93d-441f-af30-d117c7682772" providerId="ADAL" clId="{63DB5163-0E10-4F66-9197-E303931E1CAA}" dt="2025-11-24T08:11:01.168" v="16742" actId="478"/>
          <ac:graphicFrameMkLst>
            <pc:docMk/>
            <pc:sldMk cId="2928034012" sldId="273"/>
            <ac:graphicFrameMk id="7" creationId="{CF5FB597-27F3-975E-973D-FD48C2006173}"/>
          </ac:graphicFrameMkLst>
        </pc:graphicFrameChg>
        <pc:graphicFrameChg chg="mod modGraphic">
          <ac:chgData name="Julie Barbour" userId="7be643c4-d93d-441f-af30-d117c7682772" providerId="ADAL" clId="{63DB5163-0E10-4F66-9197-E303931E1CAA}" dt="2025-11-25T03:24:51.537" v="20686" actId="1076"/>
          <ac:graphicFrameMkLst>
            <pc:docMk/>
            <pc:sldMk cId="2928034012" sldId="273"/>
            <ac:graphicFrameMk id="9" creationId="{7D7E6820-6F6F-5E1A-62B3-6E3EB757F63D}"/>
          </ac:graphicFrameMkLst>
        </pc:graphicFrameChg>
        <pc:graphicFrameChg chg="del">
          <ac:chgData name="Julie Barbour" userId="7be643c4-d93d-441f-af30-d117c7682772" providerId="ADAL" clId="{63DB5163-0E10-4F66-9197-E303931E1CAA}" dt="2025-11-24T08:10:55.504" v="16741" actId="478"/>
          <ac:graphicFrameMkLst>
            <pc:docMk/>
            <pc:sldMk cId="2928034012" sldId="273"/>
            <ac:graphicFrameMk id="10" creationId="{9A363B53-0DB9-392C-ACEA-369A53EC6E97}"/>
          </ac:graphicFrameMkLst>
        </pc:graphicFrameChg>
        <pc:graphicFrameChg chg="del">
          <ac:chgData name="Julie Barbour" userId="7be643c4-d93d-441f-af30-d117c7682772" providerId="ADAL" clId="{63DB5163-0E10-4F66-9197-E303931E1CAA}" dt="2025-11-24T08:11:04.474" v="16743" actId="478"/>
          <ac:graphicFrameMkLst>
            <pc:docMk/>
            <pc:sldMk cId="2928034012" sldId="273"/>
            <ac:graphicFrameMk id="11" creationId="{C0898FA5-6F81-AC92-6AF1-E812AA266A73}"/>
          </ac:graphicFrameMkLst>
        </pc:graphicFrameChg>
        <pc:graphicFrameChg chg="mod modGraphic">
          <ac:chgData name="Julie Barbour" userId="7be643c4-d93d-441f-af30-d117c7682772" providerId="ADAL" clId="{63DB5163-0E10-4F66-9197-E303931E1CAA}" dt="2025-11-24T08:23:47.603" v="16940" actId="14734"/>
          <ac:graphicFrameMkLst>
            <pc:docMk/>
            <pc:sldMk cId="2928034012" sldId="273"/>
            <ac:graphicFrameMk id="13" creationId="{0DF9D8CD-A75B-212F-3050-B93E87959898}"/>
          </ac:graphicFrameMkLst>
        </pc:graphicFrameChg>
      </pc:sldChg>
      <pc:sldChg chg="modSp add mod chgLayout">
        <pc:chgData name="Julie Barbour" userId="7be643c4-d93d-441f-af30-d117c7682772" providerId="ADAL" clId="{63DB5163-0E10-4F66-9197-E303931E1CAA}" dt="2025-11-27T08:50:07.590" v="21276" actId="114"/>
        <pc:sldMkLst>
          <pc:docMk/>
          <pc:sldMk cId="3669478289" sldId="274"/>
        </pc:sldMkLst>
        <pc:spChg chg="mod ord">
          <ac:chgData name="Julie Barbour" userId="7be643c4-d93d-441f-af30-d117c7682772" providerId="ADAL" clId="{63DB5163-0E10-4F66-9197-E303931E1CAA}" dt="2025-11-24T09:17:17.312" v="19574" actId="404"/>
          <ac:spMkLst>
            <pc:docMk/>
            <pc:sldMk cId="3669478289" sldId="274"/>
            <ac:spMk id="2" creationId="{A0780D3E-8AA7-A65C-EA25-8A96A7C1103A}"/>
          </ac:spMkLst>
        </pc:spChg>
        <pc:spChg chg="mod ord">
          <ac:chgData name="Julie Barbour" userId="7be643c4-d93d-441f-af30-d117c7682772" providerId="ADAL" clId="{63DB5163-0E10-4F66-9197-E303931E1CAA}" dt="2025-11-27T08:50:07.590" v="21276" actId="114"/>
          <ac:spMkLst>
            <pc:docMk/>
            <pc:sldMk cId="3669478289" sldId="274"/>
            <ac:spMk id="3" creationId="{5A305300-9D67-898C-B1A7-CD0627333902}"/>
          </ac:spMkLst>
        </pc:spChg>
      </pc:sldChg>
      <pc:sldChg chg="addSp delSp modSp new del mod ord delAnim modAnim modNotesTx">
        <pc:chgData name="Julie Barbour" userId="7be643c4-d93d-441f-af30-d117c7682772" providerId="ADAL" clId="{63DB5163-0E10-4F66-9197-E303931E1CAA}" dt="2026-06-20T23:33:12.682" v="21291" actId="2696"/>
        <pc:sldMkLst>
          <pc:docMk/>
          <pc:sldMk cId="8752492" sldId="275"/>
        </pc:sldMkLst>
        <pc:spChg chg="mod">
          <ac:chgData name="Julie Barbour" userId="7be643c4-d93d-441f-af30-d117c7682772" providerId="ADAL" clId="{63DB5163-0E10-4F66-9197-E303931E1CAA}" dt="2025-11-24T01:08:18.363" v="12674" actId="14100"/>
          <ac:spMkLst>
            <pc:docMk/>
            <pc:sldMk cId="8752492" sldId="275"/>
            <ac:spMk id="2" creationId="{913521BE-2610-0286-5641-C99BB4639494}"/>
          </ac:spMkLst>
        </pc:spChg>
        <pc:spChg chg="add mod">
          <ac:chgData name="Julie Barbour" userId="7be643c4-d93d-441f-af30-d117c7682772" providerId="ADAL" clId="{63DB5163-0E10-4F66-9197-E303931E1CAA}" dt="2025-11-24T02:08:56.511" v="13167" actId="1076"/>
          <ac:spMkLst>
            <pc:docMk/>
            <pc:sldMk cId="8752492" sldId="275"/>
            <ac:spMk id="7" creationId="{61AA9937-6AEB-E073-D37D-7CD97F86F7BF}"/>
          </ac:spMkLst>
        </pc:spChg>
        <pc:spChg chg="add mod">
          <ac:chgData name="Julie Barbour" userId="7be643c4-d93d-441f-af30-d117c7682772" providerId="ADAL" clId="{63DB5163-0E10-4F66-9197-E303931E1CAA}" dt="2025-11-24T02:09:35.053" v="13176" actId="1076"/>
          <ac:spMkLst>
            <pc:docMk/>
            <pc:sldMk cId="8752492" sldId="275"/>
            <ac:spMk id="9" creationId="{6F6978F1-AD3F-90AD-E982-AD36AA7B83BF}"/>
          </ac:spMkLst>
        </pc:spChg>
        <pc:spChg chg="add del mod">
          <ac:chgData name="Julie Barbour" userId="7be643c4-d93d-441f-af30-d117c7682772" providerId="ADAL" clId="{63DB5163-0E10-4F66-9197-E303931E1CAA}" dt="2025-11-13T01:42:13.900" v="3540" actId="478"/>
          <ac:spMkLst>
            <pc:docMk/>
            <pc:sldMk cId="8752492" sldId="275"/>
            <ac:spMk id="13" creationId="{5409DE1C-29A7-F92A-7984-02F8FCA92482}"/>
          </ac:spMkLst>
        </pc:spChg>
        <pc:spChg chg="add del">
          <ac:chgData name="Julie Barbour" userId="7be643c4-d93d-441f-af30-d117c7682772" providerId="ADAL" clId="{63DB5163-0E10-4F66-9197-E303931E1CAA}" dt="2025-11-13T01:42:31.146" v="3542" actId="478"/>
          <ac:spMkLst>
            <pc:docMk/>
            <pc:sldMk cId="8752492" sldId="275"/>
            <ac:spMk id="14" creationId="{BE120765-871F-393B-C650-089DB3BD40D4}"/>
          </ac:spMkLst>
        </pc:spChg>
        <pc:spChg chg="add del mod">
          <ac:chgData name="Julie Barbour" userId="7be643c4-d93d-441f-af30-d117c7682772" providerId="ADAL" clId="{63DB5163-0E10-4F66-9197-E303931E1CAA}" dt="2025-11-13T01:44:27.627" v="3545" actId="478"/>
          <ac:spMkLst>
            <pc:docMk/>
            <pc:sldMk cId="8752492" sldId="275"/>
            <ac:spMk id="15" creationId="{A42717A3-B9C4-1C8F-5FF5-13CE43BBB595}"/>
          </ac:spMkLst>
        </pc:spChg>
        <pc:spChg chg="add mod">
          <ac:chgData name="Julie Barbour" userId="7be643c4-d93d-441f-af30-d117c7682772" providerId="ADAL" clId="{63DB5163-0E10-4F66-9197-E303931E1CAA}" dt="2025-11-13T01:46:03.202" v="3563" actId="14100"/>
          <ac:spMkLst>
            <pc:docMk/>
            <pc:sldMk cId="8752492" sldId="275"/>
            <ac:spMk id="16" creationId="{77EF8F82-C0A4-A42F-E73C-590497226262}"/>
          </ac:spMkLst>
        </pc:spChg>
        <pc:spChg chg="add mod">
          <ac:chgData name="Julie Barbour" userId="7be643c4-d93d-441f-af30-d117c7682772" providerId="ADAL" clId="{63DB5163-0E10-4F66-9197-E303931E1CAA}" dt="2025-11-24T02:09:26.817" v="13175" actId="1076"/>
          <ac:spMkLst>
            <pc:docMk/>
            <pc:sldMk cId="8752492" sldId="275"/>
            <ac:spMk id="17" creationId="{841383BE-B13C-4D74-2F5E-749C7AC1D6A8}"/>
          </ac:spMkLst>
        </pc:spChg>
        <pc:spChg chg="add mod">
          <ac:chgData name="Julie Barbour" userId="7be643c4-d93d-441f-af30-d117c7682772" providerId="ADAL" clId="{63DB5163-0E10-4F66-9197-E303931E1CAA}" dt="2025-11-24T02:09:07.139" v="13173" actId="14100"/>
          <ac:spMkLst>
            <pc:docMk/>
            <pc:sldMk cId="8752492" sldId="275"/>
            <ac:spMk id="18" creationId="{434F433E-5CEA-106D-0EF8-1BFBDDE8302F}"/>
          </ac:spMkLst>
        </pc:spChg>
        <pc:spChg chg="add del mod">
          <ac:chgData name="Julie Barbour" userId="7be643c4-d93d-441f-af30-d117c7682772" providerId="ADAL" clId="{63DB5163-0E10-4F66-9197-E303931E1CAA}" dt="2025-11-24T00:52:30.393" v="12466" actId="478"/>
          <ac:spMkLst>
            <pc:docMk/>
            <pc:sldMk cId="8752492" sldId="275"/>
            <ac:spMk id="19" creationId="{E2E051BA-8E54-F781-3BB3-06DB22B1477C}"/>
          </ac:spMkLst>
        </pc:spChg>
        <pc:spChg chg="add del mod">
          <ac:chgData name="Julie Barbour" userId="7be643c4-d93d-441f-af30-d117c7682772" providerId="ADAL" clId="{63DB5163-0E10-4F66-9197-E303931E1CAA}" dt="2025-11-24T00:54:40.518" v="12500" actId="478"/>
          <ac:spMkLst>
            <pc:docMk/>
            <pc:sldMk cId="8752492" sldId="275"/>
            <ac:spMk id="20" creationId="{FB0F519D-7213-FD33-9B4A-CB115EF860C3}"/>
          </ac:spMkLst>
        </pc:spChg>
        <pc:spChg chg="add del mod">
          <ac:chgData name="Julie Barbour" userId="7be643c4-d93d-441f-af30-d117c7682772" providerId="ADAL" clId="{63DB5163-0E10-4F66-9197-E303931E1CAA}" dt="2025-11-24T00:53:19.684" v="12478" actId="478"/>
          <ac:spMkLst>
            <pc:docMk/>
            <pc:sldMk cId="8752492" sldId="275"/>
            <ac:spMk id="21" creationId="{B37413BC-0C24-0C46-79FF-C99E82B709C5}"/>
          </ac:spMkLst>
        </pc:spChg>
        <pc:graphicFrameChg chg="add mod modGraphic">
          <ac:chgData name="Julie Barbour" userId="7be643c4-d93d-441f-af30-d117c7682772" providerId="ADAL" clId="{63DB5163-0E10-4F66-9197-E303931E1CAA}" dt="2025-11-24T09:37:50.264" v="20044" actId="207"/>
          <ac:graphicFrameMkLst>
            <pc:docMk/>
            <pc:sldMk cId="8752492" sldId="275"/>
            <ac:graphicFrameMk id="3" creationId="{04D561F1-F9DD-2484-C7DF-78E8B3ECF1A7}"/>
          </ac:graphicFrameMkLst>
        </pc:graphicFrameChg>
        <pc:graphicFrameChg chg="add mod modGraphic">
          <ac:chgData name="Julie Barbour" userId="7be643c4-d93d-441f-af30-d117c7682772" providerId="ADAL" clId="{63DB5163-0E10-4F66-9197-E303931E1CAA}" dt="2025-11-24T02:10:07.395" v="13182" actId="207"/>
          <ac:graphicFrameMkLst>
            <pc:docMk/>
            <pc:sldMk cId="8752492" sldId="275"/>
            <ac:graphicFrameMk id="4" creationId="{12A2FAD0-9866-4559-6EAE-77A253AC8330}"/>
          </ac:graphicFrameMkLst>
        </pc:graphicFrameChg>
        <pc:graphicFrameChg chg="add mod modGraphic">
          <ac:chgData name="Julie Barbour" userId="7be643c4-d93d-441f-af30-d117c7682772" providerId="ADAL" clId="{63DB5163-0E10-4F66-9197-E303931E1CAA}" dt="2025-11-24T02:09:20.252" v="13174" actId="1076"/>
          <ac:graphicFrameMkLst>
            <pc:docMk/>
            <pc:sldMk cId="8752492" sldId="275"/>
            <ac:graphicFrameMk id="5" creationId="{2759E8A0-A5B6-95CA-B598-9ED702491F22}"/>
          </ac:graphicFrameMkLst>
        </pc:graphicFrameChg>
        <pc:graphicFrameChg chg="add del mod modGraphic">
          <ac:chgData name="Julie Barbour" userId="7be643c4-d93d-441f-af30-d117c7682772" providerId="ADAL" clId="{63DB5163-0E10-4F66-9197-E303931E1CAA}" dt="2025-11-12T04:02:17.731" v="2476" actId="478"/>
          <ac:graphicFrameMkLst>
            <pc:docMk/>
            <pc:sldMk cId="8752492" sldId="275"/>
            <ac:graphicFrameMk id="6" creationId="{4EDCD39E-4DEB-4F05-AD94-88FA23C641AF}"/>
          </ac:graphicFrameMkLst>
        </pc:graphicFrameChg>
        <pc:graphicFrameChg chg="add mod modGraphic">
          <ac:chgData name="Julie Barbour" userId="7be643c4-d93d-441f-af30-d117c7682772" providerId="ADAL" clId="{63DB5163-0E10-4F66-9197-E303931E1CAA}" dt="2025-11-24T09:37:55.779" v="20045" actId="207"/>
          <ac:graphicFrameMkLst>
            <pc:docMk/>
            <pc:sldMk cId="8752492" sldId="275"/>
            <ac:graphicFrameMk id="6" creationId="{AFFE91AB-96EE-F331-6BF7-316CC158AE12}"/>
          </ac:graphicFrameMkLst>
        </pc:graphicFrameChg>
        <pc:graphicFrameChg chg="add del mod">
          <ac:chgData name="Julie Barbour" userId="7be643c4-d93d-441f-af30-d117c7682772" providerId="ADAL" clId="{63DB5163-0E10-4F66-9197-E303931E1CAA}" dt="2025-11-24T02:06:32.048" v="13091" actId="478"/>
          <ac:graphicFrameMkLst>
            <pc:docMk/>
            <pc:sldMk cId="8752492" sldId="275"/>
            <ac:graphicFrameMk id="8" creationId="{215F9910-7B92-3113-46FC-024021A2EFDC}"/>
          </ac:graphicFrameMkLst>
        </pc:graphicFrameChg>
        <pc:cxnChg chg="add del mod">
          <ac:chgData name="Julie Barbour" userId="7be643c4-d93d-441f-af30-d117c7682772" providerId="ADAL" clId="{63DB5163-0E10-4F66-9197-E303931E1CAA}" dt="2025-11-13T01:37:19.397" v="3491" actId="478"/>
          <ac:cxnSpMkLst>
            <pc:docMk/>
            <pc:sldMk cId="8752492" sldId="275"/>
            <ac:cxnSpMk id="8" creationId="{B2F76C3F-C29C-CCAB-A83D-6B3CE1033092}"/>
          </ac:cxnSpMkLst>
        </pc:cxnChg>
        <pc:cxnChg chg="add del mod">
          <ac:chgData name="Julie Barbour" userId="7be643c4-d93d-441f-af30-d117c7682772" providerId="ADAL" clId="{63DB5163-0E10-4F66-9197-E303931E1CAA}" dt="2025-11-13T01:41:32.074" v="3537" actId="478"/>
          <ac:cxnSpMkLst>
            <pc:docMk/>
            <pc:sldMk cId="8752492" sldId="275"/>
            <ac:cxnSpMk id="10" creationId="{3944BB73-5FE8-EC65-A9A9-540CEBFB5CA0}"/>
          </ac:cxnSpMkLst>
        </pc:cxnChg>
      </pc:sldChg>
      <pc:sldChg chg="add del">
        <pc:chgData name="Julie Barbour" userId="7be643c4-d93d-441f-af30-d117c7682772" providerId="ADAL" clId="{63DB5163-0E10-4F66-9197-E303931E1CAA}" dt="2025-11-12T03:00:59.488" v="1842" actId="2696"/>
        <pc:sldMkLst>
          <pc:docMk/>
          <pc:sldMk cId="1810749053" sldId="275"/>
        </pc:sldMkLst>
      </pc:sldChg>
      <pc:sldChg chg="addSp delSp modSp new mod delAnim modAnim modNotesTx">
        <pc:chgData name="Julie Barbour" userId="7be643c4-d93d-441f-af30-d117c7682772" providerId="ADAL" clId="{63DB5163-0E10-4F66-9197-E303931E1CAA}" dt="2025-11-25T08:55:24.418" v="21159" actId="20577"/>
        <pc:sldMkLst>
          <pc:docMk/>
          <pc:sldMk cId="2438357998" sldId="276"/>
        </pc:sldMkLst>
        <pc:spChg chg="mod">
          <ac:chgData name="Julie Barbour" userId="7be643c4-d93d-441f-af30-d117c7682772" providerId="ADAL" clId="{63DB5163-0E10-4F66-9197-E303931E1CAA}" dt="2025-11-13T23:47:45.674" v="10574" actId="14100"/>
          <ac:spMkLst>
            <pc:docMk/>
            <pc:sldMk cId="2438357998" sldId="276"/>
            <ac:spMk id="2" creationId="{EE1087B4-6540-C284-6AAB-88A7BF6F2599}"/>
          </ac:spMkLst>
        </pc:spChg>
        <pc:spChg chg="add mod">
          <ac:chgData name="Julie Barbour" userId="7be643c4-d93d-441f-af30-d117c7682772" providerId="ADAL" clId="{63DB5163-0E10-4F66-9197-E303931E1CAA}" dt="2025-11-13T02:26:08.967" v="5063" actId="1076"/>
          <ac:spMkLst>
            <pc:docMk/>
            <pc:sldMk cId="2438357998" sldId="276"/>
            <ac:spMk id="6" creationId="{71E20FB8-5B8A-AE23-BE20-886FD03A1ECB}"/>
          </ac:spMkLst>
        </pc:spChg>
        <pc:spChg chg="add del mod">
          <ac:chgData name="Julie Barbour" userId="7be643c4-d93d-441f-af30-d117c7682772" providerId="ADAL" clId="{63DB5163-0E10-4F66-9197-E303931E1CAA}" dt="2025-11-24T09:29:05.542" v="19867" actId="478"/>
          <ac:spMkLst>
            <pc:docMk/>
            <pc:sldMk cId="2438357998" sldId="276"/>
            <ac:spMk id="7" creationId="{5FF7B7D5-DDDA-B028-E1DF-82C5076C8B63}"/>
          </ac:spMkLst>
        </pc:spChg>
        <pc:spChg chg="add del mod">
          <ac:chgData name="Julie Barbour" userId="7be643c4-d93d-441f-af30-d117c7682772" providerId="ADAL" clId="{63DB5163-0E10-4F66-9197-E303931E1CAA}" dt="2025-11-24T00:38:13.466" v="12351" actId="478"/>
          <ac:spMkLst>
            <pc:docMk/>
            <pc:sldMk cId="2438357998" sldId="276"/>
            <ac:spMk id="8" creationId="{E3667737-A42E-628C-3E71-88B6A5D2F167}"/>
          </ac:spMkLst>
        </pc:spChg>
        <pc:spChg chg="add del mod">
          <ac:chgData name="Julie Barbour" userId="7be643c4-d93d-441f-af30-d117c7682772" providerId="ADAL" clId="{63DB5163-0E10-4F66-9197-E303931E1CAA}" dt="2025-11-24T00:41:02.908" v="12386" actId="478"/>
          <ac:spMkLst>
            <pc:docMk/>
            <pc:sldMk cId="2438357998" sldId="276"/>
            <ac:spMk id="9" creationId="{DD045B85-4FE7-18CE-2364-DB06CAFFEDD9}"/>
          </ac:spMkLst>
        </pc:spChg>
        <pc:spChg chg="add mod">
          <ac:chgData name="Julie Barbour" userId="7be643c4-d93d-441f-af30-d117c7682772" providerId="ADAL" clId="{63DB5163-0E10-4F66-9197-E303931E1CAA}" dt="2025-11-13T02:26:58.019" v="5073" actId="1076"/>
          <ac:spMkLst>
            <pc:docMk/>
            <pc:sldMk cId="2438357998" sldId="276"/>
            <ac:spMk id="11" creationId="{64367995-7568-9D45-451A-CAFE32F6A225}"/>
          </ac:spMkLst>
        </pc:spChg>
        <pc:spChg chg="add del mod">
          <ac:chgData name="Julie Barbour" userId="7be643c4-d93d-441f-af30-d117c7682772" providerId="ADAL" clId="{63DB5163-0E10-4F66-9197-E303931E1CAA}" dt="2025-11-24T00:38:15.801" v="12352" actId="478"/>
          <ac:spMkLst>
            <pc:docMk/>
            <pc:sldMk cId="2438357998" sldId="276"/>
            <ac:spMk id="13" creationId="{ABCE5E4F-16FA-BEFB-280A-4ED19C4259C5}"/>
          </ac:spMkLst>
        </pc:spChg>
        <pc:graphicFrameChg chg="add mod modGraphic">
          <ac:chgData name="Julie Barbour" userId="7be643c4-d93d-441f-af30-d117c7682772" providerId="ADAL" clId="{63DB5163-0E10-4F66-9197-E303931E1CAA}" dt="2025-11-24T09:29:42.119" v="19875" actId="14734"/>
          <ac:graphicFrameMkLst>
            <pc:docMk/>
            <pc:sldMk cId="2438357998" sldId="276"/>
            <ac:graphicFrameMk id="3" creationId="{F269E503-E3CE-4313-0B40-E70713EC9BB8}"/>
          </ac:graphicFrameMkLst>
        </pc:graphicFrameChg>
        <pc:graphicFrameChg chg="add mod modGraphic">
          <ac:chgData name="Julie Barbour" userId="7be643c4-d93d-441f-af30-d117c7682772" providerId="ADAL" clId="{63DB5163-0E10-4F66-9197-E303931E1CAA}" dt="2025-11-25T08:55:24.418" v="21159" actId="20577"/>
          <ac:graphicFrameMkLst>
            <pc:docMk/>
            <pc:sldMk cId="2438357998" sldId="276"/>
            <ac:graphicFrameMk id="4" creationId="{CB335D20-ED5F-A735-D79A-8AC0F8531760}"/>
          </ac:graphicFrameMkLst>
        </pc:graphicFrameChg>
        <pc:graphicFrameChg chg="add del mod modGraphic">
          <ac:chgData name="Julie Barbour" userId="7be643c4-d93d-441f-af30-d117c7682772" providerId="ADAL" clId="{63DB5163-0E10-4F66-9197-E303931E1CAA}" dt="2025-11-13T01:48:46.906" v="3598" actId="478"/>
          <ac:graphicFrameMkLst>
            <pc:docMk/>
            <pc:sldMk cId="2438357998" sldId="276"/>
            <ac:graphicFrameMk id="5" creationId="{00C6C16C-DA89-6290-64E8-F36118C1ECA5}"/>
          </ac:graphicFrameMkLst>
        </pc:graphicFrameChg>
        <pc:graphicFrameChg chg="add mod modGraphic">
          <ac:chgData name="Julie Barbour" userId="7be643c4-d93d-441f-af30-d117c7682772" providerId="ADAL" clId="{63DB5163-0E10-4F66-9197-E303931E1CAA}" dt="2025-11-25T08:53:36.148" v="21153" actId="20577"/>
          <ac:graphicFrameMkLst>
            <pc:docMk/>
            <pc:sldMk cId="2438357998" sldId="276"/>
            <ac:graphicFrameMk id="10" creationId="{A15D1261-61A2-3087-7631-78A0EDC8BFB7}"/>
          </ac:graphicFrameMkLst>
        </pc:graphicFrameChg>
        <pc:picChg chg="add">
          <ac:chgData name="Julie Barbour" userId="7be643c4-d93d-441f-af30-d117c7682772" providerId="ADAL" clId="{63DB5163-0E10-4F66-9197-E303931E1CAA}" dt="2025-11-13T02:27:05.705" v="5074"/>
          <ac:picMkLst>
            <pc:docMk/>
            <pc:sldMk cId="2438357998" sldId="276"/>
            <ac:picMk id="12" creationId="{B8A9B222-B995-27CD-F65C-29A1536EAE11}"/>
          </ac:picMkLst>
        </pc:picChg>
      </pc:sldChg>
      <pc:sldChg chg="addSp delSp modSp add mod delAnim modAnim modNotesTx">
        <pc:chgData name="Julie Barbour" userId="7be643c4-d93d-441f-af30-d117c7682772" providerId="ADAL" clId="{63DB5163-0E10-4F66-9197-E303931E1CAA}" dt="2025-11-25T09:06:28.800" v="21173" actId="20577"/>
        <pc:sldMkLst>
          <pc:docMk/>
          <pc:sldMk cId="2986990255" sldId="277"/>
        </pc:sldMkLst>
        <pc:spChg chg="mod">
          <ac:chgData name="Julie Barbour" userId="7be643c4-d93d-441f-af30-d117c7682772" providerId="ADAL" clId="{63DB5163-0E10-4F66-9197-E303931E1CAA}" dt="2025-11-13T23:47:49.325" v="10575" actId="14100"/>
          <ac:spMkLst>
            <pc:docMk/>
            <pc:sldMk cId="2986990255" sldId="277"/>
            <ac:spMk id="2" creationId="{38AC7619-B88E-313F-E355-93F95E52DD5D}"/>
          </ac:spMkLst>
        </pc:spChg>
        <pc:spChg chg="add mod">
          <ac:chgData name="Julie Barbour" userId="7be643c4-d93d-441f-af30-d117c7682772" providerId="ADAL" clId="{63DB5163-0E10-4F66-9197-E303931E1CAA}" dt="2025-11-13T01:55:57.729" v="3669" actId="1076"/>
          <ac:spMkLst>
            <pc:docMk/>
            <pc:sldMk cId="2986990255" sldId="277"/>
            <ac:spMk id="9" creationId="{83FFC697-480F-9EBF-ED4C-4754D1FF0CD3}"/>
          </ac:spMkLst>
        </pc:spChg>
        <pc:spChg chg="add del mod">
          <ac:chgData name="Julie Barbour" userId="7be643c4-d93d-441f-af30-d117c7682772" providerId="ADAL" clId="{63DB5163-0E10-4F66-9197-E303931E1CAA}" dt="2025-11-24T09:27:04.124" v="19853" actId="478"/>
          <ac:spMkLst>
            <pc:docMk/>
            <pc:sldMk cId="2986990255" sldId="277"/>
            <ac:spMk id="10" creationId="{C1B86B0E-CD16-78B3-74E7-5E69C3C4FA6E}"/>
          </ac:spMkLst>
        </pc:spChg>
        <pc:spChg chg="add del mod">
          <ac:chgData name="Julie Barbour" userId="7be643c4-d93d-441f-af30-d117c7682772" providerId="ADAL" clId="{63DB5163-0E10-4F66-9197-E303931E1CAA}" dt="2025-11-24T00:44:51.818" v="12416" actId="478"/>
          <ac:spMkLst>
            <pc:docMk/>
            <pc:sldMk cId="2986990255" sldId="277"/>
            <ac:spMk id="11" creationId="{EFA9C124-2958-3D65-6FE2-C30EDD0461CB}"/>
          </ac:spMkLst>
        </pc:spChg>
        <pc:spChg chg="add del mod">
          <ac:chgData name="Julie Barbour" userId="7be643c4-d93d-441f-af30-d117c7682772" providerId="ADAL" clId="{63DB5163-0E10-4F66-9197-E303931E1CAA}" dt="2025-11-24T00:45:39.196" v="12430" actId="478"/>
          <ac:spMkLst>
            <pc:docMk/>
            <pc:sldMk cId="2986990255" sldId="277"/>
            <ac:spMk id="12" creationId="{C2BCDADE-0739-35CA-F1CF-C0450166B798}"/>
          </ac:spMkLst>
        </pc:spChg>
        <pc:graphicFrameChg chg="del mod">
          <ac:chgData name="Julie Barbour" userId="7be643c4-d93d-441f-af30-d117c7682772" providerId="ADAL" clId="{63DB5163-0E10-4F66-9197-E303931E1CAA}" dt="2025-11-13T01:17:19.059" v="3036" actId="478"/>
          <ac:graphicFrameMkLst>
            <pc:docMk/>
            <pc:sldMk cId="2986990255" sldId="277"/>
            <ac:graphicFrameMk id="3" creationId="{1D7D439C-DBBF-CF77-44E2-3BE5FA6EE40A}"/>
          </ac:graphicFrameMkLst>
        </pc:graphicFrameChg>
        <pc:graphicFrameChg chg="add mod modGraphic">
          <ac:chgData name="Julie Barbour" userId="7be643c4-d93d-441f-af30-d117c7682772" providerId="ADAL" clId="{63DB5163-0E10-4F66-9197-E303931E1CAA}" dt="2025-11-25T09:06:28.800" v="21173" actId="20577"/>
          <ac:graphicFrameMkLst>
            <pc:docMk/>
            <pc:sldMk cId="2986990255" sldId="277"/>
            <ac:graphicFrameMk id="3" creationId="{8D7010E1-633A-6566-FCB6-EA4D07009BA9}"/>
          </ac:graphicFrameMkLst>
        </pc:graphicFrameChg>
        <pc:graphicFrameChg chg="del mod">
          <ac:chgData name="Julie Barbour" userId="7be643c4-d93d-441f-af30-d117c7682772" providerId="ADAL" clId="{63DB5163-0E10-4F66-9197-E303931E1CAA}" dt="2025-11-13T01:20:54.681" v="3113" actId="478"/>
          <ac:graphicFrameMkLst>
            <pc:docMk/>
            <pc:sldMk cId="2986990255" sldId="277"/>
            <ac:graphicFrameMk id="4" creationId="{017F6E86-D5DC-6508-A1C0-E34F3CC80519}"/>
          </ac:graphicFrameMkLst>
        </pc:graphicFrameChg>
        <pc:graphicFrameChg chg="del">
          <ac:chgData name="Julie Barbour" userId="7be643c4-d93d-441f-af30-d117c7682772" providerId="ADAL" clId="{63DB5163-0E10-4F66-9197-E303931E1CAA}" dt="2025-11-13T01:20:50.906" v="3112" actId="478"/>
          <ac:graphicFrameMkLst>
            <pc:docMk/>
            <pc:sldMk cId="2986990255" sldId="277"/>
            <ac:graphicFrameMk id="5" creationId="{70FD4C82-6ABA-5557-CD7C-0A11FA45172B}"/>
          </ac:graphicFrameMkLst>
        </pc:graphicFrameChg>
        <pc:graphicFrameChg chg="add mod modGraphic">
          <ac:chgData name="Julie Barbour" userId="7be643c4-d93d-441f-af30-d117c7682772" providerId="ADAL" clId="{63DB5163-0E10-4F66-9197-E303931E1CAA}" dt="2025-11-25T08:55:45.236" v="21162" actId="20577"/>
          <ac:graphicFrameMkLst>
            <pc:docMk/>
            <pc:sldMk cId="2986990255" sldId="277"/>
            <ac:graphicFrameMk id="6" creationId="{C2FB49F8-2962-ACDA-9DF1-1830AE66F91B}"/>
          </ac:graphicFrameMkLst>
        </pc:graphicFrameChg>
        <pc:graphicFrameChg chg="add mod modGraphic">
          <ac:chgData name="Julie Barbour" userId="7be643c4-d93d-441f-af30-d117c7682772" providerId="ADAL" clId="{63DB5163-0E10-4F66-9197-E303931E1CAA}" dt="2025-11-25T08:55:49.058" v="21166" actId="20577"/>
          <ac:graphicFrameMkLst>
            <pc:docMk/>
            <pc:sldMk cId="2986990255" sldId="277"/>
            <ac:graphicFrameMk id="7" creationId="{B39E5B33-4EC3-A20F-D06C-E18532851002}"/>
          </ac:graphicFrameMkLst>
        </pc:graphicFrameChg>
        <pc:graphicFrameChg chg="add del mod modGraphic">
          <ac:chgData name="Julie Barbour" userId="7be643c4-d93d-441f-af30-d117c7682772" providerId="ADAL" clId="{63DB5163-0E10-4F66-9197-E303931E1CAA}" dt="2025-11-13T01:54:49.325" v="3655" actId="478"/>
          <ac:graphicFrameMkLst>
            <pc:docMk/>
            <pc:sldMk cId="2986990255" sldId="277"/>
            <ac:graphicFrameMk id="8" creationId="{308C81E6-4239-9833-BF70-AE2FC79AAAAA}"/>
          </ac:graphicFrameMkLst>
        </pc:graphicFrameChg>
      </pc:sldChg>
      <pc:sldChg chg="addSp delSp modSp new mod ord chgLayout">
        <pc:chgData name="Julie Barbour" userId="7be643c4-d93d-441f-af30-d117c7682772" providerId="ADAL" clId="{63DB5163-0E10-4F66-9197-E303931E1CAA}" dt="2025-11-25T03:27:42.300" v="20688" actId="207"/>
        <pc:sldMkLst>
          <pc:docMk/>
          <pc:sldMk cId="3194218500" sldId="278"/>
        </pc:sldMkLst>
        <pc:spChg chg="mod ord">
          <ac:chgData name="Julie Barbour" userId="7be643c4-d93d-441f-af30-d117c7682772" providerId="ADAL" clId="{63DB5163-0E10-4F66-9197-E303931E1CAA}" dt="2025-11-13T02:07:28.893" v="3915" actId="122"/>
          <ac:spMkLst>
            <pc:docMk/>
            <pc:sldMk cId="3194218500" sldId="278"/>
            <ac:spMk id="2" creationId="{EF423BAE-23A1-75D8-D043-C7DEC05E5D6B}"/>
          </ac:spMkLst>
        </pc:spChg>
        <pc:spChg chg="del mod ord">
          <ac:chgData name="Julie Barbour" userId="7be643c4-d93d-441f-af30-d117c7682772" providerId="ADAL" clId="{63DB5163-0E10-4F66-9197-E303931E1CAA}" dt="2025-11-13T02:07:14.186" v="3911" actId="478"/>
          <ac:spMkLst>
            <pc:docMk/>
            <pc:sldMk cId="3194218500" sldId="278"/>
            <ac:spMk id="3" creationId="{4E4F84CC-EDC9-304F-D9B3-AD866B8F35DA}"/>
          </ac:spMkLst>
        </pc:spChg>
        <pc:spChg chg="add del mod">
          <ac:chgData name="Julie Barbour" userId="7be643c4-d93d-441f-af30-d117c7682772" providerId="ADAL" clId="{63DB5163-0E10-4F66-9197-E303931E1CAA}" dt="2025-11-13T02:07:16.567" v="3912" actId="478"/>
          <ac:spMkLst>
            <pc:docMk/>
            <pc:sldMk cId="3194218500" sldId="278"/>
            <ac:spMk id="10" creationId="{B722687D-6B16-4917-61AC-4A306FBBCE31}"/>
          </ac:spMkLst>
        </pc:spChg>
        <pc:graphicFrameChg chg="add mod modGraphic">
          <ac:chgData name="Julie Barbour" userId="7be643c4-d93d-441f-af30-d117c7682772" providerId="ADAL" clId="{63DB5163-0E10-4F66-9197-E303931E1CAA}" dt="2025-11-25T03:27:42.300" v="20688" actId="207"/>
          <ac:graphicFrameMkLst>
            <pc:docMk/>
            <pc:sldMk cId="3194218500" sldId="278"/>
            <ac:graphicFrameMk id="8" creationId="{BC1CA005-F691-5718-A1EF-C0C7617F0166}"/>
          </ac:graphicFrameMkLst>
        </pc:graphicFrameChg>
        <pc:picChg chg="add mod">
          <ac:chgData name="Julie Barbour" userId="7be643c4-d93d-441f-af30-d117c7682772" providerId="ADAL" clId="{63DB5163-0E10-4F66-9197-E303931E1CAA}" dt="2025-11-14T00:34:40.416" v="11688" actId="14100"/>
          <ac:picMkLst>
            <pc:docMk/>
            <pc:sldMk cId="3194218500" sldId="278"/>
            <ac:picMk id="4" creationId="{9C997353-B990-0164-6D5E-4F0BDFACD6E5}"/>
          </ac:picMkLst>
        </pc:picChg>
        <pc:picChg chg="add mod">
          <ac:chgData name="Julie Barbour" userId="7be643c4-d93d-441f-af30-d117c7682772" providerId="ADAL" clId="{63DB5163-0E10-4F66-9197-E303931E1CAA}" dt="2025-11-14T00:34:32.928" v="11685" actId="1076"/>
          <ac:picMkLst>
            <pc:docMk/>
            <pc:sldMk cId="3194218500" sldId="278"/>
            <ac:picMk id="5" creationId="{4E70BD67-E8E0-83C0-7E59-A5BFD9663EF3}"/>
          </ac:picMkLst>
        </pc:picChg>
        <pc:picChg chg="add mod">
          <ac:chgData name="Julie Barbour" userId="7be643c4-d93d-441f-af30-d117c7682772" providerId="ADAL" clId="{63DB5163-0E10-4F66-9197-E303931E1CAA}" dt="2025-11-14T00:34:44.154" v="11689" actId="1076"/>
          <ac:picMkLst>
            <pc:docMk/>
            <pc:sldMk cId="3194218500" sldId="278"/>
            <ac:picMk id="7" creationId="{2303EC3E-C7F3-6BA3-F9BA-1C3464BF960F}"/>
          </ac:picMkLst>
        </pc:picChg>
      </pc:sldChg>
      <pc:sldChg chg="addSp delSp modSp new mod ord modClrScheme chgLayout">
        <pc:chgData name="Julie Barbour" userId="7be643c4-d93d-441f-af30-d117c7682772" providerId="ADAL" clId="{63DB5163-0E10-4F66-9197-E303931E1CAA}" dt="2025-11-24T09:34:32.599" v="19948" actId="6549"/>
        <pc:sldMkLst>
          <pc:docMk/>
          <pc:sldMk cId="3303368164" sldId="279"/>
        </pc:sldMkLst>
        <pc:spChg chg="add mod ord">
          <ac:chgData name="Julie Barbour" userId="7be643c4-d93d-441f-af30-d117c7682772" providerId="ADAL" clId="{63DB5163-0E10-4F66-9197-E303931E1CAA}" dt="2025-11-24T09:34:10.424" v="19945" actId="27636"/>
          <ac:spMkLst>
            <pc:docMk/>
            <pc:sldMk cId="3303368164" sldId="279"/>
            <ac:spMk id="2" creationId="{C0DC2970-373F-867B-17C4-BBEC71230173}"/>
          </ac:spMkLst>
        </pc:spChg>
        <pc:spChg chg="del mod ord">
          <ac:chgData name="Julie Barbour" userId="7be643c4-d93d-441f-af30-d117c7682772" providerId="ADAL" clId="{63DB5163-0E10-4F66-9197-E303931E1CAA}" dt="2025-11-13T03:12:53.108" v="7913" actId="700"/>
          <ac:spMkLst>
            <pc:docMk/>
            <pc:sldMk cId="3303368164" sldId="279"/>
            <ac:spMk id="2" creationId="{CC2CB0A7-1A86-A169-49D1-8CBE8CA23D31}"/>
          </ac:spMkLst>
        </pc:spChg>
        <pc:spChg chg="add del mod ord">
          <ac:chgData name="Julie Barbour" userId="7be643c4-d93d-441f-af30-d117c7682772" providerId="ADAL" clId="{63DB5163-0E10-4F66-9197-E303931E1CAA}" dt="2025-11-13T22:17:59.308" v="8196" actId="700"/>
          <ac:spMkLst>
            <pc:docMk/>
            <pc:sldMk cId="3303368164" sldId="279"/>
            <ac:spMk id="3" creationId="{BC76D68D-9724-AA14-FB8C-F0D1798D736B}"/>
          </ac:spMkLst>
        </pc:spChg>
        <pc:spChg chg="add mod ord">
          <ac:chgData name="Julie Barbour" userId="7be643c4-d93d-441f-af30-d117c7682772" providerId="ADAL" clId="{63DB5163-0E10-4F66-9197-E303931E1CAA}" dt="2025-11-24T09:34:32.599" v="19948" actId="6549"/>
          <ac:spMkLst>
            <pc:docMk/>
            <pc:sldMk cId="3303368164" sldId="279"/>
            <ac:spMk id="4" creationId="{CFAF0A0A-1724-6625-3911-906A876A2C14}"/>
          </ac:spMkLst>
        </pc:spChg>
        <pc:graphicFrameChg chg="add mod modGraphic">
          <ac:chgData name="Julie Barbour" userId="7be643c4-d93d-441f-af30-d117c7682772" providerId="ADAL" clId="{63DB5163-0E10-4F66-9197-E303931E1CAA}" dt="2025-11-24T09:34:25.708" v="19947" actId="1076"/>
          <ac:graphicFrameMkLst>
            <pc:docMk/>
            <pc:sldMk cId="3303368164" sldId="279"/>
            <ac:graphicFrameMk id="5" creationId="{ED26876E-4F4A-6BAA-70E2-2C60D1CACD59}"/>
          </ac:graphicFrameMkLst>
        </pc:graphicFrameChg>
        <pc:graphicFrameChg chg="add del mod modGraphic">
          <ac:chgData name="Julie Barbour" userId="7be643c4-d93d-441f-af30-d117c7682772" providerId="ADAL" clId="{63DB5163-0E10-4F66-9197-E303931E1CAA}" dt="2025-11-24T09:33:14.704" v="19917" actId="478"/>
          <ac:graphicFrameMkLst>
            <pc:docMk/>
            <pc:sldMk cId="3303368164" sldId="279"/>
            <ac:graphicFrameMk id="6" creationId="{929C1D2F-342D-9D32-06EF-C6AEE33D4B0A}"/>
          </ac:graphicFrameMkLst>
        </pc:graphicFrameChg>
      </pc:sldChg>
      <pc:sldChg chg="addSp delSp modSp new del mod ord">
        <pc:chgData name="Julie Barbour" userId="7be643c4-d93d-441f-af30-d117c7682772" providerId="ADAL" clId="{63DB5163-0E10-4F66-9197-E303931E1CAA}" dt="2026-06-20T23:33:12.682" v="21291" actId="2696"/>
        <pc:sldMkLst>
          <pc:docMk/>
          <pc:sldMk cId="3585000226" sldId="280"/>
        </pc:sldMkLst>
        <pc:spChg chg="add del mod">
          <ac:chgData name="Julie Barbour" userId="7be643c4-d93d-441f-af30-d117c7682772" providerId="ADAL" clId="{63DB5163-0E10-4F66-9197-E303931E1CAA}" dt="2025-11-13T22:43:26.979" v="8945" actId="20577"/>
          <ac:spMkLst>
            <pc:docMk/>
            <pc:sldMk cId="3585000226" sldId="280"/>
            <ac:spMk id="2" creationId="{CD4CD2A2-5593-C9CA-0BAA-E192C719E117}"/>
          </ac:spMkLst>
        </pc:spChg>
        <pc:spChg chg="mod">
          <ac:chgData name="Julie Barbour" userId="7be643c4-d93d-441f-af30-d117c7682772" providerId="ADAL" clId="{63DB5163-0E10-4F66-9197-E303931E1CAA}" dt="2025-11-24T00:48:18.622" v="12452" actId="1076"/>
          <ac:spMkLst>
            <pc:docMk/>
            <pc:sldMk cId="3585000226" sldId="280"/>
            <ac:spMk id="3" creationId="{7A6BADD0-84EF-0D37-6557-6765F3392E62}"/>
          </ac:spMkLst>
        </pc:spChg>
        <pc:spChg chg="del">
          <ac:chgData name="Julie Barbour" userId="7be643c4-d93d-441f-af30-d117c7682772" providerId="ADAL" clId="{63DB5163-0E10-4F66-9197-E303931E1CAA}" dt="2025-11-13T22:30:23.839" v="8592" actId="478"/>
          <ac:spMkLst>
            <pc:docMk/>
            <pc:sldMk cId="3585000226" sldId="280"/>
            <ac:spMk id="3" creationId="{9044FFFC-E578-6748-11FF-C7F5045D8F9E}"/>
          </ac:spMkLst>
        </pc:spChg>
        <pc:spChg chg="add del mod">
          <ac:chgData name="Julie Barbour" userId="7be643c4-d93d-441f-af30-d117c7682772" providerId="ADAL" clId="{63DB5163-0E10-4F66-9197-E303931E1CAA}" dt="2025-11-13T22:30:21.056" v="8591" actId="478"/>
          <ac:spMkLst>
            <pc:docMk/>
            <pc:sldMk cId="3585000226" sldId="280"/>
            <ac:spMk id="5" creationId="{8D3A2B07-3F3D-4FEE-7CAF-208FD41C38A1}"/>
          </ac:spMkLst>
        </pc:spChg>
        <pc:spChg chg="add del mod">
          <ac:chgData name="Julie Barbour" userId="7be643c4-d93d-441f-af30-d117c7682772" providerId="ADAL" clId="{63DB5163-0E10-4F66-9197-E303931E1CAA}" dt="2025-11-13T22:42:58.916" v="8918" actId="478"/>
          <ac:spMkLst>
            <pc:docMk/>
            <pc:sldMk cId="3585000226" sldId="280"/>
            <ac:spMk id="7" creationId="{4A3541E0-CF97-A0A8-3826-03399B5085A8}"/>
          </ac:spMkLst>
        </pc:spChg>
        <pc:spChg chg="add mod">
          <ac:chgData name="Julie Barbour" userId="7be643c4-d93d-441f-af30-d117c7682772" providerId="ADAL" clId="{63DB5163-0E10-4F66-9197-E303931E1CAA}" dt="2025-11-13T22:45:10.865" v="8969" actId="1076"/>
          <ac:spMkLst>
            <pc:docMk/>
            <pc:sldMk cId="3585000226" sldId="280"/>
            <ac:spMk id="9" creationId="{55E17953-33CA-054A-CE5D-5BD50D892C1C}"/>
          </ac:spMkLst>
        </pc:spChg>
        <pc:spChg chg="add mod">
          <ac:chgData name="Julie Barbour" userId="7be643c4-d93d-441f-af30-d117c7682772" providerId="ADAL" clId="{63DB5163-0E10-4F66-9197-E303931E1CAA}" dt="2025-11-24T00:48:29.559" v="12454" actId="1076"/>
          <ac:spMkLst>
            <pc:docMk/>
            <pc:sldMk cId="3585000226" sldId="280"/>
            <ac:spMk id="13" creationId="{79D15772-EEDB-3758-32C2-18223F65FEBE}"/>
          </ac:spMkLst>
        </pc:spChg>
        <pc:spChg chg="add mod">
          <ac:chgData name="Julie Barbour" userId="7be643c4-d93d-441f-af30-d117c7682772" providerId="ADAL" clId="{63DB5163-0E10-4F66-9197-E303931E1CAA}" dt="2025-11-13T22:56:51.141" v="9320" actId="14100"/>
          <ac:spMkLst>
            <pc:docMk/>
            <pc:sldMk cId="3585000226" sldId="280"/>
            <ac:spMk id="14" creationId="{09B9AAF4-32E3-9FFD-09A2-13A2518CA6F9}"/>
          </ac:spMkLst>
        </pc:spChg>
        <pc:graphicFrameChg chg="add mod modGraphic">
          <ac:chgData name="Julie Barbour" userId="7be643c4-d93d-441f-af30-d117c7682772" providerId="ADAL" clId="{63DB5163-0E10-4F66-9197-E303931E1CAA}" dt="2025-11-24T00:50:20.120" v="12462" actId="207"/>
          <ac:graphicFrameMkLst>
            <pc:docMk/>
            <pc:sldMk cId="3585000226" sldId="280"/>
            <ac:graphicFrameMk id="8" creationId="{3439BB5C-FF4D-8B89-9CDF-9D2BA43BDA40}"/>
          </ac:graphicFrameMkLst>
        </pc:graphicFrameChg>
        <pc:picChg chg="add mod">
          <ac:chgData name="Julie Barbour" userId="7be643c4-d93d-441f-af30-d117c7682772" providerId="ADAL" clId="{63DB5163-0E10-4F66-9197-E303931E1CAA}" dt="2025-11-24T00:48:24.979" v="12453" actId="1076"/>
          <ac:picMkLst>
            <pc:docMk/>
            <pc:sldMk cId="3585000226" sldId="280"/>
            <ac:picMk id="11" creationId="{B5E2C7C1-AE0F-69D4-6ACD-99332F0C0ECA}"/>
          </ac:picMkLst>
        </pc:picChg>
        <pc:picChg chg="add mod">
          <ac:chgData name="Julie Barbour" userId="7be643c4-d93d-441f-af30-d117c7682772" providerId="ADAL" clId="{63DB5163-0E10-4F66-9197-E303931E1CAA}" dt="2025-11-24T00:48:36.967" v="12455" actId="1076"/>
          <ac:picMkLst>
            <pc:docMk/>
            <pc:sldMk cId="3585000226" sldId="280"/>
            <ac:picMk id="12" creationId="{90F2C343-B1FA-A828-9125-AF5383FC7D5E}"/>
          </ac:picMkLst>
        </pc:picChg>
      </pc:sldChg>
      <pc:sldChg chg="addSp delSp modSp add del mod ord">
        <pc:chgData name="Julie Barbour" userId="7be643c4-d93d-441f-af30-d117c7682772" providerId="ADAL" clId="{63DB5163-0E10-4F66-9197-E303931E1CAA}" dt="2026-06-20T23:33:12.682" v="21291" actId="2696"/>
        <pc:sldMkLst>
          <pc:docMk/>
          <pc:sldMk cId="2345657171" sldId="281"/>
        </pc:sldMkLst>
        <pc:spChg chg="del">
          <ac:chgData name="Julie Barbour" userId="7be643c4-d93d-441f-af30-d117c7682772" providerId="ADAL" clId="{63DB5163-0E10-4F66-9197-E303931E1CAA}" dt="2025-11-13T22:50:51.370" v="9142" actId="478"/>
          <ac:spMkLst>
            <pc:docMk/>
            <pc:sldMk cId="2345657171" sldId="281"/>
            <ac:spMk id="2" creationId="{1ADF250A-F392-4875-5EDF-7BD64710D8D5}"/>
          </ac:spMkLst>
        </pc:spChg>
        <pc:spChg chg="del">
          <ac:chgData name="Julie Barbour" userId="7be643c4-d93d-441f-af30-d117c7682772" providerId="ADAL" clId="{63DB5163-0E10-4F66-9197-E303931E1CAA}" dt="2025-11-13T22:50:34.620" v="9141" actId="478"/>
          <ac:spMkLst>
            <pc:docMk/>
            <pc:sldMk cId="2345657171" sldId="281"/>
            <ac:spMk id="7" creationId="{582CA6F6-9E27-9739-0A91-FA725609DABD}"/>
          </ac:spMkLst>
        </pc:spChg>
        <pc:spChg chg="mod">
          <ac:chgData name="Julie Barbour" userId="7be643c4-d93d-441f-af30-d117c7682772" providerId="ADAL" clId="{63DB5163-0E10-4F66-9197-E303931E1CAA}" dt="2025-11-13T22:48:48.260" v="9123" actId="14100"/>
          <ac:spMkLst>
            <pc:docMk/>
            <pc:sldMk cId="2345657171" sldId="281"/>
            <ac:spMk id="9" creationId="{9FEF0977-C2D9-6F17-FB9F-6DEE2335CFF9}"/>
          </ac:spMkLst>
        </pc:spChg>
        <pc:spChg chg="add mod">
          <ac:chgData name="Julie Barbour" userId="7be643c4-d93d-441f-af30-d117c7682772" providerId="ADAL" clId="{63DB5163-0E10-4F66-9197-E303931E1CAA}" dt="2025-11-13T22:51:48.249" v="9168" actId="1076"/>
          <ac:spMkLst>
            <pc:docMk/>
            <pc:sldMk cId="2345657171" sldId="281"/>
            <ac:spMk id="10" creationId="{07FA734A-B378-84A3-86A1-42E0D3CE5929}"/>
          </ac:spMkLst>
        </pc:spChg>
        <pc:spChg chg="add mod">
          <ac:chgData name="Julie Barbour" userId="7be643c4-d93d-441f-af30-d117c7682772" providerId="ADAL" clId="{63DB5163-0E10-4F66-9197-E303931E1CAA}" dt="2025-11-13T22:51:35.523" v="9164" actId="14100"/>
          <ac:spMkLst>
            <pc:docMk/>
            <pc:sldMk cId="2345657171" sldId="281"/>
            <ac:spMk id="14" creationId="{2D6B3A6C-836E-B276-D335-04C468C8F6B0}"/>
          </ac:spMkLst>
        </pc:spChg>
        <pc:spChg chg="add del">
          <ac:chgData name="Julie Barbour" userId="7be643c4-d93d-441f-af30-d117c7682772" providerId="ADAL" clId="{63DB5163-0E10-4F66-9197-E303931E1CAA}" dt="2025-11-13T22:50:56.256" v="9144" actId="22"/>
          <ac:spMkLst>
            <pc:docMk/>
            <pc:sldMk cId="2345657171" sldId="281"/>
            <ac:spMk id="16" creationId="{E2E08818-914A-536E-6EB2-73580B25A4BC}"/>
          </ac:spMkLst>
        </pc:spChg>
        <pc:spChg chg="add del mod">
          <ac:chgData name="Julie Barbour" userId="7be643c4-d93d-441f-af30-d117c7682772" providerId="ADAL" clId="{63DB5163-0E10-4F66-9197-E303931E1CAA}" dt="2025-11-13T22:57:04.758" v="9322" actId="478"/>
          <ac:spMkLst>
            <pc:docMk/>
            <pc:sldMk cId="2345657171" sldId="281"/>
            <ac:spMk id="17" creationId="{4C1DDC4C-A756-58BE-AF09-D8C7C1337F5A}"/>
          </ac:spMkLst>
        </pc:spChg>
        <pc:spChg chg="add mod">
          <ac:chgData name="Julie Barbour" userId="7be643c4-d93d-441f-af30-d117c7682772" providerId="ADAL" clId="{63DB5163-0E10-4F66-9197-E303931E1CAA}" dt="2025-11-13T22:59:39.031" v="9371" actId="20577"/>
          <ac:spMkLst>
            <pc:docMk/>
            <pc:sldMk cId="2345657171" sldId="281"/>
            <ac:spMk id="18" creationId="{1A05A801-478C-E0CE-88C2-C13368C6958D}"/>
          </ac:spMkLst>
        </pc:spChg>
        <pc:graphicFrameChg chg="mod modGraphic">
          <ac:chgData name="Julie Barbour" userId="7be643c4-d93d-441f-af30-d117c7682772" providerId="ADAL" clId="{63DB5163-0E10-4F66-9197-E303931E1CAA}" dt="2025-11-13T22:50:23.924" v="9140" actId="207"/>
          <ac:graphicFrameMkLst>
            <pc:docMk/>
            <pc:sldMk cId="2345657171" sldId="281"/>
            <ac:graphicFrameMk id="8" creationId="{4D62DB75-F94C-5BF9-97F8-0FDF913D3906}"/>
          </ac:graphicFrameMkLst>
        </pc:graphicFrameChg>
        <pc:picChg chg="add mod">
          <ac:chgData name="Julie Barbour" userId="7be643c4-d93d-441f-af30-d117c7682772" providerId="ADAL" clId="{63DB5163-0E10-4F66-9197-E303931E1CAA}" dt="2025-11-13T22:51:43.763" v="9167" actId="1076"/>
          <ac:picMkLst>
            <pc:docMk/>
            <pc:sldMk cId="2345657171" sldId="281"/>
            <ac:picMk id="4" creationId="{B4049FED-F72B-03A0-25EC-C4DE27094DE7}"/>
          </ac:picMkLst>
        </pc:picChg>
        <pc:picChg chg="add mod">
          <ac:chgData name="Julie Barbour" userId="7be643c4-d93d-441f-af30-d117c7682772" providerId="ADAL" clId="{63DB5163-0E10-4F66-9197-E303931E1CAA}" dt="2025-11-13T22:51:53.833" v="9169" actId="1076"/>
          <ac:picMkLst>
            <pc:docMk/>
            <pc:sldMk cId="2345657171" sldId="281"/>
            <ac:picMk id="6" creationId="{D8B88117-F07E-D4CA-B32A-99A2017B4653}"/>
          </ac:picMkLst>
        </pc:picChg>
        <pc:picChg chg="del">
          <ac:chgData name="Julie Barbour" userId="7be643c4-d93d-441f-af30-d117c7682772" providerId="ADAL" clId="{63DB5163-0E10-4F66-9197-E303931E1CAA}" dt="2025-11-13T22:48:50.535" v="9124" actId="478"/>
          <ac:picMkLst>
            <pc:docMk/>
            <pc:sldMk cId="2345657171" sldId="281"/>
            <ac:picMk id="11" creationId="{83715557-1928-3D52-D51F-16B419587D3D}"/>
          </ac:picMkLst>
        </pc:picChg>
        <pc:picChg chg="del">
          <ac:chgData name="Julie Barbour" userId="7be643c4-d93d-441f-af30-d117c7682772" providerId="ADAL" clId="{63DB5163-0E10-4F66-9197-E303931E1CAA}" dt="2025-11-13T22:48:52.757" v="9125" actId="478"/>
          <ac:picMkLst>
            <pc:docMk/>
            <pc:sldMk cId="2345657171" sldId="281"/>
            <ac:picMk id="12" creationId="{F6D729A1-0F68-4587-20EE-982ACC86B66B}"/>
          </ac:picMkLst>
        </pc:picChg>
      </pc:sldChg>
      <pc:sldChg chg="addSp delSp modSp new mod ord modAnim">
        <pc:chgData name="Julie Barbour" userId="7be643c4-d93d-441f-af30-d117c7682772" providerId="ADAL" clId="{63DB5163-0E10-4F66-9197-E303931E1CAA}" dt="2025-11-27T08:52:18.478" v="21282"/>
        <pc:sldMkLst>
          <pc:docMk/>
          <pc:sldMk cId="2450297247" sldId="282"/>
        </pc:sldMkLst>
        <pc:spChg chg="mod">
          <ac:chgData name="Julie Barbour" userId="7be643c4-d93d-441f-af30-d117c7682772" providerId="ADAL" clId="{63DB5163-0E10-4F66-9197-E303931E1CAA}" dt="2025-11-24T09:35:41.342" v="19975" actId="27636"/>
          <ac:spMkLst>
            <pc:docMk/>
            <pc:sldMk cId="2450297247" sldId="282"/>
            <ac:spMk id="2" creationId="{AEA40F76-25AC-4DBB-EBCC-681FD9C451A2}"/>
          </ac:spMkLst>
        </pc:spChg>
        <pc:spChg chg="mod">
          <ac:chgData name="Julie Barbour" userId="7be643c4-d93d-441f-af30-d117c7682772" providerId="ADAL" clId="{63DB5163-0E10-4F66-9197-E303931E1CAA}" dt="2025-11-25T09:08:49.955" v="21178" actId="27636"/>
          <ac:spMkLst>
            <pc:docMk/>
            <pc:sldMk cId="2450297247" sldId="282"/>
            <ac:spMk id="3" creationId="{C232693A-5DF2-3D76-A001-63104AAE11DC}"/>
          </ac:spMkLst>
        </pc:spChg>
        <pc:spChg chg="add del mod">
          <ac:chgData name="Julie Barbour" userId="7be643c4-d93d-441f-af30-d117c7682772" providerId="ADAL" clId="{63DB5163-0E10-4F66-9197-E303931E1CAA}" dt="2025-11-24T00:59:02.333" v="12531" actId="478"/>
          <ac:spMkLst>
            <pc:docMk/>
            <pc:sldMk cId="2450297247" sldId="282"/>
            <ac:spMk id="4" creationId="{071DE269-8F64-1C2D-43A6-B2CA07C7FC75}"/>
          </ac:spMkLst>
        </pc:spChg>
        <pc:spChg chg="add mod">
          <ac:chgData name="Julie Barbour" userId="7be643c4-d93d-441f-af30-d117c7682772" providerId="ADAL" clId="{63DB5163-0E10-4F66-9197-E303931E1CAA}" dt="2025-11-24T09:37:16.944" v="20043" actId="20577"/>
          <ac:spMkLst>
            <pc:docMk/>
            <pc:sldMk cId="2450297247" sldId="282"/>
            <ac:spMk id="5" creationId="{E9D11087-A7E4-D027-8EFC-82AE65014200}"/>
          </ac:spMkLst>
        </pc:spChg>
        <pc:spChg chg="add del mod">
          <ac:chgData name="Julie Barbour" userId="7be643c4-d93d-441f-af30-d117c7682772" providerId="ADAL" clId="{63DB5163-0E10-4F66-9197-E303931E1CAA}" dt="2025-11-24T00:59:08.443" v="12532" actId="478"/>
          <ac:spMkLst>
            <pc:docMk/>
            <pc:sldMk cId="2450297247" sldId="282"/>
            <ac:spMk id="7" creationId="{AC6B69EE-2C37-C740-10A0-5C71FA3556A9}"/>
          </ac:spMkLst>
        </pc:spChg>
        <pc:spChg chg="add del mod">
          <ac:chgData name="Julie Barbour" userId="7be643c4-d93d-441f-af30-d117c7682772" providerId="ADAL" clId="{63DB5163-0E10-4F66-9197-E303931E1CAA}" dt="2025-11-24T00:59:15.908" v="12535" actId="478"/>
          <ac:spMkLst>
            <pc:docMk/>
            <pc:sldMk cId="2450297247" sldId="282"/>
            <ac:spMk id="8" creationId="{DC5B57A0-0CFD-EC97-E4E2-AADBFA7D5D29}"/>
          </ac:spMkLst>
        </pc:spChg>
      </pc:sldChg>
      <pc:sldChg chg="addSp delSp modSp new del mod modClrScheme chgLayout">
        <pc:chgData name="Julie Barbour" userId="7be643c4-d93d-441f-af30-d117c7682772" providerId="ADAL" clId="{63DB5163-0E10-4F66-9197-E303931E1CAA}" dt="2025-11-13T23:46:57.413" v="10572" actId="47"/>
        <pc:sldMkLst>
          <pc:docMk/>
          <pc:sldMk cId="2180758082" sldId="283"/>
        </pc:sldMkLst>
        <pc:spChg chg="del">
          <ac:chgData name="Julie Barbour" userId="7be643c4-d93d-441f-af30-d117c7682772" providerId="ADAL" clId="{63DB5163-0E10-4F66-9197-E303931E1CAA}" dt="2025-11-13T23:40:52.869" v="10459" actId="700"/>
          <ac:spMkLst>
            <pc:docMk/>
            <pc:sldMk cId="2180758082" sldId="283"/>
            <ac:spMk id="2" creationId="{BDB1A395-2066-1179-6225-1E24DCBA8322}"/>
          </ac:spMkLst>
        </pc:spChg>
        <pc:spChg chg="del">
          <ac:chgData name="Julie Barbour" userId="7be643c4-d93d-441f-af30-d117c7682772" providerId="ADAL" clId="{63DB5163-0E10-4F66-9197-E303931E1CAA}" dt="2025-11-13T23:40:52.869" v="10459" actId="700"/>
          <ac:spMkLst>
            <pc:docMk/>
            <pc:sldMk cId="2180758082" sldId="283"/>
            <ac:spMk id="3" creationId="{FDA6C6B8-5869-7163-0E6C-43A7A5F295B9}"/>
          </ac:spMkLst>
        </pc:spChg>
        <pc:spChg chg="add del mod">
          <ac:chgData name="Julie Barbour" userId="7be643c4-d93d-441f-af30-d117c7682772" providerId="ADAL" clId="{63DB5163-0E10-4F66-9197-E303931E1CAA}" dt="2025-11-13T23:44:19.656" v="10532" actId="21"/>
          <ac:spMkLst>
            <pc:docMk/>
            <pc:sldMk cId="2180758082" sldId="283"/>
            <ac:spMk id="4" creationId="{D4AC089F-45B5-7A29-1A64-BF164A713C01}"/>
          </ac:spMkLst>
        </pc:spChg>
        <pc:spChg chg="add del mod">
          <ac:chgData name="Julie Barbour" userId="7be643c4-d93d-441f-af30-d117c7682772" providerId="ADAL" clId="{63DB5163-0E10-4F66-9197-E303931E1CAA}" dt="2025-11-13T23:44:49.367" v="10543" actId="21"/>
          <ac:spMkLst>
            <pc:docMk/>
            <pc:sldMk cId="2180758082" sldId="283"/>
            <ac:spMk id="7" creationId="{AC6B69EE-2C37-C740-10A0-5C71FA3556A9}"/>
          </ac:spMkLst>
        </pc:spChg>
        <pc:spChg chg="add del mod">
          <ac:chgData name="Julie Barbour" userId="7be643c4-d93d-441f-af30-d117c7682772" providerId="ADAL" clId="{63DB5163-0E10-4F66-9197-E303931E1CAA}" dt="2025-11-13T23:44:35.346" v="10538" actId="21"/>
          <ac:spMkLst>
            <pc:docMk/>
            <pc:sldMk cId="2180758082" sldId="283"/>
            <ac:spMk id="8" creationId="{DC5B57A0-0CFD-EC97-E4E2-AADBFA7D5D29}"/>
          </ac:spMkLst>
        </pc:spChg>
        <pc:cxnChg chg="add del mod">
          <ac:chgData name="Julie Barbour" userId="7be643c4-d93d-441f-af30-d117c7682772" providerId="ADAL" clId="{63DB5163-0E10-4F66-9197-E303931E1CAA}" dt="2025-11-13T23:43:00.494" v="10519" actId="478"/>
          <ac:cxnSpMkLst>
            <pc:docMk/>
            <pc:sldMk cId="2180758082" sldId="283"/>
            <ac:cxnSpMk id="6" creationId="{0F154B7E-0BD5-64BC-A94D-5439E0284D70}"/>
          </ac:cxnSpMkLst>
        </pc:cxnChg>
      </pc:sldChg>
      <pc:sldChg chg="addSp delSp modSp new del mod ord modClrScheme chgLayout modNotesTx">
        <pc:chgData name="Julie Barbour" userId="7be643c4-d93d-441f-af30-d117c7682772" providerId="ADAL" clId="{63DB5163-0E10-4F66-9197-E303931E1CAA}" dt="2026-06-20T23:33:12.682" v="21291" actId="2696"/>
        <pc:sldMkLst>
          <pc:docMk/>
          <pc:sldMk cId="3389907305" sldId="283"/>
        </pc:sldMkLst>
        <pc:spChg chg="mod ord">
          <ac:chgData name="Julie Barbour" userId="7be643c4-d93d-441f-af30-d117c7682772" providerId="ADAL" clId="{63DB5163-0E10-4F66-9197-E303931E1CAA}" dt="2025-11-14T00:31:52.718" v="11676" actId="404"/>
          <ac:spMkLst>
            <pc:docMk/>
            <pc:sldMk cId="3389907305" sldId="283"/>
            <ac:spMk id="2" creationId="{CE5EDAF1-EBEA-4F09-68A8-947024D818A3}"/>
          </ac:spMkLst>
        </pc:spChg>
        <pc:spChg chg="add del mod ord">
          <ac:chgData name="Julie Barbour" userId="7be643c4-d93d-441f-af30-d117c7682772" providerId="ADAL" clId="{63DB5163-0E10-4F66-9197-E303931E1CAA}" dt="2025-11-13T23:53:38.718" v="10706" actId="700"/>
          <ac:spMkLst>
            <pc:docMk/>
            <pc:sldMk cId="3389907305" sldId="283"/>
            <ac:spMk id="3" creationId="{1229D3C7-2C33-2AE5-2A6F-B04E4504DE0B}"/>
          </ac:spMkLst>
        </pc:spChg>
        <pc:spChg chg="add mod ord">
          <ac:chgData name="Julie Barbour" userId="7be643c4-d93d-441f-af30-d117c7682772" providerId="ADAL" clId="{63DB5163-0E10-4F66-9197-E303931E1CAA}" dt="2025-11-24T02:13:12.874" v="13239" actId="1076"/>
          <ac:spMkLst>
            <pc:docMk/>
            <pc:sldMk cId="3389907305" sldId="283"/>
            <ac:spMk id="4" creationId="{F6CBA44D-5A59-2A9A-0D47-B4D312C8DA56}"/>
          </ac:spMkLst>
        </pc:spChg>
        <pc:spChg chg="add del mod">
          <ac:chgData name="Julie Barbour" userId="7be643c4-d93d-441f-af30-d117c7682772" providerId="ADAL" clId="{63DB5163-0E10-4F66-9197-E303931E1CAA}" dt="2025-11-14T00:30:27.004" v="11658" actId="478"/>
          <ac:spMkLst>
            <pc:docMk/>
            <pc:sldMk cId="3389907305" sldId="283"/>
            <ac:spMk id="5" creationId="{429765EE-FB09-395C-9398-C978E7D9C8BC}"/>
          </ac:spMkLst>
        </pc:spChg>
        <pc:spChg chg="add mod">
          <ac:chgData name="Julie Barbour" userId="7be643c4-d93d-441f-af30-d117c7682772" providerId="ADAL" clId="{63DB5163-0E10-4F66-9197-E303931E1CAA}" dt="2025-11-24T02:13:23.066" v="13242" actId="1076"/>
          <ac:spMkLst>
            <pc:docMk/>
            <pc:sldMk cId="3389907305" sldId="283"/>
            <ac:spMk id="6" creationId="{419E5747-4A15-7BC0-7466-C206EFF336CA}"/>
          </ac:spMkLst>
        </pc:spChg>
        <pc:spChg chg="add mod">
          <ac:chgData name="Julie Barbour" userId="7be643c4-d93d-441f-af30-d117c7682772" providerId="ADAL" clId="{63DB5163-0E10-4F66-9197-E303931E1CAA}" dt="2025-11-24T03:59:52.393" v="13556" actId="20577"/>
          <ac:spMkLst>
            <pc:docMk/>
            <pc:sldMk cId="3389907305" sldId="283"/>
            <ac:spMk id="7" creationId="{CA57F445-3FA7-9F14-1B16-C614B82DB05C}"/>
          </ac:spMkLst>
        </pc:spChg>
        <pc:spChg chg="add del mod">
          <ac:chgData name="Julie Barbour" userId="7be643c4-d93d-441f-af30-d117c7682772" providerId="ADAL" clId="{63DB5163-0E10-4F66-9197-E303931E1CAA}" dt="2025-11-14T00:23:28.644" v="11432" actId="478"/>
          <ac:spMkLst>
            <pc:docMk/>
            <pc:sldMk cId="3389907305" sldId="283"/>
            <ac:spMk id="8" creationId="{85FFDD22-58C3-4BAF-C24E-2E0C8C9B0048}"/>
          </ac:spMkLst>
        </pc:spChg>
        <pc:spChg chg="add del mod">
          <ac:chgData name="Julie Barbour" userId="7be643c4-d93d-441f-af30-d117c7682772" providerId="ADAL" clId="{63DB5163-0E10-4F66-9197-E303931E1CAA}" dt="2025-11-14T00:30:33.659" v="11660" actId="478"/>
          <ac:spMkLst>
            <pc:docMk/>
            <pc:sldMk cId="3389907305" sldId="283"/>
            <ac:spMk id="9" creationId="{89C4A068-1327-3CC9-1E04-55655BECFAF7}"/>
          </ac:spMkLst>
        </pc:spChg>
      </pc:sldChg>
      <pc:sldChg chg="modSp del mod">
        <pc:chgData name="Julie Barbour" userId="7be643c4-d93d-441f-af30-d117c7682772" providerId="ADAL" clId="{63DB5163-0E10-4F66-9197-E303931E1CAA}" dt="2025-11-24T05:27:18.275" v="15341" actId="2696"/>
        <pc:sldMkLst>
          <pc:docMk/>
          <pc:sldMk cId="2644592991" sldId="284"/>
        </pc:sldMkLst>
        <pc:graphicFrameChg chg="mod modGraphic">
          <ac:chgData name="Julie Barbour" userId="7be643c4-d93d-441f-af30-d117c7682772" providerId="ADAL" clId="{63DB5163-0E10-4F66-9197-E303931E1CAA}" dt="2025-11-24T04:07:24.490" v="13634" actId="207"/>
          <ac:graphicFrameMkLst>
            <pc:docMk/>
            <pc:sldMk cId="2644592991" sldId="284"/>
            <ac:graphicFrameMk id="5" creationId="{A347454F-80DF-E86D-626F-6FB99D802B42}"/>
          </ac:graphicFrameMkLst>
        </pc:graphicFrameChg>
        <pc:graphicFrameChg chg="mod modGraphic">
          <ac:chgData name="Julie Barbour" userId="7be643c4-d93d-441f-af30-d117c7682772" providerId="ADAL" clId="{63DB5163-0E10-4F66-9197-E303931E1CAA}" dt="2025-11-24T04:07:21.104" v="13633" actId="207"/>
          <ac:graphicFrameMkLst>
            <pc:docMk/>
            <pc:sldMk cId="2644592991" sldId="284"/>
            <ac:graphicFrameMk id="7" creationId="{2F278BBA-2694-E0A3-7CC5-87CA26603783}"/>
          </ac:graphicFrameMkLst>
        </pc:graphicFrameChg>
        <pc:graphicFrameChg chg="modGraphic">
          <ac:chgData name="Julie Barbour" userId="7be643c4-d93d-441f-af30-d117c7682772" providerId="ADAL" clId="{63DB5163-0E10-4F66-9197-E303931E1CAA}" dt="2025-11-24T04:07:42.253" v="13636" actId="207"/>
          <ac:graphicFrameMkLst>
            <pc:docMk/>
            <pc:sldMk cId="2644592991" sldId="284"/>
            <ac:graphicFrameMk id="8" creationId="{CF8635B2-76B3-AE4A-E0A3-DD89E6E49D29}"/>
          </ac:graphicFrameMkLst>
        </pc:graphicFrameChg>
        <pc:graphicFrameChg chg="modGraphic">
          <ac:chgData name="Julie Barbour" userId="7be643c4-d93d-441f-af30-d117c7682772" providerId="ADAL" clId="{63DB5163-0E10-4F66-9197-E303931E1CAA}" dt="2025-11-24T04:07:33.551" v="13635" actId="207"/>
          <ac:graphicFrameMkLst>
            <pc:docMk/>
            <pc:sldMk cId="2644592991" sldId="284"/>
            <ac:graphicFrameMk id="10" creationId="{3E59707F-4535-2BB2-F592-BEC24F4A6C3F}"/>
          </ac:graphicFrameMkLst>
        </pc:graphicFrameChg>
      </pc:sldChg>
      <pc:sldChg chg="delSp modSp add del mod">
        <pc:chgData name="Julie Barbour" userId="7be643c4-d93d-441f-af30-d117c7682772" providerId="ADAL" clId="{63DB5163-0E10-4F66-9197-E303931E1CAA}" dt="2025-11-24T06:05:57.270" v="16585" actId="47"/>
        <pc:sldMkLst>
          <pc:docMk/>
          <pc:sldMk cId="3769302321" sldId="284"/>
        </pc:sldMkLst>
        <pc:spChg chg="del">
          <ac:chgData name="Julie Barbour" userId="7be643c4-d93d-441f-af30-d117c7682772" providerId="ADAL" clId="{63DB5163-0E10-4F66-9197-E303931E1CAA}" dt="2025-11-24T05:57:54.179" v="16481" actId="21"/>
          <ac:spMkLst>
            <pc:docMk/>
            <pc:sldMk cId="3769302321" sldId="284"/>
            <ac:spMk id="9" creationId="{CEFDA0E5-F238-B2F7-0556-23FAE09FF82B}"/>
          </ac:spMkLst>
        </pc:spChg>
        <pc:spChg chg="del">
          <ac:chgData name="Julie Barbour" userId="7be643c4-d93d-441f-af30-d117c7682772" providerId="ADAL" clId="{63DB5163-0E10-4F66-9197-E303931E1CAA}" dt="2025-11-24T05:59:32.428" v="16497" actId="478"/>
          <ac:spMkLst>
            <pc:docMk/>
            <pc:sldMk cId="3769302321" sldId="284"/>
            <ac:spMk id="11" creationId="{73CE71F7-95B9-0DED-B913-D22168BD481D}"/>
          </ac:spMkLst>
        </pc:spChg>
        <pc:graphicFrameChg chg="del mod">
          <ac:chgData name="Julie Barbour" userId="7be643c4-d93d-441f-af30-d117c7682772" providerId="ADAL" clId="{63DB5163-0E10-4F66-9197-E303931E1CAA}" dt="2025-11-24T06:00:42.813" v="16513" actId="21"/>
          <ac:graphicFrameMkLst>
            <pc:docMk/>
            <pc:sldMk cId="3769302321" sldId="284"/>
            <ac:graphicFrameMk id="5" creationId="{A347454F-80DF-E86D-626F-6FB99D802B42}"/>
          </ac:graphicFrameMkLst>
        </pc:graphicFrameChg>
        <pc:graphicFrameChg chg="del mod">
          <ac:chgData name="Julie Barbour" userId="7be643c4-d93d-441f-af30-d117c7682772" providerId="ADAL" clId="{63DB5163-0E10-4F66-9197-E303931E1CAA}" dt="2025-11-24T06:00:28.881" v="16510" actId="21"/>
          <ac:graphicFrameMkLst>
            <pc:docMk/>
            <pc:sldMk cId="3769302321" sldId="284"/>
            <ac:graphicFrameMk id="7" creationId="{2F278BBA-2694-E0A3-7CC5-87CA26603783}"/>
          </ac:graphicFrameMkLst>
        </pc:graphicFrameChg>
        <pc:graphicFrameChg chg="del">
          <ac:chgData name="Julie Barbour" userId="7be643c4-d93d-441f-af30-d117c7682772" providerId="ADAL" clId="{63DB5163-0E10-4F66-9197-E303931E1CAA}" dt="2025-11-24T05:57:31.374" v="16478" actId="21"/>
          <ac:graphicFrameMkLst>
            <pc:docMk/>
            <pc:sldMk cId="3769302321" sldId="284"/>
            <ac:graphicFrameMk id="8" creationId="{CF8635B2-76B3-AE4A-E0A3-DD89E6E49D29}"/>
          </ac:graphicFrameMkLst>
        </pc:graphicFrameChg>
        <pc:graphicFrameChg chg="del">
          <ac:chgData name="Julie Barbour" userId="7be643c4-d93d-441f-af30-d117c7682772" providerId="ADAL" clId="{63DB5163-0E10-4F66-9197-E303931E1CAA}" dt="2025-11-24T05:57:15.866" v="16475" actId="21"/>
          <ac:graphicFrameMkLst>
            <pc:docMk/>
            <pc:sldMk cId="3769302321" sldId="284"/>
            <ac:graphicFrameMk id="10" creationId="{3E59707F-4535-2BB2-F592-BEC24F4A6C3F}"/>
          </ac:graphicFrameMkLst>
        </pc:graphicFrameChg>
      </pc:sldChg>
      <pc:sldChg chg="delSp add del mod">
        <pc:chgData name="Julie Barbour" userId="7be643c4-d93d-441f-af30-d117c7682772" providerId="ADAL" clId="{63DB5163-0E10-4F66-9197-E303931E1CAA}" dt="2025-11-24T06:08:41.210" v="16635" actId="2696"/>
        <pc:sldMkLst>
          <pc:docMk/>
          <pc:sldMk cId="1949426097" sldId="285"/>
        </pc:sldMkLst>
        <pc:graphicFrameChg chg="del">
          <ac:chgData name="Julie Barbour" userId="7be643c4-d93d-441f-af30-d117c7682772" providerId="ADAL" clId="{63DB5163-0E10-4F66-9197-E303931E1CAA}" dt="2025-11-24T06:06:33.339" v="16586" actId="21"/>
          <ac:graphicFrameMkLst>
            <pc:docMk/>
            <pc:sldMk cId="1949426097" sldId="285"/>
            <ac:graphicFrameMk id="3" creationId="{8D7010E1-633A-6566-FCB6-EA4D07009BA9}"/>
          </ac:graphicFrameMkLst>
        </pc:graphicFrameChg>
      </pc:sldChg>
      <pc:sldChg chg="modSp del mod">
        <pc:chgData name="Julie Barbour" userId="7be643c4-d93d-441f-af30-d117c7682772" providerId="ADAL" clId="{63DB5163-0E10-4F66-9197-E303931E1CAA}" dt="2025-11-24T05:27:18.275" v="15341" actId="2696"/>
        <pc:sldMkLst>
          <pc:docMk/>
          <pc:sldMk cId="1991083232" sldId="285"/>
        </pc:sldMkLst>
        <pc:graphicFrameChg chg="modGraphic">
          <ac:chgData name="Julie Barbour" userId="7be643c4-d93d-441f-af30-d117c7682772" providerId="ADAL" clId="{63DB5163-0E10-4F66-9197-E303931E1CAA}" dt="2025-11-24T04:08:15.757" v="13639" actId="207"/>
          <ac:graphicFrameMkLst>
            <pc:docMk/>
            <pc:sldMk cId="1991083232" sldId="285"/>
            <ac:graphicFrameMk id="3" creationId="{8D7010E1-633A-6566-FCB6-EA4D07009BA9}"/>
          </ac:graphicFrameMkLst>
        </pc:graphicFrameChg>
      </pc:sldChg>
      <pc:sldChg chg="addSp delSp modSp add mod modNotesTx">
        <pc:chgData name="Julie Barbour" userId="7be643c4-d93d-441f-af30-d117c7682772" providerId="ADAL" clId="{63DB5163-0E10-4F66-9197-E303931E1CAA}" dt="2025-11-25T08:13:37.838" v="21063" actId="20577"/>
        <pc:sldMkLst>
          <pc:docMk/>
          <pc:sldMk cId="1522171936" sldId="289"/>
        </pc:sldMkLst>
        <pc:spChg chg="mod">
          <ac:chgData name="Julie Barbour" userId="7be643c4-d93d-441f-af30-d117c7682772" providerId="ADAL" clId="{63DB5163-0E10-4F66-9197-E303931E1CAA}" dt="2025-11-24T08:17:28.423" v="16828" actId="14100"/>
          <ac:spMkLst>
            <pc:docMk/>
            <pc:sldMk cId="1522171936" sldId="289"/>
            <ac:spMk id="3" creationId="{4F7E50E4-B9BB-8CA3-59B9-5960EC3E28E0}"/>
          </ac:spMkLst>
        </pc:spChg>
        <pc:graphicFrameChg chg="add del mod modGraphic">
          <ac:chgData name="Julie Barbour" userId="7be643c4-d93d-441f-af30-d117c7682772" providerId="ADAL" clId="{63DB5163-0E10-4F66-9197-E303931E1CAA}" dt="2025-11-25T03:32:43.511" v="20725" actId="478"/>
          <ac:graphicFrameMkLst>
            <pc:docMk/>
            <pc:sldMk cId="1522171936" sldId="289"/>
            <ac:graphicFrameMk id="2" creationId="{8EEC99D9-DFEB-EF9C-469A-6DF1AE33C452}"/>
          </ac:graphicFrameMkLst>
        </pc:graphicFrameChg>
        <pc:graphicFrameChg chg="mod modGraphic">
          <ac:chgData name="Julie Barbour" userId="7be643c4-d93d-441f-af30-d117c7682772" providerId="ADAL" clId="{63DB5163-0E10-4F66-9197-E303931E1CAA}" dt="2025-11-25T08:13:31.149" v="21060" actId="20577"/>
          <ac:graphicFrameMkLst>
            <pc:docMk/>
            <pc:sldMk cId="1522171936" sldId="289"/>
            <ac:graphicFrameMk id="5" creationId="{B59FE5C9-AF00-8CDB-BA93-43659058B2C7}"/>
          </ac:graphicFrameMkLst>
        </pc:graphicFrameChg>
        <pc:graphicFrameChg chg="mod modGraphic">
          <ac:chgData name="Julie Barbour" userId="7be643c4-d93d-441f-af30-d117c7682772" providerId="ADAL" clId="{63DB5163-0E10-4F66-9197-E303931E1CAA}" dt="2025-11-24T08:33:55.819" v="17298" actId="20577"/>
          <ac:graphicFrameMkLst>
            <pc:docMk/>
            <pc:sldMk cId="1522171936" sldId="289"/>
            <ac:graphicFrameMk id="6" creationId="{A448DFD4-52DB-5952-48D8-00407A7C1E2C}"/>
          </ac:graphicFrameMkLst>
        </pc:graphicFrameChg>
        <pc:graphicFrameChg chg="mod modGraphic">
          <ac:chgData name="Julie Barbour" userId="7be643c4-d93d-441f-af30-d117c7682772" providerId="ADAL" clId="{63DB5163-0E10-4F66-9197-E303931E1CAA}" dt="2025-11-25T08:13:37.838" v="21063" actId="20577"/>
          <ac:graphicFrameMkLst>
            <pc:docMk/>
            <pc:sldMk cId="1522171936" sldId="289"/>
            <ac:graphicFrameMk id="7" creationId="{BF39A65D-BF83-3A61-488D-11E51ADDF7C0}"/>
          </ac:graphicFrameMkLst>
        </pc:graphicFrameChg>
        <pc:graphicFrameChg chg="del mod modGraphic">
          <ac:chgData name="Julie Barbour" userId="7be643c4-d93d-441f-af30-d117c7682772" providerId="ADAL" clId="{63DB5163-0E10-4F66-9197-E303931E1CAA}" dt="2025-11-25T03:32:40.714" v="20724" actId="478"/>
          <ac:graphicFrameMkLst>
            <pc:docMk/>
            <pc:sldMk cId="1522171936" sldId="289"/>
            <ac:graphicFrameMk id="9" creationId="{A71A3433-14F2-B1E8-806D-4F1A8EA6A151}"/>
          </ac:graphicFrameMkLst>
        </pc:graphicFrameChg>
      </pc:sldChg>
      <pc:sldChg chg="modSp del mod">
        <pc:chgData name="Julie Barbour" userId="7be643c4-d93d-441f-af30-d117c7682772" providerId="ADAL" clId="{63DB5163-0E10-4F66-9197-E303931E1CAA}" dt="2025-11-24T05:15:02.020" v="14760" actId="2696"/>
        <pc:sldMkLst>
          <pc:docMk/>
          <pc:sldMk cId="2102481369" sldId="289"/>
        </pc:sldMkLst>
        <pc:spChg chg="mod">
          <ac:chgData name="Julie Barbour" userId="7be643c4-d93d-441f-af30-d117c7682772" providerId="ADAL" clId="{63DB5163-0E10-4F66-9197-E303931E1CAA}" dt="2025-11-16T22:58:31.718" v="12219" actId="20577"/>
          <ac:spMkLst>
            <pc:docMk/>
            <pc:sldMk cId="2102481369" sldId="289"/>
            <ac:spMk id="3" creationId="{4F7E50E4-B9BB-8CA3-59B9-5960EC3E28E0}"/>
          </ac:spMkLst>
        </pc:spChg>
        <pc:graphicFrameChg chg="mod modGraphic">
          <ac:chgData name="Julie Barbour" userId="7be643c4-d93d-441f-af30-d117c7682772" providerId="ADAL" clId="{63DB5163-0E10-4F66-9197-E303931E1CAA}" dt="2025-11-24T04:13:21.708" v="13695" actId="6549"/>
          <ac:graphicFrameMkLst>
            <pc:docMk/>
            <pc:sldMk cId="2102481369" sldId="289"/>
            <ac:graphicFrameMk id="6" creationId="{A448DFD4-52DB-5952-48D8-00407A7C1E2C}"/>
          </ac:graphicFrameMkLst>
        </pc:graphicFrameChg>
        <pc:graphicFrameChg chg="mod">
          <ac:chgData name="Julie Barbour" userId="7be643c4-d93d-441f-af30-d117c7682772" providerId="ADAL" clId="{63DB5163-0E10-4F66-9197-E303931E1CAA}" dt="2025-11-24T04:09:15.884" v="13640" actId="1076"/>
          <ac:graphicFrameMkLst>
            <pc:docMk/>
            <pc:sldMk cId="2102481369" sldId="289"/>
            <ac:graphicFrameMk id="7" creationId="{BF39A65D-BF83-3A61-488D-11E51ADDF7C0}"/>
          </ac:graphicFrameMkLst>
        </pc:graphicFrameChg>
        <pc:graphicFrameChg chg="modGraphic">
          <ac:chgData name="Julie Barbour" userId="7be643c4-d93d-441f-af30-d117c7682772" providerId="ADAL" clId="{63DB5163-0E10-4F66-9197-E303931E1CAA}" dt="2025-11-24T04:13:47.907" v="13696" actId="947"/>
          <ac:graphicFrameMkLst>
            <pc:docMk/>
            <pc:sldMk cId="2102481369" sldId="289"/>
            <ac:graphicFrameMk id="9" creationId="{A71A3433-14F2-B1E8-806D-4F1A8EA6A151}"/>
          </ac:graphicFrameMkLst>
        </pc:graphicFrameChg>
      </pc:sldChg>
      <pc:sldChg chg="delSp modSp add mod modNotesTx">
        <pc:chgData name="Julie Barbour" userId="7be643c4-d93d-441f-af30-d117c7682772" providerId="ADAL" clId="{63DB5163-0E10-4F66-9197-E303931E1CAA}" dt="2025-11-25T08:40:45.493" v="21123" actId="20577"/>
        <pc:sldMkLst>
          <pc:docMk/>
          <pc:sldMk cId="3066300906" sldId="290"/>
        </pc:sldMkLst>
        <pc:spChg chg="mod">
          <ac:chgData name="Julie Barbour" userId="7be643c4-d93d-441f-af30-d117c7682772" providerId="ADAL" clId="{63DB5163-0E10-4F66-9197-E303931E1CAA}" dt="2025-11-24T05:25:44.716" v="15295" actId="20577"/>
          <ac:spMkLst>
            <pc:docMk/>
            <pc:sldMk cId="3066300906" sldId="290"/>
            <ac:spMk id="3" creationId="{8A90A1E0-ACC7-34F6-C713-71E38FD82C08}"/>
          </ac:spMkLst>
        </pc:spChg>
        <pc:graphicFrameChg chg="mod modGraphic">
          <ac:chgData name="Julie Barbour" userId="7be643c4-d93d-441f-af30-d117c7682772" providerId="ADAL" clId="{63DB5163-0E10-4F66-9197-E303931E1CAA}" dt="2025-11-25T08:34:42.605" v="21092" actId="20577"/>
          <ac:graphicFrameMkLst>
            <pc:docMk/>
            <pc:sldMk cId="3066300906" sldId="290"/>
            <ac:graphicFrameMk id="2" creationId="{6E45AA9F-10CD-29B3-8B1C-BEEB3CFBECE8}"/>
          </ac:graphicFrameMkLst>
        </pc:graphicFrameChg>
        <pc:graphicFrameChg chg="modGraphic">
          <ac:chgData name="Julie Barbour" userId="7be643c4-d93d-441f-af30-d117c7682772" providerId="ADAL" clId="{63DB5163-0E10-4F66-9197-E303931E1CAA}" dt="2025-11-25T08:25:55.882" v="21083" actId="20577"/>
          <ac:graphicFrameMkLst>
            <pc:docMk/>
            <pc:sldMk cId="3066300906" sldId="290"/>
            <ac:graphicFrameMk id="4" creationId="{6F8A6FF8-23AE-2340-DC9E-721143D5CBDC}"/>
          </ac:graphicFrameMkLst>
        </pc:graphicFrameChg>
        <pc:graphicFrameChg chg="del">
          <ac:chgData name="Julie Barbour" userId="7be643c4-d93d-441f-af30-d117c7682772" providerId="ADAL" clId="{63DB5163-0E10-4F66-9197-E303931E1CAA}" dt="2025-11-24T08:25:49.498" v="17014" actId="478"/>
          <ac:graphicFrameMkLst>
            <pc:docMk/>
            <pc:sldMk cId="3066300906" sldId="290"/>
            <ac:graphicFrameMk id="4" creationId="{C1700A45-02B8-D6F5-7B0F-46D39793EE91}"/>
          </ac:graphicFrameMkLst>
        </pc:graphicFrameChg>
        <pc:graphicFrameChg chg="mod modGraphic">
          <ac:chgData name="Julie Barbour" userId="7be643c4-d93d-441f-af30-d117c7682772" providerId="ADAL" clId="{63DB5163-0E10-4F66-9197-E303931E1CAA}" dt="2025-11-25T08:25:48.442" v="21079" actId="20577"/>
          <ac:graphicFrameMkLst>
            <pc:docMk/>
            <pc:sldMk cId="3066300906" sldId="290"/>
            <ac:graphicFrameMk id="5" creationId="{5D2DDEAA-A4F1-EA15-6189-A6F968FD1AA8}"/>
          </ac:graphicFrameMkLst>
        </pc:graphicFrameChg>
        <pc:graphicFrameChg chg="mod modGraphic">
          <ac:chgData name="Julie Barbour" userId="7be643c4-d93d-441f-af30-d117c7682772" providerId="ADAL" clId="{63DB5163-0E10-4F66-9197-E303931E1CAA}" dt="2025-11-24T08:46:39.192" v="19276" actId="20577"/>
          <ac:graphicFrameMkLst>
            <pc:docMk/>
            <pc:sldMk cId="3066300906" sldId="290"/>
            <ac:graphicFrameMk id="6" creationId="{F1388F41-2807-82B2-A94F-DD26B4572418}"/>
          </ac:graphicFrameMkLst>
        </pc:graphicFrameChg>
        <pc:graphicFrameChg chg="modGraphic">
          <ac:chgData name="Julie Barbour" userId="7be643c4-d93d-441f-af30-d117c7682772" providerId="ADAL" clId="{63DB5163-0E10-4F66-9197-E303931E1CAA}" dt="2025-11-25T08:40:45.493" v="21123" actId="20577"/>
          <ac:graphicFrameMkLst>
            <pc:docMk/>
            <pc:sldMk cId="3066300906" sldId="290"/>
            <ac:graphicFrameMk id="7" creationId="{539B98B8-FCA1-C508-DCFE-6BFC514BD165}"/>
          </ac:graphicFrameMkLst>
        </pc:graphicFrameChg>
        <pc:graphicFrameChg chg="del">
          <ac:chgData name="Julie Barbour" userId="7be643c4-d93d-441f-af30-d117c7682772" providerId="ADAL" clId="{63DB5163-0E10-4F66-9197-E303931E1CAA}" dt="2025-11-24T08:25:46.026" v="17013" actId="478"/>
          <ac:graphicFrameMkLst>
            <pc:docMk/>
            <pc:sldMk cId="3066300906" sldId="290"/>
            <ac:graphicFrameMk id="9" creationId="{5329B761-6A9A-7F17-D3B9-350544387FE2}"/>
          </ac:graphicFrameMkLst>
        </pc:graphicFrameChg>
      </pc:sldChg>
      <pc:sldChg chg="modSp del mod">
        <pc:chgData name="Julie Barbour" userId="7be643c4-d93d-441f-af30-d117c7682772" providerId="ADAL" clId="{63DB5163-0E10-4F66-9197-E303931E1CAA}" dt="2025-11-24T05:15:02.020" v="14760" actId="2696"/>
        <pc:sldMkLst>
          <pc:docMk/>
          <pc:sldMk cId="4053097730" sldId="290"/>
        </pc:sldMkLst>
        <pc:spChg chg="mod">
          <ac:chgData name="Julie Barbour" userId="7be643c4-d93d-441f-af30-d117c7682772" providerId="ADAL" clId="{63DB5163-0E10-4F66-9197-E303931E1CAA}" dt="2025-11-16T22:58:58.621" v="12224" actId="27636"/>
          <ac:spMkLst>
            <pc:docMk/>
            <pc:sldMk cId="4053097730" sldId="290"/>
            <ac:spMk id="3" creationId="{8A90A1E0-ACC7-34F6-C713-71E38FD82C08}"/>
          </ac:spMkLst>
        </pc:spChg>
        <pc:graphicFrameChg chg="mod">
          <ac:chgData name="Julie Barbour" userId="7be643c4-d93d-441f-af30-d117c7682772" providerId="ADAL" clId="{63DB5163-0E10-4F66-9197-E303931E1CAA}" dt="2025-11-24T04:12:52.118" v="13693" actId="1076"/>
          <ac:graphicFrameMkLst>
            <pc:docMk/>
            <pc:sldMk cId="4053097730" sldId="290"/>
            <ac:graphicFrameMk id="2" creationId="{6E45AA9F-10CD-29B3-8B1C-BEEB3CFBECE8}"/>
          </ac:graphicFrameMkLst>
        </pc:graphicFrameChg>
        <pc:graphicFrameChg chg="mod modGraphic">
          <ac:chgData name="Julie Barbour" userId="7be643c4-d93d-441f-af30-d117c7682772" providerId="ADAL" clId="{63DB5163-0E10-4F66-9197-E303931E1CAA}" dt="2025-11-24T04:12:33.529" v="13688" actId="948"/>
          <ac:graphicFrameMkLst>
            <pc:docMk/>
            <pc:sldMk cId="4053097730" sldId="290"/>
            <ac:graphicFrameMk id="5" creationId="{5D2DDEAA-A4F1-EA15-6189-A6F968FD1AA8}"/>
          </ac:graphicFrameMkLst>
        </pc:graphicFrameChg>
        <pc:graphicFrameChg chg="mod modGraphic">
          <ac:chgData name="Julie Barbour" userId="7be643c4-d93d-441f-af30-d117c7682772" providerId="ADAL" clId="{63DB5163-0E10-4F66-9197-E303931E1CAA}" dt="2025-11-24T04:12:43.344" v="13692" actId="948"/>
          <ac:graphicFrameMkLst>
            <pc:docMk/>
            <pc:sldMk cId="4053097730" sldId="290"/>
            <ac:graphicFrameMk id="6" creationId="{F1388F41-2807-82B2-A94F-DD26B4572418}"/>
          </ac:graphicFrameMkLst>
        </pc:graphicFrameChg>
        <pc:graphicFrameChg chg="mod">
          <ac:chgData name="Julie Barbour" userId="7be643c4-d93d-441f-af30-d117c7682772" providerId="ADAL" clId="{63DB5163-0E10-4F66-9197-E303931E1CAA}" dt="2025-11-24T04:12:59.491" v="13694" actId="1076"/>
          <ac:graphicFrameMkLst>
            <pc:docMk/>
            <pc:sldMk cId="4053097730" sldId="290"/>
            <ac:graphicFrameMk id="9" creationId="{5329B761-6A9A-7F17-D3B9-350544387FE2}"/>
          </ac:graphicFrameMkLst>
        </pc:graphicFrameChg>
      </pc:sldChg>
      <pc:sldChg chg="addSp delSp modSp new mod ord">
        <pc:chgData name="Julie Barbour" userId="7be643c4-d93d-441f-af30-d117c7682772" providerId="ADAL" clId="{63DB5163-0E10-4F66-9197-E303931E1CAA}" dt="2025-11-27T08:55:08.001" v="21290" actId="207"/>
        <pc:sldMkLst>
          <pc:docMk/>
          <pc:sldMk cId="167230342" sldId="291"/>
        </pc:sldMkLst>
        <pc:spChg chg="del">
          <ac:chgData name="Julie Barbour" userId="7be643c4-d93d-441f-af30-d117c7682772" providerId="ADAL" clId="{63DB5163-0E10-4F66-9197-E303931E1CAA}" dt="2025-11-24T01:06:28.013" v="12640" actId="478"/>
          <ac:spMkLst>
            <pc:docMk/>
            <pc:sldMk cId="167230342" sldId="291"/>
            <ac:spMk id="2" creationId="{D9B353C7-975B-1F4B-1269-A2E73DB028BD}"/>
          </ac:spMkLst>
        </pc:spChg>
        <pc:spChg chg="del">
          <ac:chgData name="Julie Barbour" userId="7be643c4-d93d-441f-af30-d117c7682772" providerId="ADAL" clId="{63DB5163-0E10-4F66-9197-E303931E1CAA}" dt="2025-11-24T01:05:38.087" v="12582" actId="1032"/>
          <ac:spMkLst>
            <pc:docMk/>
            <pc:sldMk cId="167230342" sldId="291"/>
            <ac:spMk id="3" creationId="{CC5C9D9F-1A0A-2C86-6B62-54D4533B3341}"/>
          </ac:spMkLst>
        </pc:spChg>
        <pc:spChg chg="mod">
          <ac:chgData name="Julie Barbour" userId="7be643c4-d93d-441f-af30-d117c7682772" providerId="ADAL" clId="{63DB5163-0E10-4F66-9197-E303931E1CAA}" dt="2025-11-27T08:54:08.829" v="21284" actId="207"/>
          <ac:spMkLst>
            <pc:docMk/>
            <pc:sldMk cId="167230342" sldId="291"/>
            <ac:spMk id="3" creationId="{FF8A7EA5-040E-0EE4-E5C6-92BFB8B0A9BA}"/>
          </ac:spMkLst>
        </pc:spChg>
        <pc:spChg chg="add mod">
          <ac:chgData name="Julie Barbour" userId="7be643c4-d93d-441f-af30-d117c7682772" providerId="ADAL" clId="{63DB5163-0E10-4F66-9197-E303931E1CAA}" dt="2025-11-24T04:01:03.340" v="13560" actId="1076"/>
          <ac:spMkLst>
            <pc:docMk/>
            <pc:sldMk cId="167230342" sldId="291"/>
            <ac:spMk id="6" creationId="{05DF7B44-E441-7933-DDD7-CB3C42685DA1}"/>
          </ac:spMkLst>
        </pc:spChg>
        <pc:spChg chg="add mod">
          <ac:chgData name="Julie Barbour" userId="7be643c4-d93d-441f-af30-d117c7682772" providerId="ADAL" clId="{63DB5163-0E10-4F66-9197-E303931E1CAA}" dt="2025-11-24T04:01:10.675" v="13561" actId="1076"/>
          <ac:spMkLst>
            <pc:docMk/>
            <pc:sldMk cId="167230342" sldId="291"/>
            <ac:spMk id="7" creationId="{4BD0CFE2-C203-E04F-D8B7-16063E5CC90D}"/>
          </ac:spMkLst>
        </pc:spChg>
        <pc:spChg chg="add mod">
          <ac:chgData name="Julie Barbour" userId="7be643c4-d93d-441f-af30-d117c7682772" providerId="ADAL" clId="{63DB5163-0E10-4F66-9197-E303931E1CAA}" dt="2025-11-24T02:22:01.751" v="13485" actId="1076"/>
          <ac:spMkLst>
            <pc:docMk/>
            <pc:sldMk cId="167230342" sldId="291"/>
            <ac:spMk id="8" creationId="{5B6961FF-FA74-B2E2-682B-48D180CC4E8A}"/>
          </ac:spMkLst>
        </pc:spChg>
        <pc:spChg chg="add del">
          <ac:chgData name="Julie Barbour" userId="7be643c4-d93d-441f-af30-d117c7682772" providerId="ADAL" clId="{63DB5163-0E10-4F66-9197-E303931E1CAA}" dt="2025-11-24T02:18:36.949" v="13452" actId="478"/>
          <ac:spMkLst>
            <pc:docMk/>
            <pc:sldMk cId="167230342" sldId="291"/>
            <ac:spMk id="10" creationId="{58698C6D-317C-D870-B061-FC6CC2511797}"/>
          </ac:spMkLst>
        </pc:spChg>
        <pc:spChg chg="add mod">
          <ac:chgData name="Julie Barbour" userId="7be643c4-d93d-441f-af30-d117c7682772" providerId="ADAL" clId="{63DB5163-0E10-4F66-9197-E303931E1CAA}" dt="2025-11-24T02:22:06.393" v="13486" actId="1076"/>
          <ac:spMkLst>
            <pc:docMk/>
            <pc:sldMk cId="167230342" sldId="291"/>
            <ac:spMk id="11" creationId="{492BF115-80E1-377C-AE42-9368AA17F6C1}"/>
          </ac:spMkLst>
        </pc:spChg>
        <pc:spChg chg="add mod">
          <ac:chgData name="Julie Barbour" userId="7be643c4-d93d-441f-af30-d117c7682772" providerId="ADAL" clId="{63DB5163-0E10-4F66-9197-E303931E1CAA}" dt="2025-11-27T08:55:08.001" v="21290" actId="207"/>
          <ac:spMkLst>
            <pc:docMk/>
            <pc:sldMk cId="167230342" sldId="291"/>
            <ac:spMk id="14" creationId="{8954076C-34FA-1824-530F-560CDB5E51B4}"/>
          </ac:spMkLst>
        </pc:spChg>
        <pc:graphicFrameChg chg="add mod modGraphic">
          <ac:chgData name="Julie Barbour" userId="7be643c4-d93d-441f-af30-d117c7682772" providerId="ADAL" clId="{63DB5163-0E10-4F66-9197-E303931E1CAA}" dt="2025-11-24T02:25:23.118" v="13538" actId="20577"/>
          <ac:graphicFrameMkLst>
            <pc:docMk/>
            <pc:sldMk cId="167230342" sldId="291"/>
            <ac:graphicFrameMk id="4" creationId="{6D7600C7-88EF-6EB9-DFAA-A83BACA8AF10}"/>
          </ac:graphicFrameMkLst>
        </pc:graphicFrameChg>
        <pc:graphicFrameChg chg="add mod modGraphic">
          <ac:chgData name="Julie Barbour" userId="7be643c4-d93d-441f-af30-d117c7682772" providerId="ADAL" clId="{63DB5163-0E10-4F66-9197-E303931E1CAA}" dt="2025-11-24T02:24:09.153" v="13521" actId="14100"/>
          <ac:graphicFrameMkLst>
            <pc:docMk/>
            <pc:sldMk cId="167230342" sldId="291"/>
            <ac:graphicFrameMk id="5" creationId="{36B91A86-EA42-1A5D-5A3D-61A64096A876}"/>
          </ac:graphicFrameMkLst>
        </pc:graphicFrameChg>
        <pc:picChg chg="mod">
          <ac:chgData name="Julie Barbour" userId="7be643c4-d93d-441f-af30-d117c7682772" providerId="ADAL" clId="{63DB5163-0E10-4F66-9197-E303931E1CAA}" dt="2025-11-27T08:54:02.364" v="21283" actId="207"/>
          <ac:picMkLst>
            <pc:docMk/>
            <pc:sldMk cId="167230342" sldId="291"/>
            <ac:picMk id="2" creationId="{097B7104-9611-8207-0419-35400ED3B690}"/>
          </ac:picMkLst>
        </pc:picChg>
        <pc:picChg chg="add mod">
          <ac:chgData name="Julie Barbour" userId="7be643c4-d93d-441f-af30-d117c7682772" providerId="ADAL" clId="{63DB5163-0E10-4F66-9197-E303931E1CAA}" dt="2025-11-24T02:21:56.758" v="13484" actId="1076"/>
          <ac:picMkLst>
            <pc:docMk/>
            <pc:sldMk cId="167230342" sldId="291"/>
            <ac:picMk id="9" creationId="{80A59F91-E1FF-A65C-D7BB-57F4C5403E1E}"/>
          </ac:picMkLst>
        </pc:picChg>
        <pc:picChg chg="add mod">
          <ac:chgData name="Julie Barbour" userId="7be643c4-d93d-441f-af30-d117c7682772" providerId="ADAL" clId="{63DB5163-0E10-4F66-9197-E303931E1CAA}" dt="2025-11-27T08:54:38.367" v="21285" actId="207"/>
          <ac:picMkLst>
            <pc:docMk/>
            <pc:sldMk cId="167230342" sldId="291"/>
            <ac:picMk id="12" creationId="{E1E9C3A7-AC34-4C32-CAA4-57531810A4AF}"/>
          </ac:picMkLst>
        </pc:picChg>
        <pc:picChg chg="add mod">
          <ac:chgData name="Julie Barbour" userId="7be643c4-d93d-441f-af30-d117c7682772" providerId="ADAL" clId="{63DB5163-0E10-4F66-9197-E303931E1CAA}" dt="2025-11-27T08:54:43.012" v="21286" actId="207"/>
          <ac:picMkLst>
            <pc:docMk/>
            <pc:sldMk cId="167230342" sldId="291"/>
            <ac:picMk id="13" creationId="{507662D6-B3EF-1315-E7DB-A32BCFC6360F}"/>
          </ac:picMkLst>
        </pc:picChg>
      </pc:sldChg>
      <pc:sldChg chg="modSp add del mod ord">
        <pc:chgData name="Julie Barbour" userId="7be643c4-d93d-441f-af30-d117c7682772" providerId="ADAL" clId="{63DB5163-0E10-4F66-9197-E303931E1CAA}" dt="2025-11-24T05:15:02.020" v="14760" actId="2696"/>
        <pc:sldMkLst>
          <pc:docMk/>
          <pc:sldMk cId="1146129181" sldId="292"/>
        </pc:sldMkLst>
        <pc:spChg chg="mod">
          <ac:chgData name="Julie Barbour" userId="7be643c4-d93d-441f-af30-d117c7682772" providerId="ADAL" clId="{63DB5163-0E10-4F66-9197-E303931E1CAA}" dt="2025-11-24T04:36:40.836" v="14484" actId="6549"/>
          <ac:spMkLst>
            <pc:docMk/>
            <pc:sldMk cId="1146129181" sldId="292"/>
            <ac:spMk id="2" creationId="{C9C2F9CD-67D3-BFAB-4F65-24FFF6F05A39}"/>
          </ac:spMkLst>
        </pc:spChg>
        <pc:spChg chg="mod">
          <ac:chgData name="Julie Barbour" userId="7be643c4-d93d-441f-af30-d117c7682772" providerId="ADAL" clId="{63DB5163-0E10-4F66-9197-E303931E1CAA}" dt="2025-11-24T04:40:44.934" v="14757" actId="20577"/>
          <ac:spMkLst>
            <pc:docMk/>
            <pc:sldMk cId="1146129181" sldId="292"/>
            <ac:spMk id="3" creationId="{F4E25357-BF00-0E26-4593-3B188909D83A}"/>
          </ac:spMkLst>
        </pc:spChg>
      </pc:sldChg>
      <pc:sldChg chg="modSp add mod">
        <pc:chgData name="Julie Barbour" userId="7be643c4-d93d-441f-af30-d117c7682772" providerId="ADAL" clId="{63DB5163-0E10-4F66-9197-E303931E1CAA}" dt="2025-11-25T04:30:58.225" v="21008" actId="20577"/>
        <pc:sldMkLst>
          <pc:docMk/>
          <pc:sldMk cId="3308581747" sldId="292"/>
        </pc:sldMkLst>
        <pc:spChg chg="mod">
          <ac:chgData name="Julie Barbour" userId="7be643c4-d93d-441f-af30-d117c7682772" providerId="ADAL" clId="{63DB5163-0E10-4F66-9197-E303931E1CAA}" dt="2025-11-25T04:30:58.225" v="21008" actId="20577"/>
          <ac:spMkLst>
            <pc:docMk/>
            <pc:sldMk cId="3308581747" sldId="292"/>
            <ac:spMk id="2" creationId="{C9C2F9CD-67D3-BFAB-4F65-24FFF6F05A39}"/>
          </ac:spMkLst>
        </pc:spChg>
        <pc:spChg chg="mod">
          <ac:chgData name="Julie Barbour" userId="7be643c4-d93d-441f-af30-d117c7682772" providerId="ADAL" clId="{63DB5163-0E10-4F66-9197-E303931E1CAA}" dt="2025-11-24T08:30:41.874" v="17168" actId="20577"/>
          <ac:spMkLst>
            <pc:docMk/>
            <pc:sldMk cId="3308581747" sldId="292"/>
            <ac:spMk id="3" creationId="{F4E25357-BF00-0E26-4593-3B188909D83A}"/>
          </ac:spMkLst>
        </pc:spChg>
      </pc:sldChg>
      <pc:sldChg chg="addSp modSp new del mod modClrScheme chgLayout">
        <pc:chgData name="Julie Barbour" userId="7be643c4-d93d-441f-af30-d117c7682772" providerId="ADAL" clId="{63DB5163-0E10-4F66-9197-E303931E1CAA}" dt="2025-11-24T05:27:18.275" v="15341" actId="2696"/>
        <pc:sldMkLst>
          <pc:docMk/>
          <pc:sldMk cId="3227589681" sldId="293"/>
        </pc:sldMkLst>
        <pc:spChg chg="mod ord">
          <ac:chgData name="Julie Barbour" userId="7be643c4-d93d-441f-af30-d117c7682772" providerId="ADAL" clId="{63DB5163-0E10-4F66-9197-E303931E1CAA}" dt="2025-11-24T04:19:45.792" v="13723" actId="700"/>
          <ac:spMkLst>
            <pc:docMk/>
            <pc:sldMk cId="3227589681" sldId="293"/>
            <ac:spMk id="2" creationId="{FC5A6F18-F83B-F1EB-F1B5-658898D981FC}"/>
          </ac:spMkLst>
        </pc:spChg>
        <pc:spChg chg="add mod ord">
          <ac:chgData name="Julie Barbour" userId="7be643c4-d93d-441f-af30-d117c7682772" providerId="ADAL" clId="{63DB5163-0E10-4F66-9197-E303931E1CAA}" dt="2025-11-24T04:26:16.376" v="14419" actId="403"/>
          <ac:spMkLst>
            <pc:docMk/>
            <pc:sldMk cId="3227589681" sldId="293"/>
            <ac:spMk id="3" creationId="{F0B91C01-9D0A-0CAB-9495-5969CC119923}"/>
          </ac:spMkLst>
        </pc:spChg>
      </pc:sldChg>
      <pc:sldChg chg="addSp modSp add mod">
        <pc:chgData name="Julie Barbour" userId="7be643c4-d93d-441f-af30-d117c7682772" providerId="ADAL" clId="{63DB5163-0E10-4F66-9197-E303931E1CAA}" dt="2025-11-24T08:55:49.227" v="19456" actId="207"/>
        <pc:sldMkLst>
          <pc:docMk/>
          <pc:sldMk cId="3471332267" sldId="293"/>
        </pc:sldMkLst>
        <pc:spChg chg="mod">
          <ac:chgData name="Julie Barbour" userId="7be643c4-d93d-441f-af30-d117c7682772" providerId="ADAL" clId="{63DB5163-0E10-4F66-9197-E303931E1CAA}" dt="2025-11-24T08:55:49.227" v="19456" actId="207"/>
          <ac:spMkLst>
            <pc:docMk/>
            <pc:sldMk cId="3471332267" sldId="293"/>
            <ac:spMk id="3" creationId="{F0B91C01-9D0A-0CAB-9495-5969CC119923}"/>
          </ac:spMkLst>
        </pc:spChg>
        <pc:graphicFrameChg chg="add mod modGraphic">
          <ac:chgData name="Julie Barbour" userId="7be643c4-d93d-441f-af30-d117c7682772" providerId="ADAL" clId="{63DB5163-0E10-4F66-9197-E303931E1CAA}" dt="2025-11-24T08:55:34.666" v="19454" actId="114"/>
          <ac:graphicFrameMkLst>
            <pc:docMk/>
            <pc:sldMk cId="3471332267" sldId="293"/>
            <ac:graphicFrameMk id="4" creationId="{CD784595-C91E-A413-9283-3B7608D2DFED}"/>
          </ac:graphicFrameMkLst>
        </pc:graphicFrameChg>
      </pc:sldChg>
      <pc:sldChg chg="addSp modSp add mod">
        <pc:chgData name="Julie Barbour" userId="7be643c4-d93d-441f-af30-d117c7682772" providerId="ADAL" clId="{63DB5163-0E10-4F66-9197-E303931E1CAA}" dt="2025-11-27T08:47:22.233" v="21261" actId="20577"/>
        <pc:sldMkLst>
          <pc:docMk/>
          <pc:sldMk cId="1327630293" sldId="294"/>
        </pc:sldMkLst>
        <pc:spChg chg="mod">
          <ac:chgData name="Julie Barbour" userId="7be643c4-d93d-441f-af30-d117c7682772" providerId="ADAL" clId="{63DB5163-0E10-4F66-9197-E303931E1CAA}" dt="2025-11-24T05:27:46.781" v="15355" actId="20577"/>
          <ac:spMkLst>
            <pc:docMk/>
            <pc:sldMk cId="1327630293" sldId="294"/>
            <ac:spMk id="2" creationId="{DF01CC1F-2415-15BB-8E2E-DC3E0A9E88F6}"/>
          </ac:spMkLst>
        </pc:spChg>
        <pc:spChg chg="mod">
          <ac:chgData name="Julie Barbour" userId="7be643c4-d93d-441f-af30-d117c7682772" providerId="ADAL" clId="{63DB5163-0E10-4F66-9197-E303931E1CAA}" dt="2025-11-27T08:47:05.175" v="21252" actId="20577"/>
          <ac:spMkLst>
            <pc:docMk/>
            <pc:sldMk cId="1327630293" sldId="294"/>
            <ac:spMk id="3" creationId="{8E224EEA-04C0-CBE5-218F-9E00C088DF83}"/>
          </ac:spMkLst>
        </pc:spChg>
        <pc:graphicFrameChg chg="add mod modGraphic">
          <ac:chgData name="Julie Barbour" userId="7be643c4-d93d-441f-af30-d117c7682772" providerId="ADAL" clId="{63DB5163-0E10-4F66-9197-E303931E1CAA}" dt="2025-11-27T08:47:22.233" v="21261" actId="20577"/>
          <ac:graphicFrameMkLst>
            <pc:docMk/>
            <pc:sldMk cId="1327630293" sldId="294"/>
            <ac:graphicFrameMk id="4" creationId="{9848FFCD-C23A-39A9-051E-9B3F781DB34A}"/>
          </ac:graphicFrameMkLst>
        </pc:graphicFrameChg>
      </pc:sldChg>
      <pc:sldChg chg="addSp delSp modSp new mod ord">
        <pc:chgData name="Julie Barbour" userId="7be643c4-d93d-441f-af30-d117c7682772" providerId="ADAL" clId="{63DB5163-0E10-4F66-9197-E303931E1CAA}" dt="2025-11-25T20:36:39.899" v="21196" actId="1076"/>
        <pc:sldMkLst>
          <pc:docMk/>
          <pc:sldMk cId="2919375567" sldId="295"/>
        </pc:sldMkLst>
        <pc:spChg chg="mod">
          <ac:chgData name="Julie Barbour" userId="7be643c4-d93d-441f-af30-d117c7682772" providerId="ADAL" clId="{63DB5163-0E10-4F66-9197-E303931E1CAA}" dt="2025-11-25T20:36:03.788" v="21185" actId="20577"/>
          <ac:spMkLst>
            <pc:docMk/>
            <pc:sldMk cId="2919375567" sldId="295"/>
            <ac:spMk id="2" creationId="{27E74BB2-78BF-2506-B1BC-2F60ACEEAE49}"/>
          </ac:spMkLst>
        </pc:spChg>
        <pc:spChg chg="add del mod">
          <ac:chgData name="Julie Barbour" userId="7be643c4-d93d-441f-af30-d117c7682772" providerId="ADAL" clId="{63DB5163-0E10-4F66-9197-E303931E1CAA}" dt="2025-11-24T09:01:26.456" v="19543" actId="478"/>
          <ac:spMkLst>
            <pc:docMk/>
            <pc:sldMk cId="2919375567" sldId="295"/>
            <ac:spMk id="4" creationId="{E07D7C5A-2E6B-B3DD-95CA-BD1263FD2085}"/>
          </ac:spMkLst>
        </pc:spChg>
        <pc:spChg chg="add del mod">
          <ac:chgData name="Julie Barbour" userId="7be643c4-d93d-441f-af30-d117c7682772" providerId="ADAL" clId="{63DB5163-0E10-4F66-9197-E303931E1CAA}" dt="2025-11-24T09:00:58.371" v="19540" actId="478"/>
          <ac:spMkLst>
            <pc:docMk/>
            <pc:sldMk cId="2919375567" sldId="295"/>
            <ac:spMk id="7" creationId="{74E2C560-DF80-E5F8-74DE-794D058A00A9}"/>
          </ac:spMkLst>
        </pc:spChg>
        <pc:spChg chg="add del mod">
          <ac:chgData name="Julie Barbour" userId="7be643c4-d93d-441f-af30-d117c7682772" providerId="ADAL" clId="{63DB5163-0E10-4F66-9197-E303931E1CAA}" dt="2025-11-24T09:01:10.598" v="19541" actId="478"/>
          <ac:spMkLst>
            <pc:docMk/>
            <pc:sldMk cId="2919375567" sldId="295"/>
            <ac:spMk id="9" creationId="{CEFDA0E5-F238-B2F7-0556-23FAE09FF82B}"/>
          </ac:spMkLst>
        </pc:spChg>
        <pc:graphicFrameChg chg="add del mod modGraphic">
          <ac:chgData name="Julie Barbour" userId="7be643c4-d93d-441f-af30-d117c7682772" providerId="ADAL" clId="{63DB5163-0E10-4F66-9197-E303931E1CAA}" dt="2025-11-25T03:30:37.777" v="20710" actId="21"/>
          <ac:graphicFrameMkLst>
            <pc:docMk/>
            <pc:sldMk cId="2919375567" sldId="295"/>
            <ac:graphicFrameMk id="3" creationId="{A4BF0B87-9262-5FED-04FC-EDB1BE1B2BE2}"/>
          </ac:graphicFrameMkLst>
        </pc:graphicFrameChg>
        <pc:graphicFrameChg chg="add mod modGraphic">
          <ac:chgData name="Julie Barbour" userId="7be643c4-d93d-441f-af30-d117c7682772" providerId="ADAL" clId="{63DB5163-0E10-4F66-9197-E303931E1CAA}" dt="2025-11-25T20:36:35.473" v="21195" actId="1076"/>
          <ac:graphicFrameMkLst>
            <pc:docMk/>
            <pc:sldMk cId="2919375567" sldId="295"/>
            <ac:graphicFrameMk id="4" creationId="{75E52CDB-BF4A-54EF-8EE4-E82E2D23D78D}"/>
          </ac:graphicFrameMkLst>
        </pc:graphicFrameChg>
        <pc:graphicFrameChg chg="add del mod modGraphic">
          <ac:chgData name="Julie Barbour" userId="7be643c4-d93d-441f-af30-d117c7682772" providerId="ADAL" clId="{63DB5163-0E10-4F66-9197-E303931E1CAA}" dt="2025-11-25T03:31:01.271" v="20713" actId="21"/>
          <ac:graphicFrameMkLst>
            <pc:docMk/>
            <pc:sldMk cId="2919375567" sldId="295"/>
            <ac:graphicFrameMk id="5" creationId="{8854D151-FC0A-7A96-BE60-C48365509DCB}"/>
          </ac:graphicFrameMkLst>
        </pc:graphicFrameChg>
        <pc:graphicFrameChg chg="add mod modGraphic">
          <ac:chgData name="Julie Barbour" userId="7be643c4-d93d-441f-af30-d117c7682772" providerId="ADAL" clId="{63DB5163-0E10-4F66-9197-E303931E1CAA}" dt="2025-11-25T20:36:39.899" v="21196" actId="1076"/>
          <ac:graphicFrameMkLst>
            <pc:docMk/>
            <pc:sldMk cId="2919375567" sldId="295"/>
            <ac:graphicFrameMk id="6" creationId="{86BEF08F-F1AA-C82F-D6A2-C640249CE0C3}"/>
          </ac:graphicFrameMkLst>
        </pc:graphicFrameChg>
        <pc:graphicFrameChg chg="add mod modGraphic">
          <ac:chgData name="Julie Barbour" userId="7be643c4-d93d-441f-af30-d117c7682772" providerId="ADAL" clId="{63DB5163-0E10-4F66-9197-E303931E1CAA}" dt="2025-11-25T20:36:29.642" v="21194" actId="1076"/>
          <ac:graphicFrameMkLst>
            <pc:docMk/>
            <pc:sldMk cId="2919375567" sldId="295"/>
            <ac:graphicFrameMk id="7" creationId="{E024C6A1-BF3C-A3E6-35DD-9CED1A5455B9}"/>
          </ac:graphicFrameMkLst>
        </pc:graphicFrameChg>
        <pc:graphicFrameChg chg="add del mod modGraphic">
          <ac:chgData name="Julie Barbour" userId="7be643c4-d93d-441f-af30-d117c7682772" providerId="ADAL" clId="{63DB5163-0E10-4F66-9197-E303931E1CAA}" dt="2025-11-25T20:36:26.109" v="21193" actId="1076"/>
          <ac:graphicFrameMkLst>
            <pc:docMk/>
            <pc:sldMk cId="2919375567" sldId="295"/>
            <ac:graphicFrameMk id="8" creationId="{CF8635B2-76B3-AE4A-E0A3-DD89E6E49D29}"/>
          </ac:graphicFrameMkLst>
        </pc:graphicFrameChg>
        <pc:graphicFrameChg chg="add mod modGraphic">
          <ac:chgData name="Julie Barbour" userId="7be643c4-d93d-441f-af30-d117c7682772" providerId="ADAL" clId="{63DB5163-0E10-4F66-9197-E303931E1CAA}" dt="2025-11-24T09:02:05.267" v="19547" actId="1076"/>
          <ac:graphicFrameMkLst>
            <pc:docMk/>
            <pc:sldMk cId="2919375567" sldId="295"/>
            <ac:graphicFrameMk id="10" creationId="{3E59707F-4535-2BB2-F592-BEC24F4A6C3F}"/>
          </ac:graphicFrameMkLst>
        </pc:graphicFrameChg>
      </pc:sldChg>
      <pc:sldChg chg="addSp delSp modSp add del mod ord modClrScheme chgLayout">
        <pc:chgData name="Julie Barbour" userId="7be643c4-d93d-441f-af30-d117c7682772" providerId="ADAL" clId="{63DB5163-0E10-4F66-9197-E303931E1CAA}" dt="2026-06-20T23:33:12.682" v="21291" actId="2696"/>
        <pc:sldMkLst>
          <pc:docMk/>
          <pc:sldMk cId="1325956915" sldId="296"/>
        </pc:sldMkLst>
        <pc:spChg chg="mod ord">
          <ac:chgData name="Julie Barbour" userId="7be643c4-d93d-441f-af30-d117c7682772" providerId="ADAL" clId="{63DB5163-0E10-4F66-9197-E303931E1CAA}" dt="2025-11-24T08:50:53.879" v="19320" actId="14100"/>
          <ac:spMkLst>
            <pc:docMk/>
            <pc:sldMk cId="1325956915" sldId="296"/>
            <ac:spMk id="2" creationId="{77C09153-C2C8-41E9-D3EE-02BA844FA806}"/>
          </ac:spMkLst>
        </pc:spChg>
        <pc:graphicFrameChg chg="mod modGraphic">
          <ac:chgData name="Julie Barbour" userId="7be643c4-d93d-441f-af30-d117c7682772" providerId="ADAL" clId="{63DB5163-0E10-4F66-9197-E303931E1CAA}" dt="2025-11-24T08:50:08.608" v="19314" actId="20577"/>
          <ac:graphicFrameMkLst>
            <pc:docMk/>
            <pc:sldMk cId="1325956915" sldId="296"/>
            <ac:graphicFrameMk id="3" creationId="{90CFBE3B-1A7A-28E7-EF2C-0A03DBDFB80C}"/>
          </ac:graphicFrameMkLst>
        </pc:graphicFrameChg>
        <pc:graphicFrameChg chg="mod modGraphic">
          <ac:chgData name="Julie Barbour" userId="7be643c4-d93d-441f-af30-d117c7682772" providerId="ADAL" clId="{63DB5163-0E10-4F66-9197-E303931E1CAA}" dt="2025-11-24T08:50:17.565" v="19317" actId="14734"/>
          <ac:graphicFrameMkLst>
            <pc:docMk/>
            <pc:sldMk cId="1325956915" sldId="296"/>
            <ac:graphicFrameMk id="4" creationId="{842B75AC-67C0-AAD9-1C60-D458AC10FCDD}"/>
          </ac:graphicFrameMkLst>
        </pc:graphicFrameChg>
        <pc:graphicFrameChg chg="del">
          <ac:chgData name="Julie Barbour" userId="7be643c4-d93d-441f-af30-d117c7682772" providerId="ADAL" clId="{63DB5163-0E10-4F66-9197-E303931E1CAA}" dt="2025-11-24T08:48:13.115" v="19291" actId="478"/>
          <ac:graphicFrameMkLst>
            <pc:docMk/>
            <pc:sldMk cId="1325956915" sldId="296"/>
            <ac:graphicFrameMk id="6" creationId="{88892E13-9D76-1824-D485-8B9F3A73A0F5}"/>
          </ac:graphicFrameMkLst>
        </pc:graphicFrameChg>
        <pc:graphicFrameChg chg="add mod">
          <ac:chgData name="Julie Barbour" userId="7be643c4-d93d-441f-af30-d117c7682772" providerId="ADAL" clId="{63DB5163-0E10-4F66-9197-E303931E1CAA}" dt="2025-11-25T04:52:45.577" v="21022" actId="1076"/>
          <ac:graphicFrameMkLst>
            <pc:docMk/>
            <pc:sldMk cId="1325956915" sldId="296"/>
            <ac:graphicFrameMk id="6" creationId="{A4BF0B87-9262-5FED-04FC-EDB1BE1B2BE2}"/>
          </ac:graphicFrameMkLst>
        </pc:graphicFrameChg>
        <pc:graphicFrameChg chg="del">
          <ac:chgData name="Julie Barbour" userId="7be643c4-d93d-441f-af30-d117c7682772" providerId="ADAL" clId="{63DB5163-0E10-4F66-9197-E303931E1CAA}" dt="2025-11-24T08:48:15.751" v="19292" actId="478"/>
          <ac:graphicFrameMkLst>
            <pc:docMk/>
            <pc:sldMk cId="1325956915" sldId="296"/>
            <ac:graphicFrameMk id="8" creationId="{75213831-483F-5091-9DD7-C9B675257A0F}"/>
          </ac:graphicFrameMkLst>
        </pc:graphicFrameChg>
      </pc:sldChg>
      <pc:sldChg chg="modSp add mod ord">
        <pc:chgData name="Julie Barbour" userId="7be643c4-d93d-441f-af30-d117c7682772" providerId="ADAL" clId="{63DB5163-0E10-4F66-9197-E303931E1CAA}" dt="2025-11-25T04:20:11.812" v="20986" actId="1076"/>
        <pc:sldMkLst>
          <pc:docMk/>
          <pc:sldMk cId="208887735" sldId="297"/>
        </pc:sldMkLst>
        <pc:spChg chg="mod">
          <ac:chgData name="Julie Barbour" userId="7be643c4-d93d-441f-af30-d117c7682772" providerId="ADAL" clId="{63DB5163-0E10-4F66-9197-E303931E1CAA}" dt="2025-11-24T09:32:22.801" v="19915" actId="20577"/>
          <ac:spMkLst>
            <pc:docMk/>
            <pc:sldMk cId="208887735" sldId="297"/>
            <ac:spMk id="2" creationId="{5C44866F-BACB-A159-BF8F-949F000CA969}"/>
          </ac:spMkLst>
        </pc:spChg>
        <pc:spChg chg="mod">
          <ac:chgData name="Julie Barbour" userId="7be643c4-d93d-441f-af30-d117c7682772" providerId="ADAL" clId="{63DB5163-0E10-4F66-9197-E303931E1CAA}" dt="2025-11-25T04:20:06.280" v="20985" actId="6549"/>
          <ac:spMkLst>
            <pc:docMk/>
            <pc:sldMk cId="208887735" sldId="297"/>
            <ac:spMk id="3" creationId="{0BCA76BF-2854-258F-B78A-29E8E33DFA7D}"/>
          </ac:spMkLst>
        </pc:spChg>
        <pc:graphicFrameChg chg="mod modGraphic">
          <ac:chgData name="Julie Barbour" userId="7be643c4-d93d-441f-af30-d117c7682772" providerId="ADAL" clId="{63DB5163-0E10-4F66-9197-E303931E1CAA}" dt="2025-11-25T04:20:11.812" v="20986" actId="1076"/>
          <ac:graphicFrameMkLst>
            <pc:docMk/>
            <pc:sldMk cId="208887735" sldId="297"/>
            <ac:graphicFrameMk id="4" creationId="{9B215AFE-B54E-43CB-2459-C30ED7DA2211}"/>
          </ac:graphicFrameMkLst>
        </pc:graphicFrameChg>
      </pc:sldChg>
      <pc:sldChg chg="modSp new mod">
        <pc:chgData name="Julie Barbour" userId="7be643c4-d93d-441f-af30-d117c7682772" providerId="ADAL" clId="{63DB5163-0E10-4F66-9197-E303931E1CAA}" dt="2025-11-25T04:21:15.451" v="21007" actId="20577"/>
        <pc:sldMkLst>
          <pc:docMk/>
          <pc:sldMk cId="2611530619" sldId="298"/>
        </pc:sldMkLst>
        <pc:spChg chg="mod">
          <ac:chgData name="Julie Barbour" userId="7be643c4-d93d-441f-af30-d117c7682772" providerId="ADAL" clId="{63DB5163-0E10-4F66-9197-E303931E1CAA}" dt="2025-11-25T04:21:15.451" v="21007" actId="20577"/>
          <ac:spMkLst>
            <pc:docMk/>
            <pc:sldMk cId="2611530619" sldId="298"/>
            <ac:spMk id="2" creationId="{F5D218A1-1000-58E4-680A-270CB365AB6E}"/>
          </ac:spMkLst>
        </pc:spChg>
        <pc:spChg chg="mod">
          <ac:chgData name="Julie Barbour" userId="7be643c4-d93d-441f-af30-d117c7682772" providerId="ADAL" clId="{63DB5163-0E10-4F66-9197-E303931E1CAA}" dt="2025-11-24T09:44:10.194" v="20397" actId="5793"/>
          <ac:spMkLst>
            <pc:docMk/>
            <pc:sldMk cId="2611530619" sldId="298"/>
            <ac:spMk id="3" creationId="{43AC62A2-AB8F-D7CA-6055-E0C1BD9AA37B}"/>
          </ac:spMkLst>
        </pc:spChg>
      </pc:sldChg>
      <pc:sldChg chg="addSp delSp modSp add mod">
        <pc:chgData name="Julie Barbour" userId="7be643c4-d93d-441f-af30-d117c7682772" providerId="ADAL" clId="{63DB5163-0E10-4F66-9197-E303931E1CAA}" dt="2025-11-24T09:51:28.498" v="20685"/>
        <pc:sldMkLst>
          <pc:docMk/>
          <pc:sldMk cId="1980527710" sldId="299"/>
        </pc:sldMkLst>
        <pc:spChg chg="del mod">
          <ac:chgData name="Julie Barbour" userId="7be643c4-d93d-441f-af30-d117c7682772" providerId="ADAL" clId="{63DB5163-0E10-4F66-9197-E303931E1CAA}" dt="2025-11-24T09:50:09.892" v="20668" actId="478"/>
          <ac:spMkLst>
            <pc:docMk/>
            <pc:sldMk cId="1980527710" sldId="299"/>
            <ac:spMk id="3" creationId="{78199650-5DEC-E089-45C2-ADF3E0F8BC39}"/>
          </ac:spMkLst>
        </pc:spChg>
        <pc:spChg chg="add del mod">
          <ac:chgData name="Julie Barbour" userId="7be643c4-d93d-441f-af30-d117c7682772" providerId="ADAL" clId="{63DB5163-0E10-4F66-9197-E303931E1CAA}" dt="2025-11-24T09:50:15.104" v="20669" actId="478"/>
          <ac:spMkLst>
            <pc:docMk/>
            <pc:sldMk cId="1980527710" sldId="299"/>
            <ac:spMk id="7" creationId="{A58557CB-67A6-8C83-D5E9-39E4342240D6}"/>
          </ac:spMkLst>
        </pc:spChg>
        <pc:graphicFrameChg chg="add del mod modGraphic">
          <ac:chgData name="Julie Barbour" userId="7be643c4-d93d-441f-af30-d117c7682772" providerId="ADAL" clId="{63DB5163-0E10-4F66-9197-E303931E1CAA}" dt="2025-11-24T09:48:47.084" v="20584" actId="478"/>
          <ac:graphicFrameMkLst>
            <pc:docMk/>
            <pc:sldMk cId="1980527710" sldId="299"/>
            <ac:graphicFrameMk id="4" creationId="{9A79CCB6-7491-0CE0-E2A2-32A4AF584781}"/>
          </ac:graphicFrameMkLst>
        </pc:graphicFrameChg>
        <pc:graphicFrameChg chg="add mod modGraphic">
          <ac:chgData name="Julie Barbour" userId="7be643c4-d93d-441f-af30-d117c7682772" providerId="ADAL" clId="{63DB5163-0E10-4F66-9197-E303931E1CAA}" dt="2025-11-24T09:51:28.498" v="20685"/>
          <ac:graphicFrameMkLst>
            <pc:docMk/>
            <pc:sldMk cId="1980527710" sldId="299"/>
            <ac:graphicFrameMk id="5" creationId="{A01BE89E-17AA-CFAF-B91C-F501CA038AF7}"/>
          </ac:graphicFrameMkLst>
        </pc:graphicFrameChg>
      </pc:sldChg>
      <pc:sldChg chg="addSp delSp modSp del mod">
        <pc:chgData name="Julie Barbour" userId="7be643c4-d93d-441f-af30-d117c7682772" providerId="ADAL" clId="{63DB5163-0E10-4F66-9197-E303931E1CAA}" dt="2025-11-25T04:52:48.286" v="21023" actId="47"/>
        <pc:sldMkLst>
          <pc:docMk/>
          <pc:sldMk cId="224099201" sldId="300"/>
        </pc:sldMkLst>
        <pc:graphicFrameChg chg="add del mod modGraphic">
          <ac:chgData name="Julie Barbour" userId="7be643c4-d93d-441f-af30-d117c7682772" providerId="ADAL" clId="{63DB5163-0E10-4F66-9197-E303931E1CAA}" dt="2025-11-25T04:52:37.787" v="21020" actId="21"/>
          <ac:graphicFrameMkLst>
            <pc:docMk/>
            <pc:sldMk cId="224099201" sldId="300"/>
            <ac:graphicFrameMk id="3" creationId="{A4BF0B87-9262-5FED-04FC-EDB1BE1B2BE2}"/>
          </ac:graphicFrameMkLst>
        </pc:graphicFrameChg>
        <pc:graphicFrameChg chg="add mod">
          <ac:chgData name="Julie Barbour" userId="7be643c4-d93d-441f-af30-d117c7682772" providerId="ADAL" clId="{63DB5163-0E10-4F66-9197-E303931E1CAA}" dt="2025-11-25T03:31:17.638" v="20716" actId="1076"/>
          <ac:graphicFrameMkLst>
            <pc:docMk/>
            <pc:sldMk cId="224099201" sldId="300"/>
            <ac:graphicFrameMk id="5" creationId="{8854D151-FC0A-7A96-BE60-C48365509DCB}"/>
          </ac:graphicFrameMkLst>
        </pc:graphicFrameChg>
        <pc:graphicFrameChg chg="del">
          <ac:chgData name="Julie Barbour" userId="7be643c4-d93d-441f-af30-d117c7682772" providerId="ADAL" clId="{63DB5163-0E10-4F66-9197-E303931E1CAA}" dt="2025-11-25T04:52:22.373" v="21015" actId="478"/>
          <ac:graphicFrameMkLst>
            <pc:docMk/>
            <pc:sldMk cId="224099201" sldId="300"/>
            <ac:graphicFrameMk id="6" creationId="{A448DFD4-52DB-5952-48D8-00407A7C1E2C}"/>
          </ac:graphicFrameMkLst>
        </pc:graphicFrameChg>
      </pc:sldChg>
      <pc:sldChg chg="modSp mod">
        <pc:chgData name="Julie Barbour" userId="7be643c4-d93d-441f-af30-d117c7682772" providerId="ADAL" clId="{63DB5163-0E10-4F66-9197-E303931E1CAA}" dt="2025-11-25T08:42:11.974" v="21128" actId="20577"/>
        <pc:sldMkLst>
          <pc:docMk/>
          <pc:sldMk cId="950950497" sldId="301"/>
        </pc:sldMkLst>
        <pc:graphicFrameChg chg="modGraphic">
          <ac:chgData name="Julie Barbour" userId="7be643c4-d93d-441f-af30-d117c7682772" providerId="ADAL" clId="{63DB5163-0E10-4F66-9197-E303931E1CAA}" dt="2025-11-25T08:42:11.974" v="21128" actId="20577"/>
          <ac:graphicFrameMkLst>
            <pc:docMk/>
            <pc:sldMk cId="950950497" sldId="301"/>
            <ac:graphicFrameMk id="3" creationId="{CC04DD5D-6DFF-D389-7AA8-5F5875EC9AFA}"/>
          </ac:graphicFrameMkLst>
        </pc:graphicFrameChg>
      </pc:sldChg>
      <pc:sldChg chg="del ord">
        <pc:chgData name="Julie Barbour" userId="7be643c4-d93d-441f-af30-d117c7682772" providerId="ADAL" clId="{63DB5163-0E10-4F66-9197-E303931E1CAA}" dt="2026-06-20T23:33:12.682" v="21291" actId="2696"/>
        <pc:sldMkLst>
          <pc:docMk/>
          <pc:sldMk cId="695719485" sldId="302"/>
        </pc:sldMkLst>
      </pc:sldChg>
      <pc:sldChg chg="del">
        <pc:chgData name="Julie Barbour" userId="7be643c4-d93d-441f-af30-d117c7682772" providerId="ADAL" clId="{63DB5163-0E10-4F66-9197-E303931E1CAA}" dt="2026-06-20T23:33:12.682" v="21291" actId="2696"/>
        <pc:sldMkLst>
          <pc:docMk/>
          <pc:sldMk cId="848556479" sldId="303"/>
        </pc:sldMkLst>
      </pc:sldChg>
      <pc:sldChg chg="addSp delSp modSp add mod">
        <pc:chgData name="Julie Barbour" userId="7be643c4-d93d-441f-af30-d117c7682772" providerId="ADAL" clId="{63DB5163-0E10-4F66-9197-E303931E1CAA}" dt="2025-11-27T08:41:41.346" v="21199" actId="20577"/>
        <pc:sldMkLst>
          <pc:docMk/>
          <pc:sldMk cId="1755504725" sldId="304"/>
        </pc:sldMkLst>
        <pc:graphicFrameChg chg="mod modGraphic">
          <ac:chgData name="Julie Barbour" userId="7be643c4-d93d-441f-af30-d117c7682772" providerId="ADAL" clId="{63DB5163-0E10-4F66-9197-E303931E1CAA}" dt="2025-11-27T08:41:41.346" v="21199" actId="20577"/>
          <ac:graphicFrameMkLst>
            <pc:docMk/>
            <pc:sldMk cId="1755504725" sldId="304"/>
            <ac:graphicFrameMk id="2" creationId="{0EB319AA-D7E3-45F3-E87E-670F90D8BB6C}"/>
          </ac:graphicFrameMkLst>
        </pc:graphicFrameChg>
        <pc:graphicFrameChg chg="add mod modGraphic">
          <ac:chgData name="Julie Barbour" userId="7be643c4-d93d-441f-af30-d117c7682772" providerId="ADAL" clId="{63DB5163-0E10-4F66-9197-E303931E1CAA}" dt="2025-11-25T08:14:24.560" v="21075" actId="20577"/>
          <ac:graphicFrameMkLst>
            <pc:docMk/>
            <pc:sldMk cId="1755504725" sldId="304"/>
            <ac:graphicFrameMk id="4" creationId="{0A2C664A-8455-DD02-E765-86A1605884DD}"/>
          </ac:graphicFrameMkLst>
        </pc:graphicFrameChg>
        <pc:graphicFrameChg chg="del">
          <ac:chgData name="Julie Barbour" userId="7be643c4-d93d-441f-af30-d117c7682772" providerId="ADAL" clId="{63DB5163-0E10-4F66-9197-E303931E1CAA}" dt="2025-11-25T03:33:06.891" v="20728" actId="478"/>
          <ac:graphicFrameMkLst>
            <pc:docMk/>
            <pc:sldMk cId="1755504725" sldId="304"/>
            <ac:graphicFrameMk id="5" creationId="{E17EC36F-46E8-112B-1F2F-0F6ED0DF322C}"/>
          </ac:graphicFrameMkLst>
        </pc:graphicFrameChg>
        <pc:graphicFrameChg chg="del">
          <ac:chgData name="Julie Barbour" userId="7be643c4-d93d-441f-af30-d117c7682772" providerId="ADAL" clId="{63DB5163-0E10-4F66-9197-E303931E1CAA}" dt="2025-11-25T03:33:10.225" v="20729" actId="478"/>
          <ac:graphicFrameMkLst>
            <pc:docMk/>
            <pc:sldMk cId="1755504725" sldId="304"/>
            <ac:graphicFrameMk id="7" creationId="{000EEE90-7D2B-324C-3CB3-8818959C030A}"/>
          </ac:graphicFrameMkLst>
        </pc:graphicFrameChg>
        <pc:graphicFrameChg chg="mod modGraphic">
          <ac:chgData name="Julie Barbour" userId="7be643c4-d93d-441f-af30-d117c7682772" providerId="ADAL" clId="{63DB5163-0E10-4F66-9197-E303931E1CAA}" dt="2025-11-25T08:13:25.116" v="21058" actId="14734"/>
          <ac:graphicFrameMkLst>
            <pc:docMk/>
            <pc:sldMk cId="1755504725" sldId="304"/>
            <ac:graphicFrameMk id="9" creationId="{C6614C55-7C54-090C-13C7-CE1E78C62042}"/>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32AC05-5ABF-4DD5-82B0-D3FB0BF3F678}" type="doc">
      <dgm:prSet loTypeId="urn:microsoft.com/office/officeart/2005/8/layout/process1" loCatId="process" qsTypeId="urn:microsoft.com/office/officeart/2005/8/quickstyle/3d2" qsCatId="3D" csTypeId="urn:microsoft.com/office/officeart/2005/8/colors/accent0_1" csCatId="mainScheme" phldr="1"/>
      <dgm:spPr/>
      <dgm:t>
        <a:bodyPr/>
        <a:lstStyle/>
        <a:p>
          <a:endParaRPr lang="en-NZ"/>
        </a:p>
      </dgm:t>
    </dgm:pt>
    <dgm:pt modelId="{85F90B9B-8181-42A1-A119-6DBF87EA2078}">
      <dgm:prSet phldrT="[Text]" phldr="0"/>
      <dgm:spPr/>
      <dgm:t>
        <a:bodyPr/>
        <a:lstStyle/>
        <a:p>
          <a:r>
            <a:rPr lang="en-NZ" dirty="0"/>
            <a:t>Comitative Preposition</a:t>
          </a:r>
        </a:p>
      </dgm:t>
    </dgm:pt>
    <dgm:pt modelId="{A39C0CE9-04A6-4032-AEF5-2C3432D59B98}" type="parTrans" cxnId="{A74E81D8-5FF0-40D8-BBBD-7DEC5AA5B3CF}">
      <dgm:prSet/>
      <dgm:spPr/>
      <dgm:t>
        <a:bodyPr/>
        <a:lstStyle/>
        <a:p>
          <a:endParaRPr lang="en-NZ"/>
        </a:p>
      </dgm:t>
    </dgm:pt>
    <dgm:pt modelId="{DCD209D5-FD51-4492-9435-73FF7994D317}" type="sibTrans" cxnId="{A74E81D8-5FF0-40D8-BBBD-7DEC5AA5B3CF}">
      <dgm:prSet/>
      <dgm:spPr/>
      <dgm:t>
        <a:bodyPr/>
        <a:lstStyle/>
        <a:p>
          <a:endParaRPr lang="en-NZ"/>
        </a:p>
      </dgm:t>
    </dgm:pt>
    <dgm:pt modelId="{BEDF40E3-8CC5-4D6E-8F3C-117D6F8A8596}">
      <dgm:prSet phldrT="[Text]" phldr="0"/>
      <dgm:spPr/>
      <dgm:t>
        <a:bodyPr/>
        <a:lstStyle/>
        <a:p>
          <a:r>
            <a:rPr lang="en-NZ" dirty="0"/>
            <a:t>Conjunctive Coordinator</a:t>
          </a:r>
        </a:p>
      </dgm:t>
    </dgm:pt>
    <dgm:pt modelId="{12E1DCBC-18E9-4944-B7F9-16703EF17301}" type="parTrans" cxnId="{7A736F5E-04E1-4D7A-9AEF-9C8B5517EDDA}">
      <dgm:prSet/>
      <dgm:spPr/>
      <dgm:t>
        <a:bodyPr/>
        <a:lstStyle/>
        <a:p>
          <a:endParaRPr lang="en-NZ"/>
        </a:p>
      </dgm:t>
    </dgm:pt>
    <dgm:pt modelId="{36EE747F-C6F5-4AC9-A03D-C43B499669AD}" type="sibTrans" cxnId="{7A736F5E-04E1-4D7A-9AEF-9C8B5517EDDA}">
      <dgm:prSet/>
      <dgm:spPr/>
      <dgm:t>
        <a:bodyPr/>
        <a:lstStyle/>
        <a:p>
          <a:endParaRPr lang="en-NZ"/>
        </a:p>
      </dgm:t>
    </dgm:pt>
    <dgm:pt modelId="{DD56C824-A28F-4C1F-A8B6-CB6AE8BA936D}" type="pres">
      <dgm:prSet presAssocID="{9F32AC05-5ABF-4DD5-82B0-D3FB0BF3F678}" presName="Name0" presStyleCnt="0">
        <dgm:presLayoutVars>
          <dgm:dir/>
          <dgm:resizeHandles val="exact"/>
        </dgm:presLayoutVars>
      </dgm:prSet>
      <dgm:spPr/>
    </dgm:pt>
    <dgm:pt modelId="{09255151-E4D3-460C-BA02-79F4F947B0BF}" type="pres">
      <dgm:prSet presAssocID="{85F90B9B-8181-42A1-A119-6DBF87EA2078}" presName="node" presStyleLbl="node1" presStyleIdx="0" presStyleCnt="2" custLinFactNeighborX="-65942" custLinFactNeighborY="-80952">
        <dgm:presLayoutVars>
          <dgm:bulletEnabled val="1"/>
        </dgm:presLayoutVars>
      </dgm:prSet>
      <dgm:spPr/>
    </dgm:pt>
    <dgm:pt modelId="{1DF116C2-7A95-4CB7-AB42-7E477A9C2236}" type="pres">
      <dgm:prSet presAssocID="{DCD209D5-FD51-4492-9435-73FF7994D317}" presName="sibTrans" presStyleLbl="sibTrans2D1" presStyleIdx="0" presStyleCnt="1"/>
      <dgm:spPr/>
    </dgm:pt>
    <dgm:pt modelId="{ADF2BB6F-B8C6-46BF-ACF5-AAFDBC8BE102}" type="pres">
      <dgm:prSet presAssocID="{DCD209D5-FD51-4492-9435-73FF7994D317}" presName="connectorText" presStyleLbl="sibTrans2D1" presStyleIdx="0" presStyleCnt="1"/>
      <dgm:spPr/>
    </dgm:pt>
    <dgm:pt modelId="{ADD4854B-D803-4528-B8EC-05CDC0625D35}" type="pres">
      <dgm:prSet presAssocID="{BEDF40E3-8CC5-4D6E-8F3C-117D6F8A8596}" presName="node" presStyleLbl="node1" presStyleIdx="1" presStyleCnt="2">
        <dgm:presLayoutVars>
          <dgm:bulletEnabled val="1"/>
        </dgm:presLayoutVars>
      </dgm:prSet>
      <dgm:spPr/>
    </dgm:pt>
  </dgm:ptLst>
  <dgm:cxnLst>
    <dgm:cxn modelId="{7A736F5E-04E1-4D7A-9AEF-9C8B5517EDDA}" srcId="{9F32AC05-5ABF-4DD5-82B0-D3FB0BF3F678}" destId="{BEDF40E3-8CC5-4D6E-8F3C-117D6F8A8596}" srcOrd="1" destOrd="0" parTransId="{12E1DCBC-18E9-4944-B7F9-16703EF17301}" sibTransId="{36EE747F-C6F5-4AC9-A03D-C43B499669AD}"/>
    <dgm:cxn modelId="{E52D9451-D3AE-43DC-A589-B9491EB43925}" type="presOf" srcId="{BEDF40E3-8CC5-4D6E-8F3C-117D6F8A8596}" destId="{ADD4854B-D803-4528-B8EC-05CDC0625D35}" srcOrd="0" destOrd="0" presId="urn:microsoft.com/office/officeart/2005/8/layout/process1"/>
    <dgm:cxn modelId="{82465F7F-B270-475E-9F2A-6B0CCC4E244C}" type="presOf" srcId="{85F90B9B-8181-42A1-A119-6DBF87EA2078}" destId="{09255151-E4D3-460C-BA02-79F4F947B0BF}" srcOrd="0" destOrd="0" presId="urn:microsoft.com/office/officeart/2005/8/layout/process1"/>
    <dgm:cxn modelId="{D25543BD-88C8-4039-A8D2-1C5BD1036430}" type="presOf" srcId="{9F32AC05-5ABF-4DD5-82B0-D3FB0BF3F678}" destId="{DD56C824-A28F-4C1F-A8B6-CB6AE8BA936D}" srcOrd="0" destOrd="0" presId="urn:microsoft.com/office/officeart/2005/8/layout/process1"/>
    <dgm:cxn modelId="{A74E81D8-5FF0-40D8-BBBD-7DEC5AA5B3CF}" srcId="{9F32AC05-5ABF-4DD5-82B0-D3FB0BF3F678}" destId="{85F90B9B-8181-42A1-A119-6DBF87EA2078}" srcOrd="0" destOrd="0" parTransId="{A39C0CE9-04A6-4032-AEF5-2C3432D59B98}" sibTransId="{DCD209D5-FD51-4492-9435-73FF7994D317}"/>
    <dgm:cxn modelId="{F08F7EE6-C847-46E3-857D-59636BB12826}" type="presOf" srcId="{DCD209D5-FD51-4492-9435-73FF7994D317}" destId="{ADF2BB6F-B8C6-46BF-ACF5-AAFDBC8BE102}" srcOrd="1" destOrd="0" presId="urn:microsoft.com/office/officeart/2005/8/layout/process1"/>
    <dgm:cxn modelId="{3C35B6FF-D25C-4906-97A2-0AD5B6971237}" type="presOf" srcId="{DCD209D5-FD51-4492-9435-73FF7994D317}" destId="{1DF116C2-7A95-4CB7-AB42-7E477A9C2236}" srcOrd="0" destOrd="0" presId="urn:microsoft.com/office/officeart/2005/8/layout/process1"/>
    <dgm:cxn modelId="{BC7FF04E-6B73-42C3-827F-E1879E00B420}" type="presParOf" srcId="{DD56C824-A28F-4C1F-A8B6-CB6AE8BA936D}" destId="{09255151-E4D3-460C-BA02-79F4F947B0BF}" srcOrd="0" destOrd="0" presId="urn:microsoft.com/office/officeart/2005/8/layout/process1"/>
    <dgm:cxn modelId="{68EB2780-418D-453C-B4F1-46819C8657D1}" type="presParOf" srcId="{DD56C824-A28F-4C1F-A8B6-CB6AE8BA936D}" destId="{1DF116C2-7A95-4CB7-AB42-7E477A9C2236}" srcOrd="1" destOrd="0" presId="urn:microsoft.com/office/officeart/2005/8/layout/process1"/>
    <dgm:cxn modelId="{65130087-1D90-4753-A43E-09CC3DD74150}" type="presParOf" srcId="{1DF116C2-7A95-4CB7-AB42-7E477A9C2236}" destId="{ADF2BB6F-B8C6-46BF-ACF5-AAFDBC8BE102}" srcOrd="0" destOrd="0" presId="urn:microsoft.com/office/officeart/2005/8/layout/process1"/>
    <dgm:cxn modelId="{2B5B2BD4-A7C8-4C8E-92D1-0CEDE3A91043}" type="presParOf" srcId="{DD56C824-A28F-4C1F-A8B6-CB6AE8BA936D}" destId="{ADD4854B-D803-4528-B8EC-05CDC0625D35}"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32AC05-5ABF-4DD5-82B0-D3FB0BF3F678}" type="doc">
      <dgm:prSet loTypeId="urn:microsoft.com/office/officeart/2005/8/layout/process1" loCatId="process" qsTypeId="urn:microsoft.com/office/officeart/2005/8/quickstyle/3d2" qsCatId="3D" csTypeId="urn:microsoft.com/office/officeart/2005/8/colors/accent0_1" csCatId="mainScheme" phldr="1"/>
      <dgm:spPr/>
      <dgm:t>
        <a:bodyPr/>
        <a:lstStyle/>
        <a:p>
          <a:endParaRPr lang="en-NZ"/>
        </a:p>
      </dgm:t>
    </dgm:pt>
    <dgm:pt modelId="{85F90B9B-8181-42A1-A119-6DBF87EA2078}">
      <dgm:prSet phldrT="[Text]" phldr="0"/>
      <dgm:spPr/>
      <dgm:t>
        <a:bodyPr/>
        <a:lstStyle/>
        <a:p>
          <a:r>
            <a:rPr lang="en-NZ" dirty="0"/>
            <a:t>Inclusory Pronominal</a:t>
          </a:r>
        </a:p>
      </dgm:t>
    </dgm:pt>
    <dgm:pt modelId="{A39C0CE9-04A6-4032-AEF5-2C3432D59B98}" type="parTrans" cxnId="{A74E81D8-5FF0-40D8-BBBD-7DEC5AA5B3CF}">
      <dgm:prSet/>
      <dgm:spPr/>
      <dgm:t>
        <a:bodyPr/>
        <a:lstStyle/>
        <a:p>
          <a:endParaRPr lang="en-NZ"/>
        </a:p>
      </dgm:t>
    </dgm:pt>
    <dgm:pt modelId="{DCD209D5-FD51-4492-9435-73FF7994D317}" type="sibTrans" cxnId="{A74E81D8-5FF0-40D8-BBBD-7DEC5AA5B3CF}">
      <dgm:prSet/>
      <dgm:spPr/>
      <dgm:t>
        <a:bodyPr/>
        <a:lstStyle/>
        <a:p>
          <a:endParaRPr lang="en-NZ"/>
        </a:p>
      </dgm:t>
    </dgm:pt>
    <dgm:pt modelId="{483B4DF2-B4E0-4D71-8FC1-4BFC28A6E544}">
      <dgm:prSet phldrT="[Text]" phldr="0"/>
      <dgm:spPr/>
      <dgm:t>
        <a:bodyPr/>
        <a:lstStyle/>
        <a:p>
          <a:r>
            <a:rPr lang="en-NZ" dirty="0"/>
            <a:t>Conjunctive Coordinator</a:t>
          </a:r>
        </a:p>
      </dgm:t>
    </dgm:pt>
    <dgm:pt modelId="{5D55CB9A-DE85-402F-B2C9-E159BE97AF27}" type="parTrans" cxnId="{CCD961CA-0AD9-4120-84FB-8ABDEE1AB664}">
      <dgm:prSet/>
      <dgm:spPr/>
      <dgm:t>
        <a:bodyPr/>
        <a:lstStyle/>
        <a:p>
          <a:endParaRPr lang="en-NZ"/>
        </a:p>
      </dgm:t>
    </dgm:pt>
    <dgm:pt modelId="{83DFF399-21B8-406A-A059-6741985B6CB8}" type="sibTrans" cxnId="{CCD961CA-0AD9-4120-84FB-8ABDEE1AB664}">
      <dgm:prSet/>
      <dgm:spPr/>
      <dgm:t>
        <a:bodyPr/>
        <a:lstStyle/>
        <a:p>
          <a:endParaRPr lang="en-NZ"/>
        </a:p>
      </dgm:t>
    </dgm:pt>
    <dgm:pt modelId="{DD56C824-A28F-4C1F-A8B6-CB6AE8BA936D}" type="pres">
      <dgm:prSet presAssocID="{9F32AC05-5ABF-4DD5-82B0-D3FB0BF3F678}" presName="Name0" presStyleCnt="0">
        <dgm:presLayoutVars>
          <dgm:dir/>
          <dgm:resizeHandles val="exact"/>
        </dgm:presLayoutVars>
      </dgm:prSet>
      <dgm:spPr/>
    </dgm:pt>
    <dgm:pt modelId="{09255151-E4D3-460C-BA02-79F4F947B0BF}" type="pres">
      <dgm:prSet presAssocID="{85F90B9B-8181-42A1-A119-6DBF87EA2078}" presName="node" presStyleLbl="node1" presStyleIdx="0" presStyleCnt="2" custLinFactNeighborX="6130" custLinFactNeighborY="-12698">
        <dgm:presLayoutVars>
          <dgm:bulletEnabled val="1"/>
        </dgm:presLayoutVars>
      </dgm:prSet>
      <dgm:spPr/>
    </dgm:pt>
    <dgm:pt modelId="{1DF116C2-7A95-4CB7-AB42-7E477A9C2236}" type="pres">
      <dgm:prSet presAssocID="{DCD209D5-FD51-4492-9435-73FF7994D317}" presName="sibTrans" presStyleLbl="sibTrans2D1" presStyleIdx="0" presStyleCnt="1" custAng="0"/>
      <dgm:spPr/>
    </dgm:pt>
    <dgm:pt modelId="{ADF2BB6F-B8C6-46BF-ACF5-AAFDBC8BE102}" type="pres">
      <dgm:prSet presAssocID="{DCD209D5-FD51-4492-9435-73FF7994D317}" presName="connectorText" presStyleLbl="sibTrans2D1" presStyleIdx="0" presStyleCnt="1"/>
      <dgm:spPr/>
    </dgm:pt>
    <dgm:pt modelId="{48B17799-7338-4FC8-9C88-D3D73720ADF5}" type="pres">
      <dgm:prSet presAssocID="{483B4DF2-B4E0-4D71-8FC1-4BFC28A6E544}" presName="node" presStyleLbl="node1" presStyleIdx="1" presStyleCnt="2" custLinFactNeighborX="5996" custLinFactNeighborY="89068">
        <dgm:presLayoutVars>
          <dgm:bulletEnabled val="1"/>
        </dgm:presLayoutVars>
      </dgm:prSet>
      <dgm:spPr/>
    </dgm:pt>
  </dgm:ptLst>
  <dgm:cxnLst>
    <dgm:cxn modelId="{B8B61342-D5A1-4703-8D5F-D6A090E436B5}" type="presOf" srcId="{483B4DF2-B4E0-4D71-8FC1-4BFC28A6E544}" destId="{48B17799-7338-4FC8-9C88-D3D73720ADF5}" srcOrd="0" destOrd="0" presId="urn:microsoft.com/office/officeart/2005/8/layout/process1"/>
    <dgm:cxn modelId="{82465F7F-B270-475E-9F2A-6B0CCC4E244C}" type="presOf" srcId="{85F90B9B-8181-42A1-A119-6DBF87EA2078}" destId="{09255151-E4D3-460C-BA02-79F4F947B0BF}" srcOrd="0" destOrd="0" presId="urn:microsoft.com/office/officeart/2005/8/layout/process1"/>
    <dgm:cxn modelId="{D25543BD-88C8-4039-A8D2-1C5BD1036430}" type="presOf" srcId="{9F32AC05-5ABF-4DD5-82B0-D3FB0BF3F678}" destId="{DD56C824-A28F-4C1F-A8B6-CB6AE8BA936D}" srcOrd="0" destOrd="0" presId="urn:microsoft.com/office/officeart/2005/8/layout/process1"/>
    <dgm:cxn modelId="{CCD961CA-0AD9-4120-84FB-8ABDEE1AB664}" srcId="{9F32AC05-5ABF-4DD5-82B0-D3FB0BF3F678}" destId="{483B4DF2-B4E0-4D71-8FC1-4BFC28A6E544}" srcOrd="1" destOrd="0" parTransId="{5D55CB9A-DE85-402F-B2C9-E159BE97AF27}" sibTransId="{83DFF399-21B8-406A-A059-6741985B6CB8}"/>
    <dgm:cxn modelId="{A74E81D8-5FF0-40D8-BBBD-7DEC5AA5B3CF}" srcId="{9F32AC05-5ABF-4DD5-82B0-D3FB0BF3F678}" destId="{85F90B9B-8181-42A1-A119-6DBF87EA2078}" srcOrd="0" destOrd="0" parTransId="{A39C0CE9-04A6-4032-AEF5-2C3432D59B98}" sibTransId="{DCD209D5-FD51-4492-9435-73FF7994D317}"/>
    <dgm:cxn modelId="{F08F7EE6-C847-46E3-857D-59636BB12826}" type="presOf" srcId="{DCD209D5-FD51-4492-9435-73FF7994D317}" destId="{ADF2BB6F-B8C6-46BF-ACF5-AAFDBC8BE102}" srcOrd="1" destOrd="0" presId="urn:microsoft.com/office/officeart/2005/8/layout/process1"/>
    <dgm:cxn modelId="{3C35B6FF-D25C-4906-97A2-0AD5B6971237}" type="presOf" srcId="{DCD209D5-FD51-4492-9435-73FF7994D317}" destId="{1DF116C2-7A95-4CB7-AB42-7E477A9C2236}" srcOrd="0" destOrd="0" presId="urn:microsoft.com/office/officeart/2005/8/layout/process1"/>
    <dgm:cxn modelId="{BC7FF04E-6B73-42C3-827F-E1879E00B420}" type="presParOf" srcId="{DD56C824-A28F-4C1F-A8B6-CB6AE8BA936D}" destId="{09255151-E4D3-460C-BA02-79F4F947B0BF}" srcOrd="0" destOrd="0" presId="urn:microsoft.com/office/officeart/2005/8/layout/process1"/>
    <dgm:cxn modelId="{68EB2780-418D-453C-B4F1-46819C8657D1}" type="presParOf" srcId="{DD56C824-A28F-4C1F-A8B6-CB6AE8BA936D}" destId="{1DF116C2-7A95-4CB7-AB42-7E477A9C2236}" srcOrd="1" destOrd="0" presId="urn:microsoft.com/office/officeart/2005/8/layout/process1"/>
    <dgm:cxn modelId="{65130087-1D90-4753-A43E-09CC3DD74150}" type="presParOf" srcId="{1DF116C2-7A95-4CB7-AB42-7E477A9C2236}" destId="{ADF2BB6F-B8C6-46BF-ACF5-AAFDBC8BE102}" srcOrd="0" destOrd="0" presId="urn:microsoft.com/office/officeart/2005/8/layout/process1"/>
    <dgm:cxn modelId="{DF992D4D-DDBF-4554-9EAE-371E5BFEDF82}" type="presParOf" srcId="{DD56C824-A28F-4C1F-A8B6-CB6AE8BA936D}" destId="{48B17799-7338-4FC8-9C88-D3D73720ADF5}" srcOrd="2"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55151-E4D3-460C-BA02-79F4F947B0BF}">
      <dsp:nvSpPr>
        <dsp:cNvPr id="0" name=""/>
        <dsp:cNvSpPr/>
      </dsp:nvSpPr>
      <dsp:spPr>
        <a:xfrm>
          <a:off x="0" y="0"/>
          <a:ext cx="3729944" cy="1252330"/>
        </a:xfrm>
        <a:prstGeom prst="roundRect">
          <a:avLst>
            <a:gd name="adj" fmla="val 10000"/>
          </a:avLst>
        </a:prstGeom>
        <a:solidFill>
          <a:schemeClr val="l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NZ" sz="3300" kern="1200" dirty="0"/>
            <a:t>Comitative Preposition</a:t>
          </a:r>
        </a:p>
      </dsp:txBody>
      <dsp:txXfrm>
        <a:off x="36679" y="36679"/>
        <a:ext cx="3656586" cy="1178972"/>
      </dsp:txXfrm>
    </dsp:sp>
    <dsp:sp modelId="{1DF116C2-7A95-4CB7-AB42-7E477A9C2236}">
      <dsp:nvSpPr>
        <dsp:cNvPr id="0" name=""/>
        <dsp:cNvSpPr/>
      </dsp:nvSpPr>
      <dsp:spPr>
        <a:xfrm>
          <a:off x="4103376" y="163651"/>
          <a:ext cx="791675" cy="925026"/>
        </a:xfrm>
        <a:prstGeom prst="rightArrow">
          <a:avLst>
            <a:gd name="adj1" fmla="val 60000"/>
            <a:gd name="adj2" fmla="val 50000"/>
          </a:avLst>
        </a:prstGeom>
        <a:solidFill>
          <a:schemeClr val="dk1">
            <a:tint val="60000"/>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NZ" sz="2700" kern="1200"/>
        </a:p>
      </dsp:txBody>
      <dsp:txXfrm>
        <a:off x="4103376" y="348656"/>
        <a:ext cx="554173" cy="555016"/>
      </dsp:txXfrm>
    </dsp:sp>
    <dsp:sp modelId="{ADD4854B-D803-4528-B8EC-05CDC0625D35}">
      <dsp:nvSpPr>
        <dsp:cNvPr id="0" name=""/>
        <dsp:cNvSpPr/>
      </dsp:nvSpPr>
      <dsp:spPr>
        <a:xfrm>
          <a:off x="5223671" y="0"/>
          <a:ext cx="3729944" cy="1252330"/>
        </a:xfrm>
        <a:prstGeom prst="roundRect">
          <a:avLst>
            <a:gd name="adj" fmla="val 10000"/>
          </a:avLst>
        </a:prstGeom>
        <a:solidFill>
          <a:schemeClr val="l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NZ" sz="3300" kern="1200" dirty="0"/>
            <a:t>Conjunctive Coordinator</a:t>
          </a:r>
        </a:p>
      </dsp:txBody>
      <dsp:txXfrm>
        <a:off x="5260350" y="36679"/>
        <a:ext cx="3656586" cy="11789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55151-E4D3-460C-BA02-79F4F947B0BF}">
      <dsp:nvSpPr>
        <dsp:cNvPr id="0" name=""/>
        <dsp:cNvSpPr/>
      </dsp:nvSpPr>
      <dsp:spPr>
        <a:xfrm>
          <a:off x="93207" y="0"/>
          <a:ext cx="3729944" cy="1227378"/>
        </a:xfrm>
        <a:prstGeom prst="roundRect">
          <a:avLst>
            <a:gd name="adj" fmla="val 10000"/>
          </a:avLst>
        </a:prstGeom>
        <a:solidFill>
          <a:schemeClr val="l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NZ" sz="3200" kern="1200" dirty="0"/>
            <a:t>Inclusory Pronominal</a:t>
          </a:r>
        </a:p>
      </dsp:txBody>
      <dsp:txXfrm>
        <a:off x="129156" y="35949"/>
        <a:ext cx="3658046" cy="1155480"/>
      </dsp:txXfrm>
    </dsp:sp>
    <dsp:sp modelId="{1DF116C2-7A95-4CB7-AB42-7E477A9C2236}">
      <dsp:nvSpPr>
        <dsp:cNvPr id="0" name=""/>
        <dsp:cNvSpPr/>
      </dsp:nvSpPr>
      <dsp:spPr>
        <a:xfrm>
          <a:off x="4173719" y="151175"/>
          <a:ext cx="743202" cy="925026"/>
        </a:xfrm>
        <a:prstGeom prst="rightArrow">
          <a:avLst>
            <a:gd name="adj1" fmla="val 60000"/>
            <a:gd name="adj2" fmla="val 50000"/>
          </a:avLst>
        </a:prstGeom>
        <a:solidFill>
          <a:schemeClr val="dk1">
            <a:tint val="60000"/>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endParaRPr lang="en-NZ" sz="2600" kern="1200"/>
        </a:p>
      </dsp:txBody>
      <dsp:txXfrm>
        <a:off x="4173719" y="336180"/>
        <a:ext cx="520241" cy="555016"/>
      </dsp:txXfrm>
    </dsp:sp>
    <dsp:sp modelId="{48B17799-7338-4FC8-9C88-D3D73720ADF5}">
      <dsp:nvSpPr>
        <dsp:cNvPr id="0" name=""/>
        <dsp:cNvSpPr/>
      </dsp:nvSpPr>
      <dsp:spPr>
        <a:xfrm>
          <a:off x="5225420" y="0"/>
          <a:ext cx="3729944" cy="1227378"/>
        </a:xfrm>
        <a:prstGeom prst="roundRect">
          <a:avLst>
            <a:gd name="adj" fmla="val 10000"/>
          </a:avLst>
        </a:prstGeom>
        <a:solidFill>
          <a:schemeClr val="lt1">
            <a:hueOff val="0"/>
            <a:satOff val="0"/>
            <a:lumOff val="0"/>
            <a:alphaOff val="0"/>
          </a:schemeClr>
        </a:solidFill>
        <a:ln>
          <a:noFill/>
        </a:ln>
        <a:effectLst>
          <a:outerShdw blurRad="50800" dist="15240" dir="5400000" algn="tl" rotWithShape="0">
            <a:srgbClr val="000000">
              <a:alpha val="7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NZ" sz="3200" kern="1200" dirty="0"/>
            <a:t>Conjunctive Coordinator</a:t>
          </a:r>
        </a:p>
      </dsp:txBody>
      <dsp:txXfrm>
        <a:off x="5261369" y="35949"/>
        <a:ext cx="3658046" cy="115548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8693"/>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3855838" y="0"/>
            <a:ext cx="2949787" cy="498693"/>
          </a:xfrm>
          <a:prstGeom prst="rect">
            <a:avLst/>
          </a:prstGeom>
        </p:spPr>
        <p:txBody>
          <a:bodyPr vert="horz" lIns="91440" tIns="45720" rIns="91440" bIns="45720" rtlCol="0"/>
          <a:lstStyle>
            <a:lvl1pPr algn="r">
              <a:defRPr sz="1200"/>
            </a:lvl1pPr>
          </a:lstStyle>
          <a:p>
            <a:fld id="{C2A1193A-5797-417C-8AA6-C43534A42F10}" type="datetimeFigureOut">
              <a:rPr lang="en-NZ" smtClean="0"/>
              <a:t>21/06/2026</a:t>
            </a:fld>
            <a:endParaRPr lang="en-NZ"/>
          </a:p>
        </p:txBody>
      </p:sp>
      <p:sp>
        <p:nvSpPr>
          <p:cNvPr id="4" name="Slide Image Placeholder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680720" y="4783307"/>
            <a:ext cx="5445760" cy="3913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6" name="Footer Placeholder 5"/>
          <p:cNvSpPr>
            <a:spLocks noGrp="1"/>
          </p:cNvSpPr>
          <p:nvPr>
            <p:ph type="ftr" sz="quarter" idx="4"/>
          </p:nvPr>
        </p:nvSpPr>
        <p:spPr>
          <a:xfrm>
            <a:off x="0" y="9440647"/>
            <a:ext cx="2949787" cy="498692"/>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3855838" y="9440647"/>
            <a:ext cx="2949787" cy="498692"/>
          </a:xfrm>
          <a:prstGeom prst="rect">
            <a:avLst/>
          </a:prstGeom>
        </p:spPr>
        <p:txBody>
          <a:bodyPr vert="horz" lIns="91440" tIns="45720" rIns="91440" bIns="45720" rtlCol="0" anchor="b"/>
          <a:lstStyle>
            <a:lvl1pPr algn="r">
              <a:defRPr sz="1200"/>
            </a:lvl1pPr>
          </a:lstStyle>
          <a:p>
            <a:fld id="{9A1E8B8B-B5F8-4D15-9339-B00C2323019F}" type="slidenum">
              <a:rPr lang="en-NZ" smtClean="0"/>
              <a:t>‹#›</a:t>
            </a:fld>
            <a:endParaRPr lang="en-NZ"/>
          </a:p>
        </p:txBody>
      </p:sp>
    </p:spTree>
    <p:extLst>
      <p:ext uri="{BB962C8B-B14F-4D97-AF65-F5344CB8AC3E}">
        <p14:creationId xmlns:p14="http://schemas.microsoft.com/office/powerpoint/2010/main" val="226385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401B8-964B-76A8-51DB-E4176721DE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768804-5D09-E54E-0864-3D4D21776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F577D2-3C6F-5AD0-53DC-EFE5B948FB9E}"/>
              </a:ext>
            </a:extLst>
          </p:cNvPr>
          <p:cNvSpPr>
            <a:spLocks noGrp="1"/>
          </p:cNvSpPr>
          <p:nvPr>
            <p:ph type="body" idx="1"/>
          </p:nvPr>
        </p:nvSpPr>
        <p:spPr/>
        <p:txBody>
          <a:bodyPr/>
          <a:lstStyle/>
          <a:p>
            <a:r>
              <a:rPr lang="en-US" dirty="0" err="1"/>
              <a:t>Espiegle</a:t>
            </a:r>
            <a:r>
              <a:rPr lang="en-US" dirty="0"/>
              <a:t> Bay has a dedicated general human plural strategy, </a:t>
            </a:r>
            <a:r>
              <a:rPr lang="en-US" dirty="0" err="1"/>
              <a:t>ngenar</a:t>
            </a:r>
            <a:r>
              <a:rPr lang="en-US" dirty="0"/>
              <a:t> (the 3pl pronoun is </a:t>
            </a:r>
            <a:r>
              <a:rPr lang="en-US" dirty="0" err="1"/>
              <a:t>xar</a:t>
            </a:r>
            <a:r>
              <a:rPr lang="en-US" dirty="0"/>
              <a:t>)</a:t>
            </a:r>
          </a:p>
          <a:p>
            <a:endParaRPr lang="en-US" dirty="0"/>
          </a:p>
          <a:p>
            <a:r>
              <a:rPr lang="en-US" dirty="0"/>
              <a:t>A subject NP can be pluralized through a plural subject index on the verb.</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noun phrase that names an individual, followed by the human plural marker, forces an associative reading of Aunty K, and family.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In the final example, the speaker is describing a period of time when he lived with his uncle’s family on another island. The subject noun phrase refers to a particular individual; followed by the human plural marker, an associative reading is required. The plurality of the referent is emphasized by the plural subject index.</a:t>
            </a:r>
          </a:p>
          <a:p>
            <a:endParaRPr lang="en-US" dirty="0"/>
          </a:p>
        </p:txBody>
      </p:sp>
      <p:sp>
        <p:nvSpPr>
          <p:cNvPr id="4" name="Slide Number Placeholder 3">
            <a:extLst>
              <a:ext uri="{FF2B5EF4-FFF2-40B4-BE49-F238E27FC236}">
                <a16:creationId xmlns:a16="http://schemas.microsoft.com/office/drawing/2014/main" id="{A0759013-BF41-FD50-3FA5-D7677A584A6F}"/>
              </a:ext>
            </a:extLst>
          </p:cNvPr>
          <p:cNvSpPr>
            <a:spLocks noGrp="1"/>
          </p:cNvSpPr>
          <p:nvPr>
            <p:ph type="sldNum" sz="quarter" idx="5"/>
          </p:nvPr>
        </p:nvSpPr>
        <p:spPr/>
        <p:txBody>
          <a:bodyPr/>
          <a:lstStyle/>
          <a:p>
            <a:fld id="{9A1E8B8B-B5F8-4D15-9339-B00C2323019F}" type="slidenum">
              <a:rPr lang="en-NZ" smtClean="0"/>
              <a:t>5</a:t>
            </a:fld>
            <a:endParaRPr lang="en-NZ"/>
          </a:p>
        </p:txBody>
      </p:sp>
    </p:spTree>
    <p:extLst>
      <p:ext uri="{BB962C8B-B14F-4D97-AF65-F5344CB8AC3E}">
        <p14:creationId xmlns:p14="http://schemas.microsoft.com/office/powerpoint/2010/main" val="3304770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1DFA9-1674-A325-C746-615A30BDD5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BCA313-B13C-5E4A-AC53-7DD4FAC867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61F50C-B8F9-4430-7B32-8BF8127E8F81}"/>
              </a:ext>
            </a:extLst>
          </p:cNvPr>
          <p:cNvSpPr>
            <a:spLocks noGrp="1"/>
          </p:cNvSpPr>
          <p:nvPr>
            <p:ph type="body" idx="1"/>
          </p:nvPr>
        </p:nvSpPr>
        <p:spPr/>
        <p:txBody>
          <a:bodyPr/>
          <a:lstStyle/>
          <a:p>
            <a:r>
              <a:rPr lang="en-US" dirty="0" err="1"/>
              <a:t>Espiegle</a:t>
            </a:r>
            <a:r>
              <a:rPr lang="en-US" dirty="0"/>
              <a:t> Bay has a dedicated general human plural strategy, </a:t>
            </a:r>
            <a:r>
              <a:rPr lang="en-US" dirty="0" err="1"/>
              <a:t>ngenar</a:t>
            </a:r>
            <a:r>
              <a:rPr lang="en-US" dirty="0"/>
              <a:t> (the 3pl pronoun is </a:t>
            </a:r>
            <a:r>
              <a:rPr lang="en-US" dirty="0" err="1"/>
              <a:t>xar</a:t>
            </a:r>
            <a:r>
              <a:rPr lang="en-US" dirty="0"/>
              <a:t>)</a:t>
            </a:r>
          </a:p>
          <a:p>
            <a:endParaRPr lang="en-US" dirty="0"/>
          </a:p>
          <a:p>
            <a:r>
              <a:rPr lang="en-US" dirty="0"/>
              <a:t>A subject NP can be pluralized through a plural subject index on the verb.</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 noun phrase that names an individual, followed by the human plural marker, forces an associative reading of Aunty K, and family.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In the final example, the speaker is describing a period of time when he lived with his uncle’s family on another island. The subject noun phrase refers to a particular individual; followed by the human plural marker, an associative reading is required. The plurality of the referent is emphasized by the plural subject index.</a:t>
            </a:r>
          </a:p>
          <a:p>
            <a:endParaRPr lang="en-US" dirty="0"/>
          </a:p>
        </p:txBody>
      </p:sp>
      <p:sp>
        <p:nvSpPr>
          <p:cNvPr id="4" name="Slide Number Placeholder 3">
            <a:extLst>
              <a:ext uri="{FF2B5EF4-FFF2-40B4-BE49-F238E27FC236}">
                <a16:creationId xmlns:a16="http://schemas.microsoft.com/office/drawing/2014/main" id="{87039BAB-17A7-1938-E043-9B26F280F530}"/>
              </a:ext>
            </a:extLst>
          </p:cNvPr>
          <p:cNvSpPr>
            <a:spLocks noGrp="1"/>
          </p:cNvSpPr>
          <p:nvPr>
            <p:ph type="sldNum" sz="quarter" idx="5"/>
          </p:nvPr>
        </p:nvSpPr>
        <p:spPr/>
        <p:txBody>
          <a:bodyPr/>
          <a:lstStyle/>
          <a:p>
            <a:fld id="{9A1E8B8B-B5F8-4D15-9339-B00C2323019F}" type="slidenum">
              <a:rPr lang="en-NZ" smtClean="0"/>
              <a:t>6</a:t>
            </a:fld>
            <a:endParaRPr lang="en-NZ"/>
          </a:p>
        </p:txBody>
      </p:sp>
    </p:spTree>
    <p:extLst>
      <p:ext uri="{BB962C8B-B14F-4D97-AF65-F5344CB8AC3E}">
        <p14:creationId xmlns:p14="http://schemas.microsoft.com/office/powerpoint/2010/main" val="2482068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96FDC-D372-9184-FB19-CFB4EF8ED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C6CED-AC1F-9274-17DE-069B3CF36B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BE914D-87A4-8BCF-5A65-4230BB93FEF7}"/>
              </a:ext>
            </a:extLst>
          </p:cNvPr>
          <p:cNvSpPr>
            <a:spLocks noGrp="1"/>
          </p:cNvSpPr>
          <p:nvPr>
            <p:ph type="body" idx="1"/>
          </p:nvPr>
        </p:nvSpPr>
        <p:spPr/>
        <p:txBody>
          <a:bodyPr/>
          <a:lstStyle/>
          <a:p>
            <a:r>
              <a:rPr lang="en-US" i="0" dirty="0" err="1"/>
              <a:t>noub</a:t>
            </a:r>
            <a:r>
              <a:rPr lang="en-US" i="0" dirty="0"/>
              <a:t> </a:t>
            </a:r>
            <a:r>
              <a:rPr lang="en-US" i="0" dirty="0" err="1"/>
              <a:t>rik</a:t>
            </a:r>
            <a:r>
              <a:rPr lang="en-US" i="0" dirty="0"/>
              <a:t> ‘the lizards’</a:t>
            </a:r>
          </a:p>
          <a:p>
            <a:r>
              <a:rPr lang="en-US" i="0" dirty="0" err="1"/>
              <a:t>rontak</a:t>
            </a:r>
            <a:r>
              <a:rPr lang="en-US" i="0" dirty="0"/>
              <a:t> </a:t>
            </a:r>
            <a:r>
              <a:rPr lang="en-US" i="0" dirty="0" err="1"/>
              <a:t>rik</a:t>
            </a:r>
            <a:r>
              <a:rPr lang="en-US" i="0" dirty="0"/>
              <a:t> ‘lesser yams’</a:t>
            </a:r>
          </a:p>
          <a:p>
            <a:endParaRPr lang="en-US" i="0" dirty="0"/>
          </a:p>
          <a:p>
            <a:r>
              <a:rPr lang="en-US" i="0" dirty="0"/>
              <a:t>In </a:t>
            </a:r>
            <a:r>
              <a:rPr lang="en-US" i="0" dirty="0" err="1"/>
              <a:t>Atchin</a:t>
            </a:r>
            <a:r>
              <a:rPr lang="en-US" i="0" dirty="0"/>
              <a:t>, there is a general plural marker </a:t>
            </a:r>
            <a:r>
              <a:rPr lang="en-US" i="0" dirty="0" err="1"/>
              <a:t>rik</a:t>
            </a:r>
            <a:r>
              <a:rPr lang="en-US" i="0" dirty="0"/>
              <a:t>.</a:t>
            </a:r>
          </a:p>
          <a:p>
            <a:endParaRPr lang="en-US" i="0" dirty="0"/>
          </a:p>
          <a:p>
            <a:r>
              <a:rPr lang="en-US" i="0" dirty="0"/>
              <a:t>The associative reading is achieved in two different ways. Firstly, there is the use of a plural subject index, which triggers an Associative reading, since Tilly is an individual. Secondly, </a:t>
            </a:r>
            <a:r>
              <a:rPr lang="en-US" i="0" dirty="0" err="1"/>
              <a:t>i</a:t>
            </a:r>
            <a:r>
              <a:rPr lang="en-US" i="0" dirty="0"/>
              <a:t> the Subject NP in the third example, the plural pronoun is used, rather than the general plural. This is reinforced by the 3pl.r indexes.</a:t>
            </a:r>
            <a:endParaRPr lang="en-NZ" i="0" dirty="0"/>
          </a:p>
        </p:txBody>
      </p:sp>
      <p:sp>
        <p:nvSpPr>
          <p:cNvPr id="4" name="Slide Number Placeholder 3">
            <a:extLst>
              <a:ext uri="{FF2B5EF4-FFF2-40B4-BE49-F238E27FC236}">
                <a16:creationId xmlns:a16="http://schemas.microsoft.com/office/drawing/2014/main" id="{DD342F3A-E449-3DDB-CC1E-4829F9272763}"/>
              </a:ext>
            </a:extLst>
          </p:cNvPr>
          <p:cNvSpPr>
            <a:spLocks noGrp="1"/>
          </p:cNvSpPr>
          <p:nvPr>
            <p:ph type="sldNum" sz="quarter" idx="5"/>
          </p:nvPr>
        </p:nvSpPr>
        <p:spPr/>
        <p:txBody>
          <a:bodyPr/>
          <a:lstStyle/>
          <a:p>
            <a:fld id="{9A1E8B8B-B5F8-4D15-9339-B00C2323019F}" type="slidenum">
              <a:rPr lang="en-NZ" smtClean="0"/>
              <a:t>7</a:t>
            </a:fld>
            <a:endParaRPr lang="en-NZ"/>
          </a:p>
        </p:txBody>
      </p:sp>
    </p:spTree>
    <p:extLst>
      <p:ext uri="{BB962C8B-B14F-4D97-AF65-F5344CB8AC3E}">
        <p14:creationId xmlns:p14="http://schemas.microsoft.com/office/powerpoint/2010/main" val="764055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sz="1200" kern="1200" dirty="0">
                <a:solidFill>
                  <a:schemeClr val="tx1"/>
                </a:solidFill>
                <a:effectLst/>
                <a:latin typeface="+mn-lt"/>
                <a:ea typeface="+mn-ea"/>
                <a:cs typeface="+mn-cs"/>
              </a:rPr>
              <a:t>Plural pronoun represents the set of participants; this is followed by a nominal which is a member of that set.</a:t>
            </a:r>
          </a:p>
          <a:p>
            <a:r>
              <a:rPr lang="en-NZ" sz="1200" kern="1200" dirty="0">
                <a:solidFill>
                  <a:schemeClr val="tx1"/>
                </a:solidFill>
                <a:effectLst/>
                <a:latin typeface="+mn-lt"/>
                <a:ea typeface="+mn-ea"/>
                <a:cs typeface="+mn-cs"/>
              </a:rPr>
              <a:t>Each set contains two members, shown through the dual subject index which reflects the total number of subject participants</a:t>
            </a:r>
          </a:p>
          <a:p>
            <a:endParaRPr lang="en-NZ" sz="1200" kern="1200" dirty="0">
              <a:solidFill>
                <a:schemeClr val="tx1"/>
              </a:solidFill>
              <a:effectLst/>
              <a:latin typeface="+mn-lt"/>
              <a:ea typeface="+mn-ea"/>
              <a:cs typeface="+mn-cs"/>
            </a:endParaRPr>
          </a:p>
          <a:p>
            <a:r>
              <a:rPr lang="en-NZ" sz="1200" kern="1200" dirty="0">
                <a:solidFill>
                  <a:schemeClr val="tx1"/>
                </a:solidFill>
                <a:effectLst/>
                <a:latin typeface="+mn-lt"/>
                <a:ea typeface="+mn-ea"/>
                <a:cs typeface="+mn-cs"/>
              </a:rPr>
              <a:t>The pronoun carries the applicative suffix which ordinarily attaches to verb roots as a valence increasing device</a:t>
            </a:r>
          </a:p>
          <a:p>
            <a:endParaRPr lang="en-NZ" sz="1200" kern="1200" dirty="0">
              <a:solidFill>
                <a:schemeClr val="tx1"/>
              </a:solidFill>
              <a:effectLst/>
              <a:latin typeface="+mn-lt"/>
              <a:ea typeface="+mn-ea"/>
              <a:cs typeface="+mn-cs"/>
            </a:endParaRPr>
          </a:p>
          <a:p>
            <a:r>
              <a:rPr lang="en-NZ" sz="1200" kern="1200" dirty="0">
                <a:solidFill>
                  <a:schemeClr val="tx1"/>
                </a:solidFill>
                <a:effectLst/>
                <a:latin typeface="+mn-lt"/>
                <a:ea typeface="+mn-ea"/>
                <a:cs typeface="+mn-cs"/>
              </a:rPr>
              <a:t>In the final example, the inclusory structure now resembles conjunctive coordination, two NPs conjoined by the inclusory pronominal. So in this structure, both members of the set are expressed overtly with nominals</a:t>
            </a:r>
          </a:p>
          <a:p>
            <a:endParaRPr lang="en-NZ" sz="1200" kern="1200" dirty="0">
              <a:solidFill>
                <a:schemeClr val="tx1"/>
              </a:solidFill>
              <a:effectLst/>
              <a:latin typeface="+mn-lt"/>
              <a:ea typeface="+mn-ea"/>
              <a:cs typeface="+mn-cs"/>
            </a:endParaRPr>
          </a:p>
          <a:p>
            <a:r>
              <a:rPr lang="en-NZ" sz="1200" kern="1200" dirty="0">
                <a:solidFill>
                  <a:schemeClr val="tx1"/>
                </a:solidFill>
                <a:effectLst/>
                <a:latin typeface="+mn-lt"/>
                <a:ea typeface="+mn-ea"/>
                <a:cs typeface="+mn-cs"/>
              </a:rPr>
              <a:t>[nvt_dl04.023 146.728 155.214]</a:t>
            </a:r>
          </a:p>
          <a:p>
            <a:r>
              <a:rPr lang="en-US" dirty="0"/>
              <a:t>[ix] ‘The child and her mother ran.’ </a:t>
            </a:r>
            <a:r>
              <a:rPr lang="en-NZ" sz="1200" kern="1200" dirty="0">
                <a:solidFill>
                  <a:schemeClr val="tx1"/>
                </a:solidFill>
                <a:effectLst/>
                <a:latin typeface="+mn-lt"/>
                <a:ea typeface="+mn-ea"/>
                <a:cs typeface="+mn-cs"/>
              </a:rPr>
              <a:t>‘The child and her mother ran.’ [nvt_ks19.022 397.645 401.214]</a:t>
            </a:r>
            <a:endParaRPr lang="en-US" dirty="0"/>
          </a:p>
          <a:p>
            <a:r>
              <a:rPr lang="en-NZ" dirty="0"/>
              <a:t>[x] </a:t>
            </a:r>
            <a:r>
              <a:rPr lang="en-NZ" sz="1200" kern="1200" dirty="0">
                <a:solidFill>
                  <a:schemeClr val="tx1"/>
                </a:solidFill>
                <a:effectLst/>
                <a:latin typeface="+mn-lt"/>
                <a:ea typeface="+mn-ea"/>
                <a:cs typeface="+mn-cs"/>
              </a:rPr>
              <a:t>‘</a:t>
            </a:r>
            <a:r>
              <a:rPr lang="en-NZ" sz="1200" kern="1200" dirty="0" err="1">
                <a:solidFill>
                  <a:schemeClr val="tx1"/>
                </a:solidFill>
                <a:effectLst/>
                <a:latin typeface="+mn-lt"/>
                <a:ea typeface="+mn-ea"/>
                <a:cs typeface="+mn-cs"/>
              </a:rPr>
              <a:t>Lesien</a:t>
            </a:r>
            <a:r>
              <a:rPr lang="en-NZ" sz="1200" kern="1200" dirty="0">
                <a:solidFill>
                  <a:schemeClr val="tx1"/>
                </a:solidFill>
                <a:effectLst/>
                <a:latin typeface="+mn-lt"/>
                <a:ea typeface="+mn-ea"/>
                <a:cs typeface="+mn-cs"/>
              </a:rPr>
              <a:t> and them went to the garden.’ (Barbour 2012:130 [75])</a:t>
            </a:r>
            <a:endParaRPr lang="en-NZ" dirty="0"/>
          </a:p>
        </p:txBody>
      </p:sp>
      <p:sp>
        <p:nvSpPr>
          <p:cNvPr id="4" name="Slide Number Placeholder 3"/>
          <p:cNvSpPr>
            <a:spLocks noGrp="1"/>
          </p:cNvSpPr>
          <p:nvPr>
            <p:ph type="sldNum" sz="quarter" idx="5"/>
          </p:nvPr>
        </p:nvSpPr>
        <p:spPr/>
        <p:txBody>
          <a:bodyPr/>
          <a:lstStyle/>
          <a:p>
            <a:fld id="{9A1E8B8B-B5F8-4D15-9339-B00C2323019F}" type="slidenum">
              <a:rPr lang="en-NZ" smtClean="0"/>
              <a:t>10</a:t>
            </a:fld>
            <a:endParaRPr lang="en-NZ"/>
          </a:p>
        </p:txBody>
      </p:sp>
    </p:spTree>
    <p:extLst>
      <p:ext uri="{BB962C8B-B14F-4D97-AF65-F5344CB8AC3E}">
        <p14:creationId xmlns:p14="http://schemas.microsoft.com/office/powerpoint/2010/main" val="572973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0F0CB-E306-6932-8F5C-88E0667BCD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0FF331-AD22-98B6-D050-2DF95C2FEE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F6E0A9-A26F-807C-B250-075A0A2057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In </a:t>
            </a: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comitative adjunction is expressed with a cognate preposition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Note the transitive suffix which signals that this is a verb-like preposition.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err="1">
                <a:solidFill>
                  <a:schemeClr val="tx1"/>
                </a:solidFill>
                <a:effectLst/>
                <a:latin typeface="+mn-lt"/>
                <a:ea typeface="+mn-ea"/>
                <a:cs typeface="+mn-cs"/>
              </a:rPr>
              <a:t>Atchin</a:t>
            </a:r>
            <a:r>
              <a:rPr lang="en-NZ" sz="1200" i="0" kern="1200" dirty="0">
                <a:solidFill>
                  <a:schemeClr val="tx1"/>
                </a:solidFill>
                <a:effectLst/>
                <a:latin typeface="+mn-lt"/>
                <a:ea typeface="+mn-ea"/>
                <a:cs typeface="+mn-cs"/>
              </a:rPr>
              <a:t> has more bound morphology than the other two languages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We see this on the 1sg prepositional object index </a:t>
            </a:r>
            <a:r>
              <a:rPr lang="en-NZ" sz="1200" i="1" kern="1200" dirty="0">
                <a:solidFill>
                  <a:schemeClr val="tx1"/>
                </a:solidFill>
                <a:effectLst/>
                <a:latin typeface="+mn-lt"/>
                <a:ea typeface="+mn-ea"/>
                <a:cs typeface="+mn-cs"/>
              </a:rPr>
              <a:t>–a </a:t>
            </a:r>
            <a:r>
              <a:rPr lang="en-NZ" sz="1200" i="0" kern="1200" dirty="0">
                <a:solidFill>
                  <a:schemeClr val="tx1"/>
                </a:solidFill>
                <a:effectLst/>
                <a:latin typeface="+mn-lt"/>
                <a:ea typeface="+mn-ea"/>
                <a:cs typeface="+mn-cs"/>
              </a:rPr>
              <a:t>attached to the preposition. [</a:t>
            </a:r>
            <a:r>
              <a:rPr lang="en-NZ" sz="1200" i="0" kern="1200" dirty="0" err="1">
                <a:solidFill>
                  <a:schemeClr val="tx1"/>
                </a:solidFill>
                <a:effectLst/>
                <a:latin typeface="+mn-lt"/>
                <a:ea typeface="+mn-ea"/>
                <a:cs typeface="+mn-cs"/>
              </a:rPr>
              <a:t>Neverver</a:t>
            </a:r>
            <a:r>
              <a:rPr lang="en-NZ" sz="1200" i="0" kern="1200" dirty="0">
                <a:solidFill>
                  <a:schemeClr val="tx1"/>
                </a:solidFill>
                <a:effectLst/>
                <a:latin typeface="+mn-lt"/>
                <a:ea typeface="+mn-ea"/>
                <a:cs typeface="+mn-cs"/>
              </a:rPr>
              <a:t> and EB/T both used independent pronouns in the same position.]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In the second example of conjunctive coordination,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r>
              <a:rPr lang="en-NZ" sz="1200" i="0" kern="1200" dirty="0">
                <a:solidFill>
                  <a:schemeClr val="tx1"/>
                </a:solidFill>
                <a:effectLst/>
                <a:latin typeface="+mn-lt"/>
                <a:ea typeface="+mn-ea"/>
                <a:cs typeface="+mn-cs"/>
              </a:rPr>
              <a:t>is positioned between the two conjoined NPs.</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The transitive suffix remains attached to the preposition; in all other ways, this structure functions as conjunctive coordination with two NPs having equal status in the situation.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The number value of the subject index is dual, combining both NPs.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(upv_ik1.mp4/Ref.07)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Again, there is no comitative verb in </a:t>
            </a: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r>
              <a:rPr lang="en-NZ" sz="1200" i="0" kern="1200" dirty="0">
                <a:solidFill>
                  <a:schemeClr val="tx1"/>
                </a:solidFill>
                <a:effectLst/>
                <a:latin typeface="+mn-lt"/>
                <a:ea typeface="+mn-ea"/>
                <a:cs typeface="+mn-cs"/>
              </a:rPr>
              <a:t>cannot take a subject index.</a:t>
            </a:r>
            <a:endParaRPr lang="en-NZ" dirty="0"/>
          </a:p>
          <a:p>
            <a:endParaRPr lang="en-NZ" dirty="0"/>
          </a:p>
        </p:txBody>
      </p:sp>
      <p:sp>
        <p:nvSpPr>
          <p:cNvPr id="4" name="Slide Number Placeholder 3">
            <a:extLst>
              <a:ext uri="{FF2B5EF4-FFF2-40B4-BE49-F238E27FC236}">
                <a16:creationId xmlns:a16="http://schemas.microsoft.com/office/drawing/2014/main" id="{E930C5D1-EFA3-73BF-333D-6813E595A0E2}"/>
              </a:ext>
            </a:extLst>
          </p:cNvPr>
          <p:cNvSpPr>
            <a:spLocks noGrp="1"/>
          </p:cNvSpPr>
          <p:nvPr>
            <p:ph type="sldNum" sz="quarter" idx="5"/>
          </p:nvPr>
        </p:nvSpPr>
        <p:spPr/>
        <p:txBody>
          <a:bodyPr/>
          <a:lstStyle/>
          <a:p>
            <a:fld id="{9A1E8B8B-B5F8-4D15-9339-B00C2323019F}" type="slidenum">
              <a:rPr lang="en-NZ" smtClean="0"/>
              <a:t>11</a:t>
            </a:fld>
            <a:endParaRPr lang="en-NZ"/>
          </a:p>
        </p:txBody>
      </p:sp>
    </p:spTree>
    <p:extLst>
      <p:ext uri="{BB962C8B-B14F-4D97-AF65-F5344CB8AC3E}">
        <p14:creationId xmlns:p14="http://schemas.microsoft.com/office/powerpoint/2010/main" val="3349628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i-NZ" sz="1200" b="1" dirty="0" err="1">
                <a:solidFill>
                  <a:schemeClr val="accent4">
                    <a:lumMod val="75000"/>
                  </a:schemeClr>
                </a:solidFill>
              </a:rPr>
              <a:t>General</a:t>
            </a:r>
            <a:r>
              <a:rPr lang="mi-NZ" sz="1200" b="1" dirty="0">
                <a:solidFill>
                  <a:schemeClr val="accent4">
                    <a:lumMod val="75000"/>
                  </a:schemeClr>
                </a:solidFill>
              </a:rPr>
              <a:t> </a:t>
            </a:r>
            <a:r>
              <a:rPr lang="mi-NZ" sz="1200" b="1" dirty="0" err="1">
                <a:solidFill>
                  <a:schemeClr val="accent4">
                    <a:lumMod val="75000"/>
                  </a:schemeClr>
                </a:solidFill>
              </a:rPr>
              <a:t>strategy</a:t>
            </a:r>
            <a:r>
              <a:rPr lang="mi-NZ" sz="1200" b="1" dirty="0">
                <a:solidFill>
                  <a:schemeClr val="accent4">
                    <a:lumMod val="75000"/>
                  </a:schemeClr>
                </a:solidFill>
              </a:rPr>
              <a:t>: </a:t>
            </a:r>
            <a:r>
              <a:rPr lang="mi-NZ" sz="1200" dirty="0" err="1">
                <a:solidFill>
                  <a:schemeClr val="accent4">
                    <a:lumMod val="75000"/>
                  </a:schemeClr>
                </a:solidFill>
              </a:rPr>
              <a:t>humans</a:t>
            </a:r>
            <a:r>
              <a:rPr lang="mi-NZ" sz="1200" dirty="0">
                <a:solidFill>
                  <a:schemeClr val="accent4">
                    <a:lumMod val="75000"/>
                  </a:schemeClr>
                </a:solidFill>
              </a:rPr>
              <a:t>, </a:t>
            </a:r>
            <a:r>
              <a:rPr lang="mi-NZ" sz="1200" dirty="0" err="1">
                <a:solidFill>
                  <a:schemeClr val="accent4">
                    <a:lumMod val="75000"/>
                  </a:schemeClr>
                </a:solidFill>
              </a:rPr>
              <a:t>nonhuman</a:t>
            </a:r>
            <a:r>
              <a:rPr lang="mi-NZ" sz="1200" dirty="0">
                <a:solidFill>
                  <a:schemeClr val="accent4">
                    <a:lumMod val="75000"/>
                  </a:schemeClr>
                </a:solidFill>
              </a:rPr>
              <a:t> </a:t>
            </a:r>
            <a:r>
              <a:rPr lang="mi-NZ" sz="1200" dirty="0" err="1">
                <a:solidFill>
                  <a:schemeClr val="accent4">
                    <a:lumMod val="75000"/>
                  </a:schemeClr>
                </a:solidFill>
              </a:rPr>
              <a:t>animates</a:t>
            </a:r>
            <a:r>
              <a:rPr lang="mi-NZ" sz="1200" dirty="0">
                <a:solidFill>
                  <a:schemeClr val="accent4">
                    <a:lumMod val="75000"/>
                  </a:schemeClr>
                </a:solidFill>
              </a:rPr>
              <a:t>, </a:t>
            </a:r>
            <a:r>
              <a:rPr lang="mi-NZ" sz="1200" dirty="0" err="1">
                <a:solidFill>
                  <a:schemeClr val="accent4">
                    <a:lumMod val="75000"/>
                  </a:schemeClr>
                </a:solidFill>
              </a:rPr>
              <a:t>inanimates</a:t>
            </a:r>
            <a:endParaRPr lang="mi-NZ" sz="1200" dirty="0">
              <a:solidFill>
                <a:schemeClr val="accent4">
                  <a:lumMod val="75000"/>
                </a:schemeClr>
              </a:solidFill>
            </a:endParaRPr>
          </a:p>
          <a:p>
            <a:endParaRPr lang="en-NZ" dirty="0"/>
          </a:p>
        </p:txBody>
      </p:sp>
      <p:sp>
        <p:nvSpPr>
          <p:cNvPr id="4" name="Slide Number Placeholder 3"/>
          <p:cNvSpPr>
            <a:spLocks noGrp="1"/>
          </p:cNvSpPr>
          <p:nvPr>
            <p:ph type="sldNum" sz="quarter" idx="5"/>
          </p:nvPr>
        </p:nvSpPr>
        <p:spPr/>
        <p:txBody>
          <a:bodyPr/>
          <a:lstStyle/>
          <a:p>
            <a:fld id="{9A1E8B8B-B5F8-4D15-9339-B00C2323019F}" type="slidenum">
              <a:rPr lang="en-NZ" smtClean="0"/>
              <a:t>14</a:t>
            </a:fld>
            <a:endParaRPr lang="en-NZ"/>
          </a:p>
        </p:txBody>
      </p:sp>
    </p:spTree>
    <p:extLst>
      <p:ext uri="{BB962C8B-B14F-4D97-AF65-F5344CB8AC3E}">
        <p14:creationId xmlns:p14="http://schemas.microsoft.com/office/powerpoint/2010/main" val="2180828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Comitative adjunction</a:t>
            </a:r>
          </a:p>
          <a:p>
            <a:pPr marL="171450" indent="-171450">
              <a:buFontTx/>
              <a:buChar char="-"/>
            </a:pPr>
            <a:r>
              <a:rPr lang="en-US" i="1" dirty="0" err="1"/>
              <a:t>ron</a:t>
            </a:r>
            <a:r>
              <a:rPr lang="en-US" i="1" dirty="0"/>
              <a:t> G</a:t>
            </a:r>
            <a:r>
              <a:rPr lang="en-US" dirty="0"/>
              <a:t> positioned after the inflected verb, in adjunct position</a:t>
            </a:r>
          </a:p>
          <a:p>
            <a:pPr marL="171450" indent="-171450">
              <a:buFontTx/>
              <a:buChar char="-"/>
            </a:pPr>
            <a:r>
              <a:rPr lang="en-US" dirty="0"/>
              <a:t>EB/T does not have dual index, so it is difficult to confirm that the adjunct is excluded from the index number value</a:t>
            </a:r>
          </a:p>
          <a:p>
            <a:pPr marL="171450" indent="-171450">
              <a:buFontTx/>
              <a:buChar char="-"/>
            </a:pPr>
            <a:r>
              <a:rPr lang="en-US" dirty="0"/>
              <a:t>this next example has the adjunct </a:t>
            </a:r>
            <a:r>
              <a:rPr lang="en-US" i="1" dirty="0" err="1"/>
              <a:t>ron</a:t>
            </a:r>
            <a:r>
              <a:rPr lang="en-US" i="1" dirty="0"/>
              <a:t> </a:t>
            </a:r>
            <a:r>
              <a:rPr lang="en-US" i="1" dirty="0" err="1"/>
              <a:t>pëne</a:t>
            </a:r>
            <a:r>
              <a:rPr lang="en-US" i="1" dirty="0"/>
              <a:t> </a:t>
            </a:r>
            <a:r>
              <a:rPr lang="en-US" i="0" dirty="0"/>
              <a:t>‘with (my) maternal uncle’ </a:t>
            </a:r>
          </a:p>
          <a:p>
            <a:pPr marL="171450" indent="-171450">
              <a:buFontTx/>
              <a:buChar char="-"/>
            </a:pPr>
            <a:r>
              <a:rPr lang="en-US" i="0" dirty="0"/>
              <a:t>the index for first person singular ‘I’ is </a:t>
            </a:r>
            <a:r>
              <a:rPr lang="en-US" i="1" dirty="0" err="1"/>
              <a:t>në</a:t>
            </a:r>
            <a:r>
              <a:rPr lang="en-US" i="1" dirty="0"/>
              <a:t>-</a:t>
            </a:r>
            <a:r>
              <a:rPr lang="en-US" i="0" dirty="0"/>
              <a:t>, which covers only the subject participant; the adjunctive phrase is excluded</a:t>
            </a:r>
          </a:p>
          <a:p>
            <a:pPr marL="0" indent="0">
              <a:buFontTx/>
              <a:buNone/>
            </a:pPr>
            <a:endParaRPr lang="en-NZ" i="0" dirty="0"/>
          </a:p>
          <a:p>
            <a:pPr marL="0" indent="0">
              <a:buFontTx/>
              <a:buNone/>
            </a:pPr>
            <a:r>
              <a:rPr lang="en-NZ" i="0" dirty="0"/>
              <a:t>2. Conjunctive coordination</a:t>
            </a:r>
          </a:p>
          <a:p>
            <a:pPr marL="171450" indent="-171450">
              <a:buFontTx/>
              <a:buChar char="-"/>
            </a:pPr>
            <a:r>
              <a:rPr lang="en-NZ" i="0" dirty="0"/>
              <a:t>same morpheme </a:t>
            </a:r>
            <a:r>
              <a:rPr lang="en-NZ" i="1" dirty="0" err="1"/>
              <a:t>ron</a:t>
            </a:r>
            <a:r>
              <a:rPr lang="en-NZ" i="1" dirty="0"/>
              <a:t> </a:t>
            </a:r>
          </a:p>
          <a:p>
            <a:pPr marL="171450" indent="-171450">
              <a:buFontTx/>
              <a:buChar char="-"/>
            </a:pPr>
            <a:r>
              <a:rPr lang="en-NZ" i="0" dirty="0"/>
              <a:t>positioned between the two coordinated NPs, (I’ve used examples of coordination in the subject noun phrase so we can see the impact on the number value of the verb index.</a:t>
            </a:r>
          </a:p>
          <a:p>
            <a:pPr marL="171450" indent="-171450">
              <a:buFontTx/>
              <a:buChar char="-"/>
            </a:pPr>
            <a:r>
              <a:rPr lang="en-NZ" i="0" dirty="0"/>
              <a:t>number value of verb index combines the two participants with the semantic role of agent role.</a:t>
            </a:r>
          </a:p>
          <a:p>
            <a:pPr marL="171450" indent="-171450">
              <a:buFontTx/>
              <a:buChar char="-"/>
            </a:pPr>
            <a:endParaRPr lang="en-NZ" i="0" dirty="0"/>
          </a:p>
          <a:p>
            <a:pPr marL="171450" indent="-171450">
              <a:buFontTx/>
              <a:buChar char="-"/>
            </a:pPr>
            <a:r>
              <a:rPr lang="en-NZ" i="1" dirty="0"/>
              <a:t>Ron </a:t>
            </a:r>
            <a:r>
              <a:rPr lang="en-NZ" i="0" dirty="0"/>
              <a:t>can’t take a subject index, and there is no alternative comitative verb form in EB</a:t>
            </a:r>
            <a:endParaRPr lang="en-US" i="0" dirty="0"/>
          </a:p>
        </p:txBody>
      </p:sp>
      <p:sp>
        <p:nvSpPr>
          <p:cNvPr id="4" name="Slide Number Placeholder 3"/>
          <p:cNvSpPr>
            <a:spLocks noGrp="1"/>
          </p:cNvSpPr>
          <p:nvPr>
            <p:ph type="sldNum" sz="quarter" idx="5"/>
          </p:nvPr>
        </p:nvSpPr>
        <p:spPr/>
        <p:txBody>
          <a:bodyPr/>
          <a:lstStyle/>
          <a:p>
            <a:fld id="{9A1E8B8B-B5F8-4D15-9339-B00C2323019F}" type="slidenum">
              <a:rPr lang="en-NZ" smtClean="0"/>
              <a:t>15</a:t>
            </a:fld>
            <a:endParaRPr lang="en-NZ"/>
          </a:p>
        </p:txBody>
      </p:sp>
    </p:spTree>
    <p:extLst>
      <p:ext uri="{BB962C8B-B14F-4D97-AF65-F5344CB8AC3E}">
        <p14:creationId xmlns:p14="http://schemas.microsoft.com/office/powerpoint/2010/main" val="1367508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In </a:t>
            </a: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comitative adjunction is expressed with a cognate preposition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Note the transitive suffix which signals that this is a verb-like preposition.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err="1">
                <a:solidFill>
                  <a:schemeClr val="tx1"/>
                </a:solidFill>
                <a:effectLst/>
                <a:latin typeface="+mn-lt"/>
                <a:ea typeface="+mn-ea"/>
                <a:cs typeface="+mn-cs"/>
              </a:rPr>
              <a:t>Atchin</a:t>
            </a:r>
            <a:r>
              <a:rPr lang="en-NZ" sz="1200" i="0" kern="1200" dirty="0">
                <a:solidFill>
                  <a:schemeClr val="tx1"/>
                </a:solidFill>
                <a:effectLst/>
                <a:latin typeface="+mn-lt"/>
                <a:ea typeface="+mn-ea"/>
                <a:cs typeface="+mn-cs"/>
              </a:rPr>
              <a:t> has more bound morphology than the other two languages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We see this on the 1sg prepositional object index </a:t>
            </a:r>
            <a:r>
              <a:rPr lang="en-NZ" sz="1200" i="1" kern="1200" dirty="0">
                <a:solidFill>
                  <a:schemeClr val="tx1"/>
                </a:solidFill>
                <a:effectLst/>
                <a:latin typeface="+mn-lt"/>
                <a:ea typeface="+mn-ea"/>
                <a:cs typeface="+mn-cs"/>
              </a:rPr>
              <a:t>–a </a:t>
            </a:r>
            <a:r>
              <a:rPr lang="en-NZ" sz="1200" i="0" kern="1200" dirty="0">
                <a:solidFill>
                  <a:schemeClr val="tx1"/>
                </a:solidFill>
                <a:effectLst/>
                <a:latin typeface="+mn-lt"/>
                <a:ea typeface="+mn-ea"/>
                <a:cs typeface="+mn-cs"/>
              </a:rPr>
              <a:t>attached to the preposition. [</a:t>
            </a:r>
            <a:r>
              <a:rPr lang="en-NZ" sz="1200" i="0" kern="1200" dirty="0" err="1">
                <a:solidFill>
                  <a:schemeClr val="tx1"/>
                </a:solidFill>
                <a:effectLst/>
                <a:latin typeface="+mn-lt"/>
                <a:ea typeface="+mn-ea"/>
                <a:cs typeface="+mn-cs"/>
              </a:rPr>
              <a:t>Neverver</a:t>
            </a:r>
            <a:r>
              <a:rPr lang="en-NZ" sz="1200" i="0" kern="1200" dirty="0">
                <a:solidFill>
                  <a:schemeClr val="tx1"/>
                </a:solidFill>
                <a:effectLst/>
                <a:latin typeface="+mn-lt"/>
                <a:ea typeface="+mn-ea"/>
                <a:cs typeface="+mn-cs"/>
              </a:rPr>
              <a:t> and EB/T both used independent pronouns in the same position.]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In the second example of conjunctive coordination,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r>
              <a:rPr lang="en-NZ" sz="1200" i="0" kern="1200" dirty="0">
                <a:solidFill>
                  <a:schemeClr val="tx1"/>
                </a:solidFill>
                <a:effectLst/>
                <a:latin typeface="+mn-lt"/>
                <a:ea typeface="+mn-ea"/>
                <a:cs typeface="+mn-cs"/>
              </a:rPr>
              <a:t>is positioned between the two conjoined NPs.</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The transitive suffix remains attached to the preposition; in all other ways, this structure functions as conjunctive coordination with two NPs having equal status in the situation.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i="0" kern="1200" dirty="0">
                <a:solidFill>
                  <a:schemeClr val="tx1"/>
                </a:solidFill>
                <a:effectLst/>
                <a:latin typeface="+mn-lt"/>
                <a:ea typeface="+mn-ea"/>
                <a:cs typeface="+mn-cs"/>
              </a:rPr>
              <a:t>The number value of the subject index is dual, combining both NPs.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(upv_ik1.mp4/Ref.07)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dirty="0">
                <a:solidFill>
                  <a:schemeClr val="tx1"/>
                </a:solidFill>
                <a:effectLst/>
                <a:latin typeface="+mn-lt"/>
                <a:ea typeface="+mn-ea"/>
                <a:cs typeface="+mn-cs"/>
              </a:rPr>
              <a:t>Again, there is no comitative verb in </a:t>
            </a:r>
            <a:r>
              <a:rPr lang="en-NZ" sz="1200" kern="1200" dirty="0" err="1">
                <a:solidFill>
                  <a:schemeClr val="tx1"/>
                </a:solidFill>
                <a:effectLst/>
                <a:latin typeface="+mn-lt"/>
                <a:ea typeface="+mn-ea"/>
                <a:cs typeface="+mn-cs"/>
              </a:rPr>
              <a:t>Atchin</a:t>
            </a:r>
            <a:r>
              <a:rPr lang="en-NZ" sz="1200" kern="1200" dirty="0">
                <a:solidFill>
                  <a:schemeClr val="tx1"/>
                </a:solidFill>
                <a:effectLst/>
                <a:latin typeface="+mn-lt"/>
                <a:ea typeface="+mn-ea"/>
                <a:cs typeface="+mn-cs"/>
              </a:rPr>
              <a:t> – </a:t>
            </a:r>
            <a:r>
              <a:rPr lang="en-NZ" sz="1200" i="1" kern="1200" dirty="0" err="1">
                <a:solidFill>
                  <a:schemeClr val="tx1"/>
                </a:solidFill>
                <a:effectLst/>
                <a:latin typeface="+mn-lt"/>
                <a:ea typeface="+mn-ea"/>
                <a:cs typeface="+mn-cs"/>
              </a:rPr>
              <a:t>roni</a:t>
            </a:r>
            <a:r>
              <a:rPr lang="en-NZ" sz="1200" i="1" kern="1200" dirty="0">
                <a:solidFill>
                  <a:schemeClr val="tx1"/>
                </a:solidFill>
                <a:effectLst/>
                <a:latin typeface="+mn-lt"/>
                <a:ea typeface="+mn-ea"/>
                <a:cs typeface="+mn-cs"/>
              </a:rPr>
              <a:t> </a:t>
            </a:r>
            <a:r>
              <a:rPr lang="en-NZ" sz="1200" i="0" kern="1200" dirty="0">
                <a:solidFill>
                  <a:schemeClr val="tx1"/>
                </a:solidFill>
                <a:effectLst/>
                <a:latin typeface="+mn-lt"/>
                <a:ea typeface="+mn-ea"/>
                <a:cs typeface="+mn-cs"/>
              </a:rPr>
              <a:t>cannot take a subject index.</a:t>
            </a:r>
            <a:endParaRPr lang="en-NZ" dirty="0"/>
          </a:p>
          <a:p>
            <a:endParaRPr lang="en-NZ" dirty="0"/>
          </a:p>
        </p:txBody>
      </p:sp>
      <p:sp>
        <p:nvSpPr>
          <p:cNvPr id="4" name="Slide Number Placeholder 3"/>
          <p:cNvSpPr>
            <a:spLocks noGrp="1"/>
          </p:cNvSpPr>
          <p:nvPr>
            <p:ph type="sldNum" sz="quarter" idx="5"/>
          </p:nvPr>
        </p:nvSpPr>
        <p:spPr/>
        <p:txBody>
          <a:bodyPr/>
          <a:lstStyle/>
          <a:p>
            <a:fld id="{9A1E8B8B-B5F8-4D15-9339-B00C2323019F}" type="slidenum">
              <a:rPr lang="en-NZ" smtClean="0"/>
              <a:t>16</a:t>
            </a:fld>
            <a:endParaRPr lang="en-NZ"/>
          </a:p>
        </p:txBody>
      </p:sp>
    </p:spTree>
    <p:extLst>
      <p:ext uri="{BB962C8B-B14F-4D97-AF65-F5344CB8AC3E}">
        <p14:creationId xmlns:p14="http://schemas.microsoft.com/office/powerpoint/2010/main" val="3949153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FDC80207-005D-4565-B857-7957C47C880D}" type="datetimeFigureOut">
              <a:rPr lang="en-NZ" smtClean="0"/>
              <a:t>21/06/2026</a:t>
            </a:fld>
            <a:endParaRPr lang="en-NZ"/>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NZ"/>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709A9282-26BC-4C17-9776-AF42DC6E391A}" type="slidenum">
              <a:rPr lang="en-NZ" smtClean="0"/>
              <a:t>‹#›</a:t>
            </a:fld>
            <a:endParaRPr lang="en-NZ"/>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NZ"/>
          </a:p>
        </p:txBody>
      </p:sp>
    </p:spTree>
    <p:extLst>
      <p:ext uri="{BB962C8B-B14F-4D97-AF65-F5344CB8AC3E}">
        <p14:creationId xmlns:p14="http://schemas.microsoft.com/office/powerpoint/2010/main" val="77764594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C80207-005D-4565-B857-7957C47C880D}" type="datetimeFigureOut">
              <a:rPr lang="en-NZ" smtClean="0"/>
              <a:t>21/06/2026</a:t>
            </a:fld>
            <a:endParaRPr lang="en-NZ"/>
          </a:p>
        </p:txBody>
      </p:sp>
      <p:sp>
        <p:nvSpPr>
          <p:cNvPr id="5" name="Footer Placeholder 4"/>
          <p:cNvSpPr>
            <a:spLocks noGrp="1"/>
          </p:cNvSpPr>
          <p:nvPr>
            <p:ph type="ftr" sz="quarter" idx="11"/>
          </p:nvPr>
        </p:nvSpPr>
        <p:spPr/>
        <p:txBody>
          <a:bodyPr/>
          <a:lstStyle/>
          <a:p>
            <a:endParaRPr lang="en-NZ"/>
          </a:p>
        </p:txBody>
      </p:sp>
      <p:sp>
        <p:nvSpPr>
          <p:cNvPr id="6" name="Slide Number Placeholder 5"/>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362406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C80207-005D-4565-B857-7957C47C880D}" type="datetimeFigureOut">
              <a:rPr lang="en-NZ" smtClean="0"/>
              <a:t>21/06/2026</a:t>
            </a:fld>
            <a:endParaRPr lang="en-NZ"/>
          </a:p>
        </p:txBody>
      </p:sp>
      <p:sp>
        <p:nvSpPr>
          <p:cNvPr id="5" name="Footer Placeholder 4"/>
          <p:cNvSpPr>
            <a:spLocks noGrp="1"/>
          </p:cNvSpPr>
          <p:nvPr>
            <p:ph type="ftr" sz="quarter" idx="11"/>
          </p:nvPr>
        </p:nvSpPr>
        <p:spPr/>
        <p:txBody>
          <a:bodyPr/>
          <a:lstStyle/>
          <a:p>
            <a:endParaRPr lang="en-NZ"/>
          </a:p>
        </p:txBody>
      </p:sp>
      <p:sp>
        <p:nvSpPr>
          <p:cNvPr id="6" name="Slide Number Placeholder 5"/>
          <p:cNvSpPr>
            <a:spLocks noGrp="1"/>
          </p:cNvSpPr>
          <p:nvPr>
            <p:ph type="sldNum" sz="quarter" idx="12"/>
          </p:nvPr>
        </p:nvSpPr>
        <p:spPr/>
        <p:txBody>
          <a:bodyPr/>
          <a:lstStyle/>
          <a:p>
            <a:fld id="{709A9282-26BC-4C17-9776-AF42DC6E391A}" type="slidenum">
              <a:rPr lang="en-NZ" smtClean="0"/>
              <a:t>‹#›</a:t>
            </a:fld>
            <a:endParaRPr lang="en-NZ"/>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46121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C80207-005D-4565-B857-7957C47C880D}" type="datetimeFigureOut">
              <a:rPr lang="en-NZ" smtClean="0"/>
              <a:t>21/06/2026</a:t>
            </a:fld>
            <a:endParaRPr lang="en-NZ"/>
          </a:p>
        </p:txBody>
      </p:sp>
      <p:sp>
        <p:nvSpPr>
          <p:cNvPr id="6" name="Footer Placeholder 5"/>
          <p:cNvSpPr>
            <a:spLocks noGrp="1"/>
          </p:cNvSpPr>
          <p:nvPr>
            <p:ph type="ftr" sz="quarter" idx="11"/>
          </p:nvPr>
        </p:nvSpPr>
        <p:spPr/>
        <p:txBody>
          <a:bodyPr/>
          <a:lstStyle/>
          <a:p>
            <a:endParaRPr lang="en-NZ"/>
          </a:p>
        </p:txBody>
      </p:sp>
      <p:sp>
        <p:nvSpPr>
          <p:cNvPr id="7" name="Slide Number Placeholder 6"/>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1171348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C80207-005D-4565-B857-7957C47C880D}" type="datetimeFigureOut">
              <a:rPr lang="en-NZ" smtClean="0"/>
              <a:t>21/06/2026</a:t>
            </a:fld>
            <a:endParaRPr lang="en-NZ"/>
          </a:p>
        </p:txBody>
      </p:sp>
      <p:sp>
        <p:nvSpPr>
          <p:cNvPr id="8" name="Footer Placeholder 7"/>
          <p:cNvSpPr>
            <a:spLocks noGrp="1"/>
          </p:cNvSpPr>
          <p:nvPr>
            <p:ph type="ftr" sz="quarter" idx="11"/>
          </p:nvPr>
        </p:nvSpPr>
        <p:spPr/>
        <p:txBody>
          <a:bodyPr/>
          <a:lstStyle/>
          <a:p>
            <a:endParaRPr lang="en-NZ"/>
          </a:p>
        </p:txBody>
      </p:sp>
      <p:sp>
        <p:nvSpPr>
          <p:cNvPr id="9" name="Slide Number Placeholder 8"/>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2939085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C80207-005D-4565-B857-7957C47C880D}" type="datetimeFigureOut">
              <a:rPr lang="en-NZ" smtClean="0"/>
              <a:t>21/06/2026</a:t>
            </a:fld>
            <a:endParaRPr lang="en-NZ"/>
          </a:p>
        </p:txBody>
      </p:sp>
      <p:sp>
        <p:nvSpPr>
          <p:cNvPr id="4" name="Footer Placeholder 3"/>
          <p:cNvSpPr>
            <a:spLocks noGrp="1"/>
          </p:cNvSpPr>
          <p:nvPr>
            <p:ph type="ftr" sz="quarter" idx="11"/>
          </p:nvPr>
        </p:nvSpPr>
        <p:spPr/>
        <p:txBody>
          <a:bodyPr/>
          <a:lstStyle/>
          <a:p>
            <a:endParaRPr lang="en-NZ"/>
          </a:p>
        </p:txBody>
      </p:sp>
      <p:sp>
        <p:nvSpPr>
          <p:cNvPr id="5" name="Slide Number Placeholder 4"/>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121118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C80207-005D-4565-B857-7957C47C880D}" type="datetimeFigureOut">
              <a:rPr lang="en-NZ" smtClean="0"/>
              <a:t>21/06/2026</a:t>
            </a:fld>
            <a:endParaRPr lang="en-NZ"/>
          </a:p>
        </p:txBody>
      </p:sp>
      <p:sp>
        <p:nvSpPr>
          <p:cNvPr id="3" name="Footer Placeholder 2"/>
          <p:cNvSpPr>
            <a:spLocks noGrp="1"/>
          </p:cNvSpPr>
          <p:nvPr>
            <p:ph type="ftr" sz="quarter" idx="11"/>
          </p:nvPr>
        </p:nvSpPr>
        <p:spPr/>
        <p:txBody>
          <a:bodyPr/>
          <a:lstStyle/>
          <a:p>
            <a:endParaRPr lang="en-NZ"/>
          </a:p>
        </p:txBody>
      </p:sp>
      <p:sp>
        <p:nvSpPr>
          <p:cNvPr id="4" name="Slide Number Placeholder 3"/>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2315617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C80207-005D-4565-B857-7957C47C880D}" type="datetimeFigureOut">
              <a:rPr lang="en-NZ" smtClean="0"/>
              <a:t>21/06/2026</a:t>
            </a:fld>
            <a:endParaRPr lang="en-NZ"/>
          </a:p>
        </p:txBody>
      </p:sp>
      <p:sp>
        <p:nvSpPr>
          <p:cNvPr id="6" name="Footer Placeholder 5"/>
          <p:cNvSpPr>
            <a:spLocks noGrp="1"/>
          </p:cNvSpPr>
          <p:nvPr>
            <p:ph type="ftr" sz="quarter" idx="11"/>
          </p:nvPr>
        </p:nvSpPr>
        <p:spPr/>
        <p:txBody>
          <a:bodyPr/>
          <a:lstStyle/>
          <a:p>
            <a:endParaRPr lang="en-NZ"/>
          </a:p>
        </p:txBody>
      </p:sp>
      <p:sp>
        <p:nvSpPr>
          <p:cNvPr id="7" name="Slide Number Placeholder 6"/>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2015403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C80207-005D-4565-B857-7957C47C880D}" type="datetimeFigureOut">
              <a:rPr lang="en-NZ" smtClean="0"/>
              <a:t>21/06/2026</a:t>
            </a:fld>
            <a:endParaRPr lang="en-NZ"/>
          </a:p>
        </p:txBody>
      </p:sp>
      <p:sp>
        <p:nvSpPr>
          <p:cNvPr id="6" name="Footer Placeholder 5"/>
          <p:cNvSpPr>
            <a:spLocks noGrp="1"/>
          </p:cNvSpPr>
          <p:nvPr>
            <p:ph type="ftr" sz="quarter" idx="11"/>
          </p:nvPr>
        </p:nvSpPr>
        <p:spPr/>
        <p:txBody>
          <a:bodyPr/>
          <a:lstStyle/>
          <a:p>
            <a:endParaRPr lang="en-NZ"/>
          </a:p>
        </p:txBody>
      </p:sp>
      <p:sp>
        <p:nvSpPr>
          <p:cNvPr id="7" name="Slide Number Placeholder 6"/>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1390370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C80207-005D-4565-B857-7957C47C880D}" type="datetimeFigureOut">
              <a:rPr lang="en-NZ" smtClean="0"/>
              <a:t>21/06/2026</a:t>
            </a:fld>
            <a:endParaRPr lang="en-NZ"/>
          </a:p>
        </p:txBody>
      </p:sp>
      <p:sp>
        <p:nvSpPr>
          <p:cNvPr id="5" name="Footer Placeholder 4"/>
          <p:cNvSpPr>
            <a:spLocks noGrp="1"/>
          </p:cNvSpPr>
          <p:nvPr>
            <p:ph type="ftr" sz="quarter" idx="11"/>
          </p:nvPr>
        </p:nvSpPr>
        <p:spPr/>
        <p:txBody>
          <a:bodyPr/>
          <a:lstStyle/>
          <a:p>
            <a:endParaRPr lang="en-NZ"/>
          </a:p>
        </p:txBody>
      </p:sp>
      <p:sp>
        <p:nvSpPr>
          <p:cNvPr id="6" name="Slide Number Placeholder 5"/>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1646168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C80207-005D-4565-B857-7957C47C880D}" type="datetimeFigureOut">
              <a:rPr lang="en-NZ" smtClean="0"/>
              <a:t>21/06/2026</a:t>
            </a:fld>
            <a:endParaRPr lang="en-NZ"/>
          </a:p>
        </p:txBody>
      </p:sp>
      <p:sp>
        <p:nvSpPr>
          <p:cNvPr id="5" name="Footer Placeholder 4"/>
          <p:cNvSpPr>
            <a:spLocks noGrp="1"/>
          </p:cNvSpPr>
          <p:nvPr>
            <p:ph type="ftr" sz="quarter" idx="11"/>
          </p:nvPr>
        </p:nvSpPr>
        <p:spPr/>
        <p:txBody>
          <a:bodyPr/>
          <a:lstStyle/>
          <a:p>
            <a:endParaRPr lang="en-NZ"/>
          </a:p>
        </p:txBody>
      </p:sp>
      <p:sp>
        <p:nvSpPr>
          <p:cNvPr id="6" name="Slide Number Placeholder 5"/>
          <p:cNvSpPr>
            <a:spLocks noGrp="1"/>
          </p:cNvSpPr>
          <p:nvPr>
            <p:ph type="sldNum" sz="quarter" idx="12"/>
          </p:nvPr>
        </p:nvSpPr>
        <p:spPr/>
        <p:txBody>
          <a:bodyPr/>
          <a:lstStyle/>
          <a:p>
            <a:fld id="{709A9282-26BC-4C17-9776-AF42DC6E391A}" type="slidenum">
              <a:rPr lang="en-NZ" smtClean="0"/>
              <a:t>‹#›</a:t>
            </a:fld>
            <a:endParaRPr lang="en-NZ"/>
          </a:p>
        </p:txBody>
      </p:sp>
    </p:spTree>
    <p:extLst>
      <p:ext uri="{BB962C8B-B14F-4D97-AF65-F5344CB8AC3E}">
        <p14:creationId xmlns:p14="http://schemas.microsoft.com/office/powerpoint/2010/main" val="899130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NZ"/>
          </a:p>
        </p:txBody>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FDC80207-005D-4565-B857-7957C47C880D}" type="datetimeFigureOut">
              <a:rPr lang="en-NZ" smtClean="0"/>
              <a:t>21/06/2026</a:t>
            </a:fld>
            <a:endParaRPr lang="en-NZ"/>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NZ"/>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709A9282-26BC-4C17-9776-AF42DC6E391A}" type="slidenum">
              <a:rPr lang="en-NZ" smtClean="0"/>
              <a:t>‹#›</a:t>
            </a:fld>
            <a:endParaRPr lang="en-NZ"/>
          </a:p>
        </p:txBody>
      </p:sp>
    </p:spTree>
    <p:extLst>
      <p:ext uri="{BB962C8B-B14F-4D97-AF65-F5344CB8AC3E}">
        <p14:creationId xmlns:p14="http://schemas.microsoft.com/office/powerpoint/2010/main" val="11772490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5.sv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4.sv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hyperlink" Target="https://doi.org/10.5281/zenodo.13950591" TargetMode="External"/><Relationship Id="rId2" Type="http://schemas.openxmlformats.org/officeDocument/2006/relationships/hyperlink" Target="http://hdl.handle.net/2196/00-0000-0000-000E-D16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AB4E8-D5C7-CC9D-7575-0CF5E5CDE88A}"/>
              </a:ext>
            </a:extLst>
          </p:cNvPr>
          <p:cNvSpPr>
            <a:spLocks noGrp="1"/>
          </p:cNvSpPr>
          <p:nvPr>
            <p:ph type="ctrTitle"/>
          </p:nvPr>
        </p:nvSpPr>
        <p:spPr/>
        <p:txBody>
          <a:bodyPr>
            <a:normAutofit fontScale="90000"/>
          </a:bodyPr>
          <a:lstStyle/>
          <a:p>
            <a:r>
              <a:rPr lang="en-NZ" b="1" dirty="0"/>
              <a:t>Expressing multiple human participants in the </a:t>
            </a:r>
            <a:r>
              <a:rPr lang="en-NZ" b="1" dirty="0" err="1"/>
              <a:t>Malekula</a:t>
            </a:r>
            <a:r>
              <a:rPr lang="en-NZ" b="1" dirty="0"/>
              <a:t> languages</a:t>
            </a:r>
            <a:endParaRPr lang="en-NZ" dirty="0"/>
          </a:p>
        </p:txBody>
      </p:sp>
      <p:sp>
        <p:nvSpPr>
          <p:cNvPr id="3" name="Subtitle 2">
            <a:extLst>
              <a:ext uri="{FF2B5EF4-FFF2-40B4-BE49-F238E27FC236}">
                <a16:creationId xmlns:a16="http://schemas.microsoft.com/office/drawing/2014/main" id="{AA990AD1-CB45-95F2-77FA-93B7A5585ADB}"/>
              </a:ext>
            </a:extLst>
          </p:cNvPr>
          <p:cNvSpPr>
            <a:spLocks noGrp="1"/>
          </p:cNvSpPr>
          <p:nvPr>
            <p:ph type="subTitle" idx="1"/>
          </p:nvPr>
        </p:nvSpPr>
        <p:spPr/>
        <p:txBody>
          <a:bodyPr/>
          <a:lstStyle/>
          <a:p>
            <a:r>
              <a:rPr lang="en-US" dirty="0"/>
              <a:t>Julie Barbour, Te Whare W</a:t>
            </a:r>
            <a:r>
              <a:rPr lang="mi-NZ" dirty="0" err="1"/>
              <a:t>ānanga</a:t>
            </a:r>
            <a:r>
              <a:rPr lang="mi-NZ" dirty="0"/>
              <a:t> o Waikato, </a:t>
            </a:r>
            <a:r>
              <a:rPr lang="en-US" dirty="0"/>
              <a:t>University of Waikato</a:t>
            </a:r>
          </a:p>
          <a:p>
            <a:r>
              <a:rPr lang="en-US" dirty="0" err="1"/>
              <a:t>Kanauhea</a:t>
            </a:r>
            <a:r>
              <a:rPr lang="en-US" dirty="0"/>
              <a:t> Wessels, Te Herenga Waka, Victoria University</a:t>
            </a:r>
          </a:p>
          <a:p>
            <a:r>
              <a:rPr lang="en-US" dirty="0"/>
              <a:t>Gayleen Tarosa, National University of Vanuatu</a:t>
            </a:r>
            <a:endParaRPr lang="en-NZ" dirty="0"/>
          </a:p>
        </p:txBody>
      </p:sp>
    </p:spTree>
    <p:extLst>
      <p:ext uri="{BB962C8B-B14F-4D97-AF65-F5344CB8AC3E}">
        <p14:creationId xmlns:p14="http://schemas.microsoft.com/office/powerpoint/2010/main" val="3319581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2E927-A933-B633-2487-ADC6F6C994AD}"/>
              </a:ext>
            </a:extLst>
          </p:cNvPr>
          <p:cNvSpPr>
            <a:spLocks noGrp="1"/>
          </p:cNvSpPr>
          <p:nvPr>
            <p:ph type="title"/>
          </p:nvPr>
        </p:nvSpPr>
        <p:spPr>
          <a:xfrm>
            <a:off x="457200" y="365760"/>
            <a:ext cx="10497312" cy="1165860"/>
          </a:xfrm>
        </p:spPr>
        <p:txBody>
          <a:bodyPr>
            <a:normAutofit/>
          </a:bodyPr>
          <a:lstStyle/>
          <a:p>
            <a:r>
              <a:rPr lang="en-NZ" sz="4000" dirty="0"/>
              <a:t>Examining dual/multi-participant situations</a:t>
            </a:r>
          </a:p>
        </p:txBody>
      </p:sp>
      <p:sp>
        <p:nvSpPr>
          <p:cNvPr id="3" name="Content Placeholder 2">
            <a:extLst>
              <a:ext uri="{FF2B5EF4-FFF2-40B4-BE49-F238E27FC236}">
                <a16:creationId xmlns:a16="http://schemas.microsoft.com/office/drawing/2014/main" id="{E304BBCE-2D02-9E02-4A50-6DB7F29BCBEF}"/>
              </a:ext>
            </a:extLst>
          </p:cNvPr>
          <p:cNvSpPr>
            <a:spLocks noGrp="1"/>
          </p:cNvSpPr>
          <p:nvPr>
            <p:ph idx="1"/>
          </p:nvPr>
        </p:nvSpPr>
        <p:spPr/>
        <p:txBody>
          <a:bodyPr>
            <a:normAutofit lnSpcReduction="10000"/>
          </a:bodyPr>
          <a:lstStyle/>
          <a:p>
            <a:pPr marL="0" indent="0">
              <a:buNone/>
            </a:pPr>
            <a:r>
              <a:rPr lang="en-NZ" sz="2400" b="1" dirty="0"/>
              <a:t>Function</a:t>
            </a:r>
          </a:p>
          <a:p>
            <a:r>
              <a:rPr lang="en-NZ" sz="2400" dirty="0"/>
              <a:t>In some situations, dual/multiple participants perform the same semantic role</a:t>
            </a:r>
          </a:p>
          <a:p>
            <a:r>
              <a:rPr lang="en-NZ" sz="2400" dirty="0"/>
              <a:t>Human participants are highly individuated, may be named or referred to by role</a:t>
            </a:r>
          </a:p>
          <a:p>
            <a:pPr marL="0" indent="0">
              <a:buNone/>
            </a:pPr>
            <a:r>
              <a:rPr lang="en-NZ" sz="2400" b="1" dirty="0"/>
              <a:t>Form</a:t>
            </a:r>
          </a:p>
          <a:p>
            <a:r>
              <a:rPr lang="en-NZ" sz="2400" dirty="0"/>
              <a:t>Diverse </a:t>
            </a:r>
            <a:r>
              <a:rPr lang="en-NZ" sz="2400" dirty="0" err="1"/>
              <a:t>morphosyntatic</a:t>
            </a:r>
            <a:r>
              <a:rPr lang="en-NZ" sz="2400" dirty="0"/>
              <a:t> strategies are available to express semantic-role identity</a:t>
            </a:r>
          </a:p>
          <a:p>
            <a:r>
              <a:rPr lang="en-NZ" sz="2400" dirty="0"/>
              <a:t>Different constructions allow different participants to be brought into </a:t>
            </a:r>
            <a:r>
              <a:rPr lang="en-NZ" sz="2400" b="1" dirty="0">
                <a:solidFill>
                  <a:schemeClr val="accent2">
                    <a:lumMod val="75000"/>
                  </a:schemeClr>
                </a:solidFill>
              </a:rPr>
              <a:t>focus</a:t>
            </a:r>
            <a:endParaRPr lang="en-NZ" sz="2400" dirty="0"/>
          </a:p>
          <a:p>
            <a:pPr marL="0" indent="0">
              <a:buNone/>
            </a:pPr>
            <a:endParaRPr lang="en-NZ" sz="2400" dirty="0"/>
          </a:p>
          <a:p>
            <a:endParaRPr lang="en-NZ" sz="2400" dirty="0"/>
          </a:p>
        </p:txBody>
      </p:sp>
    </p:spTree>
    <p:extLst>
      <p:ext uri="{BB962C8B-B14F-4D97-AF65-F5344CB8AC3E}">
        <p14:creationId xmlns:p14="http://schemas.microsoft.com/office/powerpoint/2010/main" val="2234671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23BAE-23A1-75D8-D043-C7DEC05E5D6B}"/>
              </a:ext>
            </a:extLst>
          </p:cNvPr>
          <p:cNvSpPr>
            <a:spLocks noGrp="1"/>
          </p:cNvSpPr>
          <p:nvPr>
            <p:ph type="title"/>
          </p:nvPr>
        </p:nvSpPr>
        <p:spPr>
          <a:xfrm>
            <a:off x="478970" y="365760"/>
            <a:ext cx="10475542" cy="1049383"/>
          </a:xfrm>
        </p:spPr>
        <p:txBody>
          <a:bodyPr/>
          <a:lstStyle/>
          <a:p>
            <a:pPr algn="ctr"/>
            <a:r>
              <a:rPr lang="en-US" dirty="0"/>
              <a:t>Case Study Languages</a:t>
            </a:r>
            <a:endParaRPr lang="en-NZ" dirty="0"/>
          </a:p>
        </p:txBody>
      </p:sp>
      <p:pic>
        <p:nvPicPr>
          <p:cNvPr id="4" name="Picture 3" descr="A close-up of a beach&#10;&#10;Description automatically generated">
            <a:extLst>
              <a:ext uri="{FF2B5EF4-FFF2-40B4-BE49-F238E27FC236}">
                <a16:creationId xmlns:a16="http://schemas.microsoft.com/office/drawing/2014/main" id="{9C997353-B990-0164-6D5E-4F0BDFACD6E5}"/>
              </a:ext>
            </a:extLst>
          </p:cNvPr>
          <p:cNvPicPr>
            <a:picLocks noChangeAspect="1"/>
          </p:cNvPicPr>
          <p:nvPr/>
        </p:nvPicPr>
        <p:blipFill>
          <a:blip r:embed="rId2">
            <a:extLst>
              <a:ext uri="{28A0092B-C50C-407E-A947-70E740481C1C}">
                <a14:useLocalDpi xmlns:a14="http://schemas.microsoft.com/office/drawing/2010/main" val="0"/>
              </a:ext>
            </a:extLst>
          </a:blip>
          <a:srcRect t="4865" r="-2" b="-2"/>
          <a:stretch/>
        </p:blipFill>
        <p:spPr>
          <a:xfrm rot="10800000">
            <a:off x="3929394" y="3472428"/>
            <a:ext cx="3390180" cy="2418939"/>
          </a:xfrm>
          <a:prstGeom prst="rect">
            <a:avLst/>
          </a:prstGeom>
        </p:spPr>
      </p:pic>
      <p:pic>
        <p:nvPicPr>
          <p:cNvPr id="5" name="Picture 4">
            <a:extLst>
              <a:ext uri="{FF2B5EF4-FFF2-40B4-BE49-F238E27FC236}">
                <a16:creationId xmlns:a16="http://schemas.microsoft.com/office/drawing/2014/main" id="{4E70BD67-E8E0-83C0-7E59-A5BFD9663EF3}"/>
              </a:ext>
            </a:extLst>
          </p:cNvPr>
          <p:cNvPicPr>
            <a:picLocks noChangeAspect="1"/>
          </p:cNvPicPr>
          <p:nvPr/>
        </p:nvPicPr>
        <p:blipFill rotWithShape="1">
          <a:blip r:embed="rId3">
            <a:extLst>
              <a:ext uri="{28A0092B-C50C-407E-A947-70E740481C1C}">
                <a14:useLocalDpi xmlns:a14="http://schemas.microsoft.com/office/drawing/2010/main" val="0"/>
              </a:ext>
            </a:extLst>
          </a:blip>
          <a:srcRect r="-6" b="4694"/>
          <a:stretch/>
        </p:blipFill>
        <p:spPr>
          <a:xfrm>
            <a:off x="383725" y="3477351"/>
            <a:ext cx="3377394" cy="2414016"/>
          </a:xfrm>
          <a:prstGeom prst="rect">
            <a:avLst/>
          </a:prstGeom>
        </p:spPr>
      </p:pic>
      <p:pic>
        <p:nvPicPr>
          <p:cNvPr id="7" name="Picture 6" descr="A group of people sitting outside&#10;&#10;AI-generated content may be incorrect.">
            <a:extLst>
              <a:ext uri="{FF2B5EF4-FFF2-40B4-BE49-F238E27FC236}">
                <a16:creationId xmlns:a16="http://schemas.microsoft.com/office/drawing/2014/main" id="{2303EC3E-C7F3-6BA3-F9BA-1C3464BF96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7848" y="3472428"/>
            <a:ext cx="3245301" cy="2433976"/>
          </a:xfrm>
          <a:prstGeom prst="rect">
            <a:avLst/>
          </a:prstGeom>
        </p:spPr>
      </p:pic>
      <p:graphicFrame>
        <p:nvGraphicFramePr>
          <p:cNvPr id="8" name="Table 7">
            <a:extLst>
              <a:ext uri="{FF2B5EF4-FFF2-40B4-BE49-F238E27FC236}">
                <a16:creationId xmlns:a16="http://schemas.microsoft.com/office/drawing/2014/main" id="{BC1CA005-F691-5718-A1EF-C0C7617F0166}"/>
              </a:ext>
            </a:extLst>
          </p:cNvPr>
          <p:cNvGraphicFramePr>
            <a:graphicFrameLocks noGrp="1"/>
          </p:cNvGraphicFramePr>
          <p:nvPr>
            <p:extLst>
              <p:ext uri="{D42A27DB-BD31-4B8C-83A1-F6EECF244321}">
                <p14:modId xmlns:p14="http://schemas.microsoft.com/office/powerpoint/2010/main" val="3308807612"/>
              </p:ext>
            </p:extLst>
          </p:nvPr>
        </p:nvGraphicFramePr>
        <p:xfrm>
          <a:off x="383725" y="1863418"/>
          <a:ext cx="10349424" cy="1310640"/>
        </p:xfrm>
        <a:graphic>
          <a:graphicData uri="http://schemas.openxmlformats.org/drawingml/2006/table">
            <a:tbl>
              <a:tblPr firstRow="1" bandRow="1">
                <a:tableStyleId>{2D5ABB26-0587-4C30-8999-92F81FD0307C}</a:tableStyleId>
              </a:tblPr>
              <a:tblGrid>
                <a:gridCol w="3449808">
                  <a:extLst>
                    <a:ext uri="{9D8B030D-6E8A-4147-A177-3AD203B41FA5}">
                      <a16:colId xmlns:a16="http://schemas.microsoft.com/office/drawing/2014/main" val="2727489700"/>
                    </a:ext>
                  </a:extLst>
                </a:gridCol>
                <a:gridCol w="3449808">
                  <a:extLst>
                    <a:ext uri="{9D8B030D-6E8A-4147-A177-3AD203B41FA5}">
                      <a16:colId xmlns:a16="http://schemas.microsoft.com/office/drawing/2014/main" val="1786328302"/>
                    </a:ext>
                  </a:extLst>
                </a:gridCol>
                <a:gridCol w="3449808">
                  <a:extLst>
                    <a:ext uri="{9D8B030D-6E8A-4147-A177-3AD203B41FA5}">
                      <a16:colId xmlns:a16="http://schemas.microsoft.com/office/drawing/2014/main" val="317842927"/>
                    </a:ext>
                  </a:extLst>
                </a:gridCol>
              </a:tblGrid>
              <a:tr h="370840">
                <a:tc>
                  <a:txBody>
                    <a:bodyPr/>
                    <a:lstStyle/>
                    <a:p>
                      <a:pPr algn="ctr"/>
                      <a:r>
                        <a:rPr lang="en-US" sz="2400" dirty="0" err="1"/>
                        <a:t>Espiegle</a:t>
                      </a:r>
                      <a:r>
                        <a:rPr lang="en-US" sz="2400" dirty="0"/>
                        <a:t> Bay</a:t>
                      </a:r>
                      <a:endParaRPr lang="en-NZ" sz="2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err="1"/>
                        <a:t>Atchin</a:t>
                      </a:r>
                      <a:endParaRPr lang="en-NZ" sz="2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err="1">
                          <a:solidFill>
                            <a:schemeClr val="bg1">
                              <a:lumMod val="50000"/>
                            </a:schemeClr>
                          </a:solidFill>
                        </a:rPr>
                        <a:t>Neverver</a:t>
                      </a:r>
                      <a:endParaRPr lang="en-NZ" sz="2400" dirty="0">
                        <a:solidFill>
                          <a:schemeClr val="bg1">
                            <a:lumMod val="50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66439021"/>
                  </a:ext>
                </a:extLst>
              </a:tr>
              <a:tr h="370840">
                <a:tc>
                  <a:txBody>
                    <a:bodyPr/>
                    <a:lstStyle/>
                    <a:p>
                      <a:pPr algn="ctr"/>
                      <a:r>
                        <a:rPr lang="en-US" sz="2400" dirty="0"/>
                        <a:t>Northern</a:t>
                      </a:r>
                      <a:endParaRPr lang="en-NZ" sz="2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t>Eastern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dirty="0">
                          <a:solidFill>
                            <a:schemeClr val="bg1">
                              <a:lumMod val="50000"/>
                            </a:schemeClr>
                          </a:solidFill>
                        </a:rPr>
                        <a:t>Central Western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4820669"/>
                  </a:ext>
                </a:extLst>
              </a:tr>
              <a:tr h="370840">
                <a:tc>
                  <a:txBody>
                    <a:bodyPr/>
                    <a:lstStyle/>
                    <a:p>
                      <a:pPr algn="ctr"/>
                      <a:r>
                        <a:rPr lang="en-US" sz="2000" dirty="0"/>
                        <a:t>(Barbour &amp; Tarosa)</a:t>
                      </a:r>
                      <a:endParaRPr lang="en-NZ"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a:t>(Wessels)</a:t>
                      </a:r>
                      <a:endParaRPr lang="en-NZ" sz="2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a:solidFill>
                            <a:schemeClr val="bg1">
                              <a:lumMod val="50000"/>
                            </a:schemeClr>
                          </a:solidFill>
                        </a:rPr>
                        <a:t>(Barbour)</a:t>
                      </a:r>
                      <a:endParaRPr lang="en-NZ" sz="2400" dirty="0">
                        <a:solidFill>
                          <a:schemeClr val="bg1">
                            <a:lumMod val="50000"/>
                          </a:schemeClr>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35885581"/>
                  </a:ext>
                </a:extLst>
              </a:tr>
            </a:tbl>
          </a:graphicData>
        </a:graphic>
      </p:graphicFrame>
    </p:spTree>
    <p:extLst>
      <p:ext uri="{BB962C8B-B14F-4D97-AF65-F5344CB8AC3E}">
        <p14:creationId xmlns:p14="http://schemas.microsoft.com/office/powerpoint/2010/main" val="3194218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C653-A9F5-B2CC-7747-103ADD739F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C2F9CD-67D3-BFAB-4F65-24FFF6F05A39}"/>
              </a:ext>
            </a:extLst>
          </p:cNvPr>
          <p:cNvSpPr>
            <a:spLocks noGrp="1"/>
          </p:cNvSpPr>
          <p:nvPr>
            <p:ph type="title"/>
          </p:nvPr>
        </p:nvSpPr>
        <p:spPr>
          <a:xfrm>
            <a:off x="1143000" y="365760"/>
            <a:ext cx="9811512" cy="1446998"/>
          </a:xfrm>
        </p:spPr>
        <p:txBody>
          <a:bodyPr>
            <a:normAutofit/>
          </a:bodyPr>
          <a:lstStyle/>
          <a:p>
            <a:r>
              <a:rPr lang="en-NZ" sz="4000" dirty="0"/>
              <a:t>I. Associative Plural Construction</a:t>
            </a:r>
            <a:br>
              <a:rPr lang="en-NZ" sz="4000" dirty="0"/>
            </a:br>
            <a:r>
              <a:rPr lang="en-NZ" sz="2800" dirty="0"/>
              <a:t>(Moravcsik 2003; Daniel &amp; Moravcsik 2013)</a:t>
            </a:r>
            <a:endParaRPr lang="en-NZ" sz="4000" dirty="0"/>
          </a:p>
        </p:txBody>
      </p:sp>
      <p:sp>
        <p:nvSpPr>
          <p:cNvPr id="3" name="Content Placeholder 2">
            <a:extLst>
              <a:ext uri="{FF2B5EF4-FFF2-40B4-BE49-F238E27FC236}">
                <a16:creationId xmlns:a16="http://schemas.microsoft.com/office/drawing/2014/main" id="{F4E25357-BF00-0E26-4593-3B188909D83A}"/>
              </a:ext>
            </a:extLst>
          </p:cNvPr>
          <p:cNvSpPr>
            <a:spLocks noGrp="1"/>
          </p:cNvSpPr>
          <p:nvPr>
            <p:ph idx="1"/>
          </p:nvPr>
        </p:nvSpPr>
        <p:spPr>
          <a:xfrm>
            <a:off x="1261872" y="2100943"/>
            <a:ext cx="8595360" cy="4187561"/>
          </a:xfrm>
        </p:spPr>
        <p:txBody>
          <a:bodyPr>
            <a:normAutofit/>
          </a:bodyPr>
          <a:lstStyle/>
          <a:p>
            <a:r>
              <a:rPr lang="en-US" sz="2400" dirty="0"/>
              <a:t>Associative Plural: referring to an individuated human and their unnamed associates e.g. </a:t>
            </a:r>
            <a:r>
              <a:rPr lang="en-US" sz="2400" dirty="0" err="1"/>
              <a:t>Julie’n’them</a:t>
            </a:r>
            <a:endParaRPr lang="en-US" sz="2400" dirty="0"/>
          </a:p>
          <a:p>
            <a:r>
              <a:rPr lang="en-US" sz="2400" dirty="0"/>
              <a:t>Proper Noun &lt; Kin Term &lt; Human Common Noun</a:t>
            </a:r>
          </a:p>
          <a:p>
            <a:pPr lvl="1"/>
            <a:r>
              <a:rPr lang="en-US" sz="2000" dirty="0"/>
              <a:t>HUMAN NOUN + general plural marker</a:t>
            </a:r>
          </a:p>
          <a:p>
            <a:pPr lvl="1"/>
            <a:r>
              <a:rPr lang="en-US" sz="2000" dirty="0"/>
              <a:t>HUMAN NOUN + plural pronoun</a:t>
            </a:r>
          </a:p>
          <a:p>
            <a:pPr lvl="1"/>
            <a:r>
              <a:rPr lang="en-NZ" sz="2000" dirty="0"/>
              <a:t>HUMAN NOUN + plural index</a:t>
            </a:r>
          </a:p>
          <a:p>
            <a:pPr lvl="1"/>
            <a:r>
              <a:rPr lang="en-NZ" sz="2000" dirty="0"/>
              <a:t>HUMAN NOUN + comitative preposition/conjunctive coordinator (Mauri &amp; </a:t>
            </a:r>
            <a:r>
              <a:rPr lang="en-NZ" sz="2000" dirty="0" err="1"/>
              <a:t>Sansò</a:t>
            </a:r>
            <a:r>
              <a:rPr lang="en-NZ" sz="2000" dirty="0"/>
              <a:t> 2019)</a:t>
            </a:r>
          </a:p>
          <a:p>
            <a:r>
              <a:rPr lang="en-NZ" sz="2200" b="1" dirty="0">
                <a:solidFill>
                  <a:schemeClr val="accent2">
                    <a:lumMod val="75000"/>
                  </a:schemeClr>
                </a:solidFill>
              </a:rPr>
              <a:t>Focus is on the identified individual</a:t>
            </a:r>
          </a:p>
        </p:txBody>
      </p:sp>
    </p:spTree>
    <p:extLst>
      <p:ext uri="{BB962C8B-B14F-4D97-AF65-F5344CB8AC3E}">
        <p14:creationId xmlns:p14="http://schemas.microsoft.com/office/powerpoint/2010/main" val="3308581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31BE8-B1E9-8A9F-EBC8-0893045CE4F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F7E50E4-B9BB-8CA3-59B9-5960EC3E28E0}"/>
              </a:ext>
            </a:extLst>
          </p:cNvPr>
          <p:cNvSpPr>
            <a:spLocks noGrp="1"/>
          </p:cNvSpPr>
          <p:nvPr>
            <p:ph type="title"/>
          </p:nvPr>
        </p:nvSpPr>
        <p:spPr>
          <a:xfrm>
            <a:off x="762876" y="365760"/>
            <a:ext cx="10191636" cy="1325562"/>
          </a:xfrm>
        </p:spPr>
        <p:txBody>
          <a:bodyPr>
            <a:normAutofit/>
          </a:bodyPr>
          <a:lstStyle/>
          <a:p>
            <a:r>
              <a:rPr lang="en-US" sz="3600" dirty="0"/>
              <a:t>General vs. Associative Plural - </a:t>
            </a:r>
            <a:r>
              <a:rPr lang="en-US" sz="3600" dirty="0" err="1"/>
              <a:t>Espiegle</a:t>
            </a:r>
            <a:r>
              <a:rPr lang="en-US" sz="3600" dirty="0"/>
              <a:t> Bay / </a:t>
            </a:r>
            <a:r>
              <a:rPr lang="en-US" sz="3600" dirty="0" err="1"/>
              <a:t>Tepërav</a:t>
            </a:r>
            <a:r>
              <a:rPr lang="en-US" sz="3600" dirty="0"/>
              <a:t> </a:t>
            </a:r>
            <a:endParaRPr lang="en-NZ" sz="3600" dirty="0"/>
          </a:p>
        </p:txBody>
      </p:sp>
      <p:graphicFrame>
        <p:nvGraphicFramePr>
          <p:cNvPr id="5" name="Table 4">
            <a:extLst>
              <a:ext uri="{FF2B5EF4-FFF2-40B4-BE49-F238E27FC236}">
                <a16:creationId xmlns:a16="http://schemas.microsoft.com/office/drawing/2014/main" id="{B59FE5C9-AF00-8CDB-BA93-43659058B2C7}"/>
              </a:ext>
            </a:extLst>
          </p:cNvPr>
          <p:cNvGraphicFramePr>
            <a:graphicFrameLocks noGrp="1"/>
          </p:cNvGraphicFramePr>
          <p:nvPr>
            <p:extLst>
              <p:ext uri="{D42A27DB-BD31-4B8C-83A1-F6EECF244321}">
                <p14:modId xmlns:p14="http://schemas.microsoft.com/office/powerpoint/2010/main" val="1083847631"/>
              </p:ext>
            </p:extLst>
          </p:nvPr>
        </p:nvGraphicFramePr>
        <p:xfrm>
          <a:off x="1538128" y="2161062"/>
          <a:ext cx="2369312" cy="1655533"/>
        </p:xfrm>
        <a:graphic>
          <a:graphicData uri="http://schemas.openxmlformats.org/drawingml/2006/table">
            <a:tbl>
              <a:tblPr firstRow="1" firstCol="1" bandRow="1"/>
              <a:tblGrid>
                <a:gridCol w="999353">
                  <a:extLst>
                    <a:ext uri="{9D8B030D-6E8A-4147-A177-3AD203B41FA5}">
                      <a16:colId xmlns:a16="http://schemas.microsoft.com/office/drawing/2014/main" val="3327918807"/>
                    </a:ext>
                  </a:extLst>
                </a:gridCol>
                <a:gridCol w="1369959">
                  <a:extLst>
                    <a:ext uri="{9D8B030D-6E8A-4147-A177-3AD203B41FA5}">
                      <a16:colId xmlns:a16="http://schemas.microsoft.com/office/drawing/2014/main" val="2967565128"/>
                    </a:ext>
                  </a:extLst>
                </a:gridCol>
              </a:tblGrid>
              <a:tr h="494815">
                <a:tc gridSpan="2">
                  <a:txBody>
                    <a:bodyPr/>
                    <a:lstStyle/>
                    <a:p>
                      <a:pPr algn="l">
                        <a:lnSpc>
                          <a:spcPct val="115000"/>
                        </a:lnSpc>
                        <a:spcAft>
                          <a:spcPts val="800"/>
                        </a:spcAft>
                        <a:buNone/>
                      </a:pPr>
                      <a:r>
                        <a:rPr lang="en-US" sz="2400" kern="100" baseline="0" dirty="0">
                          <a:effectLst/>
                          <a:latin typeface="Times New Roman" panose="02020603050405020304" pitchFamily="18" charset="0"/>
                          <a:ea typeface="DengXian" panose="02010600030101010101" pitchFamily="2" charset="-122"/>
                          <a:cs typeface="Times New Roman" panose="02020603050405020304" pitchFamily="18" charset="0"/>
                        </a:rPr>
                        <a:t>Human NP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r">
                        <a:lnSpc>
                          <a:spcPct val="115000"/>
                        </a:lnSpc>
                        <a:spcAft>
                          <a:spcPts val="800"/>
                        </a:spcAft>
                        <a:buNone/>
                      </a:pPr>
                      <a:endParaRPr lang="en-NZ" sz="2000" b="1" kern="100" dirty="0">
                        <a:solidFill>
                          <a:schemeClr val="accent2">
                            <a:lumMod val="75000"/>
                          </a:schemeClr>
                        </a:solidFill>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228882"/>
                  </a:ext>
                </a:extLst>
              </a:tr>
              <a:tr h="383953">
                <a:tc>
                  <a:txBody>
                    <a:bodyPr/>
                    <a:lstStyle/>
                    <a:p>
                      <a:pPr algn="l">
                        <a:lnSpc>
                          <a:spcPct val="115000"/>
                        </a:lnSpc>
                        <a:spcAft>
                          <a:spcPts val="800"/>
                        </a:spcAft>
                        <a:buNone/>
                      </a:pPr>
                      <a:r>
                        <a:rPr lang="mi-NZ" sz="2400" i="1" kern="100" baseline="0" dirty="0">
                          <a:effectLst/>
                          <a:latin typeface="Times New Roman" panose="02020603050405020304" pitchFamily="18" charset="0"/>
                          <a:ea typeface="DengXian" panose="02010600030101010101" pitchFamily="2" charset="-122"/>
                          <a:cs typeface="Times New Roman" panose="02020603050405020304" pitchFamily="18" charset="0"/>
                        </a:rPr>
                        <a:t>mama</a:t>
                      </a:r>
                      <a:endParaRPr lang="en-NZ" sz="2400" i="1" kern="100"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b="1" i="1" kern="100" baseline="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ngenar</a:t>
                      </a:r>
                      <a:endParaRPr lang="en-NZ" sz="2400" b="1" i="1" kern="100" baseline="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2441809"/>
                  </a:ext>
                </a:extLst>
              </a:tr>
              <a:tr h="383953">
                <a:tc>
                  <a:txBody>
                    <a:bodyPr/>
                    <a:lstStyle/>
                    <a:p>
                      <a:pPr algn="l">
                        <a:lnSpc>
                          <a:spcPct val="115000"/>
                        </a:lnSpc>
                        <a:spcAft>
                          <a:spcPts val="800"/>
                        </a:spcAft>
                        <a:buNone/>
                      </a:pPr>
                      <a:r>
                        <a:rPr lang="mi-NZ" sz="2400" kern="100" baseline="0" dirty="0" err="1">
                          <a:effectLst/>
                          <a:latin typeface="Times New Roman" panose="02020603050405020304" pitchFamily="18" charset="0"/>
                          <a:ea typeface="DengXian" panose="02010600030101010101" pitchFamily="2" charset="-122"/>
                          <a:cs typeface="Times New Roman" panose="02020603050405020304" pitchFamily="18" charset="0"/>
                        </a:rPr>
                        <a:t>mother</a:t>
                      </a:r>
                      <a:endParaRPr lang="en-NZ" sz="2400" kern="100"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h.pl</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10569065"/>
                  </a:ext>
                </a:extLst>
              </a:tr>
              <a:tr h="383953">
                <a:tc gridSpan="2">
                  <a:txBody>
                    <a:bodyPr/>
                    <a:lstStyle/>
                    <a:p>
                      <a:pPr algn="l">
                        <a:lnSpc>
                          <a:spcPct val="115000"/>
                        </a:lnSpc>
                        <a:spcAft>
                          <a:spcPts val="800"/>
                        </a:spcAft>
                        <a:buNone/>
                      </a:pPr>
                      <a:r>
                        <a:rPr lang="mi-NZ" sz="2400" kern="100" baseline="0" dirty="0">
                          <a:effectLst/>
                          <a:latin typeface="Times New Roman" panose="02020603050405020304" pitchFamily="18" charset="0"/>
                          <a:ea typeface="DengXian" panose="02010600030101010101" pitchFamily="2" charset="-122"/>
                          <a:cs typeface="Times New Roman" panose="02020603050405020304" pitchFamily="18" charset="0"/>
                        </a:rPr>
                        <a:t>‘</a:t>
                      </a:r>
                      <a:r>
                        <a:rPr lang="mi-NZ" sz="2400" kern="100" baseline="0" dirty="0" err="1">
                          <a:effectLst/>
                          <a:latin typeface="Times New Roman" panose="02020603050405020304" pitchFamily="18" charset="0"/>
                          <a:ea typeface="DengXian" panose="02010600030101010101" pitchFamily="2" charset="-122"/>
                          <a:cs typeface="Times New Roman" panose="02020603050405020304" pitchFamily="18" charset="0"/>
                        </a:rPr>
                        <a:t>the</a:t>
                      </a:r>
                      <a:r>
                        <a:rPr lang="mi-NZ" sz="2400" kern="100" baseline="0" dirty="0">
                          <a:effectLst/>
                          <a:latin typeface="Times New Roman" panose="02020603050405020304" pitchFamily="18" charset="0"/>
                          <a:ea typeface="DengXian" panose="02010600030101010101" pitchFamily="2" charset="-122"/>
                          <a:cs typeface="Times New Roman" panose="02020603050405020304" pitchFamily="18" charset="0"/>
                        </a:rPr>
                        <a:t> </a:t>
                      </a:r>
                      <a:r>
                        <a:rPr lang="mi-NZ" sz="2400" kern="100" baseline="0" dirty="0" err="1">
                          <a:effectLst/>
                          <a:latin typeface="Times New Roman" panose="02020603050405020304" pitchFamily="18" charset="0"/>
                          <a:ea typeface="DengXian" panose="02010600030101010101" pitchFamily="2" charset="-122"/>
                          <a:cs typeface="Times New Roman" panose="02020603050405020304" pitchFamily="18" charset="0"/>
                        </a:rPr>
                        <a:t>mother</a:t>
                      </a:r>
                      <a:r>
                        <a:rPr lang="mi-NZ" sz="2400" b="1" kern="100" baseline="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s</a:t>
                      </a:r>
                      <a:r>
                        <a:rPr lang="mi-NZ" sz="2400" kern="100" baseline="0" dirty="0">
                          <a:effectLst/>
                          <a:latin typeface="Times New Roman" panose="02020603050405020304" pitchFamily="18" charset="0"/>
                          <a:ea typeface="DengXian" panose="02010600030101010101" pitchFamily="2" charset="-122"/>
                          <a:cs typeface="Times New Roman" panose="02020603050405020304" pitchFamily="18" charset="0"/>
                        </a:rPr>
                        <a:t>’ [1]</a:t>
                      </a:r>
                      <a:endParaRPr lang="en-NZ" sz="2400" kern="100"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3761974"/>
                  </a:ext>
                </a:extLst>
              </a:tr>
            </a:tbl>
          </a:graphicData>
        </a:graphic>
      </p:graphicFrame>
      <p:graphicFrame>
        <p:nvGraphicFramePr>
          <p:cNvPr id="7" name="Table 6">
            <a:extLst>
              <a:ext uri="{FF2B5EF4-FFF2-40B4-BE49-F238E27FC236}">
                <a16:creationId xmlns:a16="http://schemas.microsoft.com/office/drawing/2014/main" id="{BF39A65D-BF83-3A61-488D-11E51ADDF7C0}"/>
              </a:ext>
            </a:extLst>
          </p:cNvPr>
          <p:cNvGraphicFramePr>
            <a:graphicFrameLocks noGrp="1"/>
          </p:cNvGraphicFramePr>
          <p:nvPr>
            <p:extLst>
              <p:ext uri="{D42A27DB-BD31-4B8C-83A1-F6EECF244321}">
                <p14:modId xmlns:p14="http://schemas.microsoft.com/office/powerpoint/2010/main" val="3829157071"/>
              </p:ext>
            </p:extLst>
          </p:nvPr>
        </p:nvGraphicFramePr>
        <p:xfrm>
          <a:off x="5215607" y="2165333"/>
          <a:ext cx="3766484" cy="1691342"/>
        </p:xfrm>
        <a:graphic>
          <a:graphicData uri="http://schemas.openxmlformats.org/drawingml/2006/table">
            <a:tbl>
              <a:tblPr firstRow="1" firstCol="1" bandRow="1"/>
              <a:tblGrid>
                <a:gridCol w="1348423">
                  <a:extLst>
                    <a:ext uri="{9D8B030D-6E8A-4147-A177-3AD203B41FA5}">
                      <a16:colId xmlns:a16="http://schemas.microsoft.com/office/drawing/2014/main" val="3327918807"/>
                    </a:ext>
                  </a:extLst>
                </a:gridCol>
                <a:gridCol w="2418061">
                  <a:extLst>
                    <a:ext uri="{9D8B030D-6E8A-4147-A177-3AD203B41FA5}">
                      <a16:colId xmlns:a16="http://schemas.microsoft.com/office/drawing/2014/main" val="2967565128"/>
                    </a:ext>
                  </a:extLst>
                </a:gridCol>
              </a:tblGrid>
              <a:tr h="530624">
                <a:tc gridSpan="2">
                  <a:txBody>
                    <a:bodyPr/>
                    <a:lstStyle/>
                    <a:p>
                      <a:pPr algn="l">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Associative NP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r">
                        <a:lnSpc>
                          <a:spcPct val="115000"/>
                        </a:lnSpc>
                        <a:spcAft>
                          <a:spcPts val="800"/>
                        </a:spcAft>
                        <a:buNone/>
                      </a:pPr>
                      <a:endParaRPr lang="en-NZ" sz="2000" b="1" kern="100" dirty="0">
                        <a:solidFill>
                          <a:schemeClr val="accent2">
                            <a:lumMod val="75000"/>
                          </a:schemeClr>
                        </a:solidFill>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228882"/>
                  </a:ext>
                </a:extLst>
              </a:tr>
              <a:tr h="383953">
                <a:tc>
                  <a:txBody>
                    <a:bodyPr/>
                    <a:lstStyle/>
                    <a:p>
                      <a:pPr algn="l">
                        <a:lnSpc>
                          <a:spcPct val="115000"/>
                        </a:lnSpc>
                        <a:spcAft>
                          <a:spcPts val="800"/>
                        </a:spcAft>
                        <a:buNone/>
                      </a:pPr>
                      <a:r>
                        <a:rPr lang="mi-NZ" sz="2400" i="1" kern="100" dirty="0">
                          <a:effectLst/>
                          <a:latin typeface="Times New Roman" panose="02020603050405020304" pitchFamily="18" charset="0"/>
                          <a:ea typeface="DengXian" panose="02010600030101010101" pitchFamily="2" charset="-122"/>
                          <a:cs typeface="Times New Roman" panose="02020603050405020304" pitchFamily="18" charset="0"/>
                        </a:rPr>
                        <a:t>Mama K.</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ngenar</a:t>
                      </a:r>
                      <a:endPar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2441809"/>
                  </a:ext>
                </a:extLst>
              </a:tr>
              <a:tr h="383953">
                <a:tc>
                  <a:txBody>
                    <a:bodyPr/>
                    <a:lstStyle/>
                    <a:p>
                      <a:pPr algn="l">
                        <a:lnSpc>
                          <a:spcPct val="115000"/>
                        </a:lnSpc>
                        <a:spcAft>
                          <a:spcPts val="800"/>
                        </a:spcAft>
                        <a:buNone/>
                      </a:pP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aunt</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K.</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h.pl</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10569065"/>
                  </a:ext>
                </a:extLst>
              </a:tr>
              <a:tr h="383953">
                <a:tc gridSpan="2">
                  <a:txBody>
                    <a:bodyPr/>
                    <a:lstStyle/>
                    <a:p>
                      <a:pPr algn="l">
                        <a:lnSpc>
                          <a:spcPct val="115000"/>
                        </a:lnSpc>
                        <a:spcAft>
                          <a:spcPts val="800"/>
                        </a:spcAft>
                        <a:buNone/>
                      </a:pPr>
                      <a:r>
                        <a:rPr lang="mi-NZ" sz="2400"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mi-NZ" sz="2400" kern="100" dirty="0" err="1">
                          <a:solidFill>
                            <a:schemeClr val="tx1"/>
                          </a:solidFill>
                          <a:effectLst/>
                          <a:latin typeface="Times New Roman" panose="02020603050405020304" pitchFamily="18" charset="0"/>
                          <a:ea typeface="DengXian" panose="02010600030101010101" pitchFamily="2" charset="-122"/>
                          <a:cs typeface="Times New Roman" panose="02020603050405020304" pitchFamily="18" charset="0"/>
                        </a:rPr>
                        <a:t>Aunty</a:t>
                      </a:r>
                      <a:r>
                        <a:rPr lang="mi-NZ" sz="2400" kern="100" dirty="0">
                          <a:solidFill>
                            <a:schemeClr val="tx1"/>
                          </a:solidFill>
                          <a:effectLst/>
                          <a:latin typeface="Times New Roman" panose="02020603050405020304" pitchFamily="18" charset="0"/>
                          <a:ea typeface="DengXian" panose="02010600030101010101" pitchFamily="2" charset="-122"/>
                          <a:cs typeface="Times New Roman" panose="02020603050405020304" pitchFamily="18" charset="0"/>
                        </a:rPr>
                        <a:t> K </a:t>
                      </a:r>
                      <a:r>
                        <a:rPr lang="mi-NZ"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 </a:t>
                      </a:r>
                      <a:r>
                        <a:rPr lang="mi-NZ" sz="2400" b="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family</a:t>
                      </a:r>
                      <a:r>
                        <a:rPr lang="mi-NZ" sz="2400"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 </a:t>
                      </a:r>
                      <a:r>
                        <a:rPr lang="mi-NZ" sz="2400" kern="100" dirty="0">
                          <a:solidFill>
                            <a:schemeClr val="tx1"/>
                          </a:solidFill>
                          <a:effectLst/>
                          <a:latin typeface="Times New Roman" panose="02020603050405020304" pitchFamily="18" charset="0"/>
                          <a:ea typeface="DengXian" panose="02010600030101010101" pitchFamily="2" charset="-122"/>
                          <a:cs typeface="Times New Roman" panose="02020603050405020304" pitchFamily="18" charset="0"/>
                        </a:rPr>
                        <a:t>[2]</a:t>
                      </a:r>
                      <a:endParaRPr lang="en-NZ" sz="2400" kern="100" dirty="0">
                        <a:solidFill>
                          <a:schemeClr val="tx1"/>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3761974"/>
                  </a:ext>
                </a:extLst>
              </a:tr>
            </a:tbl>
          </a:graphicData>
        </a:graphic>
      </p:graphicFrame>
    </p:spTree>
    <p:extLst>
      <p:ext uri="{BB962C8B-B14F-4D97-AF65-F5344CB8AC3E}">
        <p14:creationId xmlns:p14="http://schemas.microsoft.com/office/powerpoint/2010/main" val="1522171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0B9B707-F2DC-A584-C8B1-55B41EF5F6D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3EE89B4-6F84-2C48-07BB-7725593B25EC}"/>
              </a:ext>
            </a:extLst>
          </p:cNvPr>
          <p:cNvSpPr>
            <a:spLocks noGrp="1"/>
          </p:cNvSpPr>
          <p:nvPr>
            <p:ph type="title"/>
          </p:nvPr>
        </p:nvSpPr>
        <p:spPr>
          <a:xfrm>
            <a:off x="762876" y="365760"/>
            <a:ext cx="10191636" cy="1325562"/>
          </a:xfrm>
        </p:spPr>
        <p:txBody>
          <a:bodyPr>
            <a:normAutofit/>
          </a:bodyPr>
          <a:lstStyle/>
          <a:p>
            <a:r>
              <a:rPr lang="en-US" sz="3600" dirty="0"/>
              <a:t>General vs. Associative Plural - </a:t>
            </a:r>
            <a:r>
              <a:rPr lang="en-US" sz="3600" dirty="0" err="1"/>
              <a:t>Espiegle</a:t>
            </a:r>
            <a:r>
              <a:rPr lang="en-US" sz="3600" dirty="0"/>
              <a:t> Bay / </a:t>
            </a:r>
            <a:r>
              <a:rPr lang="en-US" sz="3600" dirty="0" err="1"/>
              <a:t>Tepërav</a:t>
            </a:r>
            <a:r>
              <a:rPr lang="en-US" sz="3600" dirty="0"/>
              <a:t> </a:t>
            </a:r>
            <a:endParaRPr lang="en-NZ" sz="3600" dirty="0"/>
          </a:p>
        </p:txBody>
      </p:sp>
      <p:graphicFrame>
        <p:nvGraphicFramePr>
          <p:cNvPr id="9" name="Table 8">
            <a:extLst>
              <a:ext uri="{FF2B5EF4-FFF2-40B4-BE49-F238E27FC236}">
                <a16:creationId xmlns:a16="http://schemas.microsoft.com/office/drawing/2014/main" id="{C6614C55-7C54-090C-13C7-CE1E78C62042}"/>
              </a:ext>
            </a:extLst>
          </p:cNvPr>
          <p:cNvGraphicFramePr>
            <a:graphicFrameLocks noGrp="1"/>
          </p:cNvGraphicFramePr>
          <p:nvPr>
            <p:extLst>
              <p:ext uri="{D42A27DB-BD31-4B8C-83A1-F6EECF244321}">
                <p14:modId xmlns:p14="http://schemas.microsoft.com/office/powerpoint/2010/main" val="3453059976"/>
              </p:ext>
            </p:extLst>
          </p:nvPr>
        </p:nvGraphicFramePr>
        <p:xfrm>
          <a:off x="762876" y="2214166"/>
          <a:ext cx="3614992" cy="1626681"/>
        </p:xfrm>
        <a:graphic>
          <a:graphicData uri="http://schemas.openxmlformats.org/drawingml/2006/table">
            <a:tbl>
              <a:tblPr firstRow="1" firstCol="1" bandRow="1"/>
              <a:tblGrid>
                <a:gridCol w="1217245">
                  <a:extLst>
                    <a:ext uri="{9D8B030D-6E8A-4147-A177-3AD203B41FA5}">
                      <a16:colId xmlns:a16="http://schemas.microsoft.com/office/drawing/2014/main" val="562104305"/>
                    </a:ext>
                  </a:extLst>
                </a:gridCol>
                <a:gridCol w="2397747">
                  <a:extLst>
                    <a:ext uri="{9D8B030D-6E8A-4147-A177-3AD203B41FA5}">
                      <a16:colId xmlns:a16="http://schemas.microsoft.com/office/drawing/2014/main" val="498263477"/>
                    </a:ext>
                  </a:extLst>
                </a:gridCol>
              </a:tblGrid>
              <a:tr h="465963">
                <a:tc gridSpan="2">
                  <a:txBody>
                    <a:bodyPr/>
                    <a:lstStyle/>
                    <a:p>
                      <a:pPr>
                        <a:lnSpc>
                          <a:spcPct val="115000"/>
                        </a:lnSpc>
                        <a:spcAft>
                          <a:spcPts val="800"/>
                        </a:spcAft>
                        <a:buNone/>
                      </a:pPr>
                      <a:r>
                        <a:rPr lang="en-US" sz="2400" i="0" kern="100" baseline="0" dirty="0">
                          <a:effectLst/>
                          <a:latin typeface="Times New Roman" panose="02020603050405020304" pitchFamily="18" charset="0"/>
                          <a:ea typeface="DengXian" panose="02010600030101010101" pitchFamily="2" charset="-122"/>
                          <a:cs typeface="Times New Roman" panose="02020603050405020304" pitchFamily="18" charset="0"/>
                        </a:rPr>
                        <a:t>General</a:t>
                      </a:r>
                      <a:r>
                        <a:rPr lang="en-US" sz="2400" i="0" kern="100" dirty="0">
                          <a:effectLst/>
                          <a:latin typeface="Times New Roman" panose="02020603050405020304" pitchFamily="18" charset="0"/>
                          <a:ea typeface="DengXian" panose="02010600030101010101" pitchFamily="2" charset="-122"/>
                          <a:cs typeface="Times New Roman" panose="02020603050405020304" pitchFamily="18" charset="0"/>
                        </a:rPr>
                        <a:t> Clause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969711"/>
                  </a:ext>
                </a:extLst>
              </a:tr>
              <a:tr h="374511">
                <a:tc>
                  <a:txBody>
                    <a:bodyPr/>
                    <a:lstStyle/>
                    <a:p>
                      <a:pPr>
                        <a:lnSpc>
                          <a:spcPct val="115000"/>
                        </a:lnSpc>
                        <a:spcAft>
                          <a:spcPts val="800"/>
                        </a:spcAft>
                        <a:buNone/>
                      </a:pPr>
                      <a:r>
                        <a:rPr lang="mi-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tate</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mi-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rë</a:t>
                      </a:r>
                      <a:r>
                        <a:rPr lang="mi-NZ" sz="2400"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mi-NZ" sz="2400" i="1" kern="100" dirty="0">
                          <a:effectLst/>
                          <a:latin typeface="Times New Roman" panose="02020603050405020304" pitchFamily="18" charset="0"/>
                          <a:ea typeface="DengXian" panose="02010600030101010101" pitchFamily="2" charset="-122"/>
                          <a:cs typeface="Times New Roman" panose="02020603050405020304" pitchFamily="18" charset="0"/>
                        </a:rPr>
                        <a:t>s-</a:t>
                      </a:r>
                      <a:r>
                        <a:rPr lang="mi-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ve</a:t>
                      </a:r>
                      <a:r>
                        <a:rPr lang="mi-NZ" sz="2400" i="1"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3547271"/>
                  </a:ext>
                </a:extLst>
              </a:tr>
              <a:tr h="374511">
                <a:tc>
                  <a:txBody>
                    <a:bodyPr/>
                    <a:lstStyle/>
                    <a:p>
                      <a:pPr>
                        <a:lnSpc>
                          <a:spcPct val="115000"/>
                        </a:lnSpc>
                        <a:spcAft>
                          <a:spcPts val="800"/>
                        </a:spcAft>
                        <a:buNone/>
                      </a:pP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father</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mi-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3</a:t>
                      </a:r>
                      <a:r>
                        <a:rPr lang="mi-NZ" sz="2400" b="1" kern="100" cap="small" baseline="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mi-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-fut</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-make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3627339"/>
                  </a:ext>
                </a:extLst>
              </a:tr>
              <a:tr h="374511">
                <a:tc gridSpan="2">
                  <a:txBody>
                    <a:bodyPr/>
                    <a:lstStyle/>
                    <a:p>
                      <a:pPr>
                        <a:lnSpc>
                          <a:spcPct val="115000"/>
                        </a:lnSpc>
                        <a:spcAft>
                          <a:spcPts val="800"/>
                        </a:spcAft>
                        <a:buNone/>
                      </a:pP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a:t>
                      </a: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the</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father</a:t>
                      </a:r>
                      <a:r>
                        <a:rPr lang="mi-NZ" sz="2400" b="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s</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will</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make...’ [3]</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9527633"/>
                  </a:ext>
                </a:extLst>
              </a:tr>
            </a:tbl>
          </a:graphicData>
        </a:graphic>
      </p:graphicFrame>
      <p:graphicFrame>
        <p:nvGraphicFramePr>
          <p:cNvPr id="2" name="Table 1">
            <a:extLst>
              <a:ext uri="{FF2B5EF4-FFF2-40B4-BE49-F238E27FC236}">
                <a16:creationId xmlns:a16="http://schemas.microsoft.com/office/drawing/2014/main" id="{0EB319AA-D7E3-45F3-E87E-670F90D8BB6C}"/>
              </a:ext>
            </a:extLst>
          </p:cNvPr>
          <p:cNvGraphicFramePr>
            <a:graphicFrameLocks noGrp="1"/>
          </p:cNvGraphicFramePr>
          <p:nvPr>
            <p:extLst>
              <p:ext uri="{D42A27DB-BD31-4B8C-83A1-F6EECF244321}">
                <p14:modId xmlns:p14="http://schemas.microsoft.com/office/powerpoint/2010/main" val="221010342"/>
              </p:ext>
            </p:extLst>
          </p:nvPr>
        </p:nvGraphicFramePr>
        <p:xfrm>
          <a:off x="4893870" y="2213163"/>
          <a:ext cx="6153404" cy="1680975"/>
        </p:xfrm>
        <a:graphic>
          <a:graphicData uri="http://schemas.openxmlformats.org/drawingml/2006/table">
            <a:tbl>
              <a:tblPr firstRow="1" firstCol="1" bandRow="1"/>
              <a:tblGrid>
                <a:gridCol w="1320861">
                  <a:extLst>
                    <a:ext uri="{9D8B030D-6E8A-4147-A177-3AD203B41FA5}">
                      <a16:colId xmlns:a16="http://schemas.microsoft.com/office/drawing/2014/main" val="1318429948"/>
                    </a:ext>
                  </a:extLst>
                </a:gridCol>
                <a:gridCol w="2176670">
                  <a:extLst>
                    <a:ext uri="{9D8B030D-6E8A-4147-A177-3AD203B41FA5}">
                      <a16:colId xmlns:a16="http://schemas.microsoft.com/office/drawing/2014/main" val="954984459"/>
                    </a:ext>
                  </a:extLst>
                </a:gridCol>
                <a:gridCol w="2655873">
                  <a:extLst>
                    <a:ext uri="{9D8B030D-6E8A-4147-A177-3AD203B41FA5}">
                      <a16:colId xmlns:a16="http://schemas.microsoft.com/office/drawing/2014/main" val="579883380"/>
                    </a:ext>
                  </a:extLst>
                </a:gridCol>
              </a:tblGrid>
              <a:tr h="520257">
                <a:tc gridSpan="3">
                  <a:txBody>
                    <a:bodyPr/>
                    <a:lstStyle/>
                    <a:p>
                      <a:pPr>
                        <a:lnSpc>
                          <a:spcPct val="115000"/>
                        </a:lnSpc>
                        <a:spcAft>
                          <a:spcPts val="800"/>
                        </a:spcAft>
                        <a:buNone/>
                      </a:pPr>
                      <a:r>
                        <a:rPr lang="en-US" sz="2400" i="0" kern="100" dirty="0">
                          <a:effectLst/>
                          <a:latin typeface="Times New Roman" panose="02020603050405020304" pitchFamily="18" charset="0"/>
                          <a:ea typeface="DengXian" panose="02010600030101010101" pitchFamily="2" charset="-122"/>
                          <a:cs typeface="Times New Roman" panose="02020603050405020304" pitchFamily="18" charset="0"/>
                        </a:rPr>
                        <a:t>Associative Clause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97256378"/>
                  </a:ext>
                </a:extLst>
              </a:tr>
              <a:tr h="374511">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Tate</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rë</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-Ø-</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koron</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xonu</a:t>
                      </a: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9944184"/>
                  </a:ext>
                </a:extLst>
              </a:tr>
              <a:tr h="374511">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uncle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-nfut-</a:t>
                      </a:r>
                      <a:r>
                        <a:rPr lang="en-NZ" sz="2400" kern="100" cap="none" baseline="0" dirty="0">
                          <a:effectLst/>
                          <a:latin typeface="Times New Roman" panose="02020603050405020304" pitchFamily="18" charset="0"/>
                          <a:ea typeface="DengXian" panose="02010600030101010101" pitchFamily="2" charset="-122"/>
                          <a:cs typeface="Times New Roman" panose="02020603050405020304" pitchFamily="18" charset="0"/>
                        </a:rPr>
                        <a:t>let.go</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1sg</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99207730"/>
                  </a:ext>
                </a:extLst>
              </a:tr>
              <a:tr h="374511">
                <a:tc gridSpan="3">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‘(My) paternal uncle </a:t>
                      </a:r>
                      <a:r>
                        <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 family </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let me go...’ [4]</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NZ"/>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NZ"/>
                    </a:p>
                  </a:txBody>
                  <a:tcPr/>
                </a:tc>
                <a:extLst>
                  <a:ext uri="{0D108BD9-81ED-4DB2-BD59-A6C34878D82A}">
                    <a16:rowId xmlns:a16="http://schemas.microsoft.com/office/drawing/2014/main" val="2753432954"/>
                  </a:ext>
                </a:extLst>
              </a:tr>
            </a:tbl>
          </a:graphicData>
        </a:graphic>
      </p:graphicFrame>
      <p:graphicFrame>
        <p:nvGraphicFramePr>
          <p:cNvPr id="4" name="Table 3">
            <a:extLst>
              <a:ext uri="{FF2B5EF4-FFF2-40B4-BE49-F238E27FC236}">
                <a16:creationId xmlns:a16="http://schemas.microsoft.com/office/drawing/2014/main" id="{0A2C664A-8455-DD02-E765-86A1605884DD}"/>
              </a:ext>
            </a:extLst>
          </p:cNvPr>
          <p:cNvGraphicFramePr>
            <a:graphicFrameLocks noGrp="1"/>
          </p:cNvGraphicFramePr>
          <p:nvPr>
            <p:extLst>
              <p:ext uri="{D42A27DB-BD31-4B8C-83A1-F6EECF244321}">
                <p14:modId xmlns:p14="http://schemas.microsoft.com/office/powerpoint/2010/main" val="1437721664"/>
              </p:ext>
            </p:extLst>
          </p:nvPr>
        </p:nvGraphicFramePr>
        <p:xfrm>
          <a:off x="762876" y="4358532"/>
          <a:ext cx="7003099" cy="1686609"/>
        </p:xfrm>
        <a:graphic>
          <a:graphicData uri="http://schemas.openxmlformats.org/drawingml/2006/table">
            <a:tbl>
              <a:tblPr firstRow="1" firstCol="1" bandRow="1"/>
              <a:tblGrid>
                <a:gridCol w="1261110">
                  <a:extLst>
                    <a:ext uri="{9D8B030D-6E8A-4147-A177-3AD203B41FA5}">
                      <a16:colId xmlns:a16="http://schemas.microsoft.com/office/drawing/2014/main" val="1318429948"/>
                    </a:ext>
                  </a:extLst>
                </a:gridCol>
                <a:gridCol w="424498">
                  <a:extLst>
                    <a:ext uri="{9D8B030D-6E8A-4147-A177-3AD203B41FA5}">
                      <a16:colId xmlns:a16="http://schemas.microsoft.com/office/drawing/2014/main" val="2763112740"/>
                    </a:ext>
                  </a:extLst>
                </a:gridCol>
                <a:gridCol w="1111885">
                  <a:extLst>
                    <a:ext uri="{9D8B030D-6E8A-4147-A177-3AD203B41FA5}">
                      <a16:colId xmlns:a16="http://schemas.microsoft.com/office/drawing/2014/main" val="2831818453"/>
                    </a:ext>
                  </a:extLst>
                </a:gridCol>
                <a:gridCol w="2507298">
                  <a:extLst>
                    <a:ext uri="{9D8B030D-6E8A-4147-A177-3AD203B41FA5}">
                      <a16:colId xmlns:a16="http://schemas.microsoft.com/office/drawing/2014/main" val="954984459"/>
                    </a:ext>
                  </a:extLst>
                </a:gridCol>
                <a:gridCol w="867410">
                  <a:extLst>
                    <a:ext uri="{9D8B030D-6E8A-4147-A177-3AD203B41FA5}">
                      <a16:colId xmlns:a16="http://schemas.microsoft.com/office/drawing/2014/main" val="579883380"/>
                    </a:ext>
                  </a:extLst>
                </a:gridCol>
                <a:gridCol w="830898">
                  <a:extLst>
                    <a:ext uri="{9D8B030D-6E8A-4147-A177-3AD203B41FA5}">
                      <a16:colId xmlns:a16="http://schemas.microsoft.com/office/drawing/2014/main" val="4271434485"/>
                    </a:ext>
                  </a:extLst>
                </a:gridCol>
              </a:tblGrid>
              <a:tr h="525891">
                <a:tc gridSpan="6">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Associative NP + Clause (</a:t>
                      </a: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Tepërav</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835742968"/>
                  </a:ext>
                </a:extLst>
              </a:tr>
              <a:tr h="374511">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Pëne</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J.</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ngenar</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rë</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-pë-nem</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a:effectLst/>
                          <a:latin typeface="Times New Roman" panose="02020603050405020304" pitchFamily="18" charset="0"/>
                          <a:ea typeface="DengXian" panose="02010600030101010101" pitchFamily="2" charset="-122"/>
                          <a:cs typeface="Times New Roman" panose="02020603050405020304" pitchFamily="18" charset="0"/>
                        </a:rPr>
                        <a:t>te</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ngin</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399944184"/>
                  </a:ext>
                </a:extLst>
              </a:tr>
              <a:tr h="374511">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uncle </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J.</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h.pl</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-neg1-</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be.good</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neg2</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appl</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2799207730"/>
                  </a:ext>
                </a:extLst>
              </a:tr>
              <a:tr h="374511">
                <a:tc gridSpan="6">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‘Uncle J. </a:t>
                      </a:r>
                      <a:r>
                        <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 family </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were not good to (her).’ [5]</a:t>
                      </a:r>
                    </a:p>
                  </a:txBody>
                  <a:tcPr marL="68580" marR="68580" marT="0" marB="0">
                    <a:lnL>
                      <a:noFill/>
                    </a:lnL>
                    <a:lnR>
                      <a:noFill/>
                    </a:lnR>
                    <a:lnT>
                      <a:noFill/>
                    </a:lnT>
                    <a:lnB>
                      <a:noFill/>
                    </a:lnB>
                    <a:noFill/>
                  </a:tcPr>
                </a:tc>
                <a:tc hMerge="1">
                  <a:txBody>
                    <a:bodyPr/>
                    <a:lstStyle/>
                    <a:p>
                      <a:endParaRPr lang="en-NZ"/>
                    </a:p>
                  </a:txBody>
                  <a:tcPr/>
                </a:tc>
                <a:tc hMerge="1">
                  <a:txBody>
                    <a:bodyPr/>
                    <a:lstStyle/>
                    <a:p>
                      <a:endParaRPr lang="en-NZ"/>
                    </a:p>
                  </a:txBody>
                  <a:tcPr/>
                </a:tc>
                <a:tc hMerge="1">
                  <a:txBody>
                    <a:bodyPr/>
                    <a:lstStyle/>
                    <a:p>
                      <a:endParaRPr lang="en-NZ"/>
                    </a:p>
                  </a:txBody>
                  <a:tcPr/>
                </a:tc>
                <a:tc hMerge="1">
                  <a:txBody>
                    <a:bodyPr/>
                    <a:lstStyle/>
                    <a:p>
                      <a:endParaRPr lang="en-NZ"/>
                    </a:p>
                  </a:txBody>
                  <a:tcPr/>
                </a:tc>
                <a:tc hMerge="1">
                  <a:txBody>
                    <a:bodyPr/>
                    <a:lstStyle/>
                    <a:p>
                      <a:endParaRPr lang="en-NZ"/>
                    </a:p>
                  </a:txBody>
                  <a:tcPr/>
                </a:tc>
                <a:extLst>
                  <a:ext uri="{0D108BD9-81ED-4DB2-BD59-A6C34878D82A}">
                    <a16:rowId xmlns:a16="http://schemas.microsoft.com/office/drawing/2014/main" val="2753432954"/>
                  </a:ext>
                </a:extLst>
              </a:tr>
            </a:tbl>
          </a:graphicData>
        </a:graphic>
      </p:graphicFrame>
    </p:spTree>
    <p:extLst>
      <p:ext uri="{BB962C8B-B14F-4D97-AF65-F5344CB8AC3E}">
        <p14:creationId xmlns:p14="http://schemas.microsoft.com/office/powerpoint/2010/main" val="1755504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444FA-5DBF-288D-4646-7389FCC39B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A90A1E0-ACC7-34F6-C713-71E38FD82C08}"/>
              </a:ext>
            </a:extLst>
          </p:cNvPr>
          <p:cNvSpPr>
            <a:spLocks noGrp="1"/>
          </p:cNvSpPr>
          <p:nvPr>
            <p:ph type="title"/>
          </p:nvPr>
        </p:nvSpPr>
        <p:spPr>
          <a:xfrm>
            <a:off x="698818" y="365760"/>
            <a:ext cx="10255694" cy="1123533"/>
          </a:xfrm>
        </p:spPr>
        <p:txBody>
          <a:bodyPr>
            <a:normAutofit/>
          </a:bodyPr>
          <a:lstStyle/>
          <a:p>
            <a:r>
              <a:rPr lang="en-US" sz="4000" dirty="0"/>
              <a:t>General vs. Associative Plural in </a:t>
            </a:r>
            <a:r>
              <a:rPr lang="en-US" sz="4000" dirty="0" err="1"/>
              <a:t>Atchin</a:t>
            </a:r>
            <a:endParaRPr lang="en-NZ" sz="4000" dirty="0"/>
          </a:p>
        </p:txBody>
      </p:sp>
      <p:graphicFrame>
        <p:nvGraphicFramePr>
          <p:cNvPr id="5" name="Table 4">
            <a:extLst>
              <a:ext uri="{FF2B5EF4-FFF2-40B4-BE49-F238E27FC236}">
                <a16:creationId xmlns:a16="http://schemas.microsoft.com/office/drawing/2014/main" id="{5D2DDEAA-A4F1-EA15-6189-A6F968FD1AA8}"/>
              </a:ext>
            </a:extLst>
          </p:cNvPr>
          <p:cNvGraphicFramePr>
            <a:graphicFrameLocks noGrp="1"/>
          </p:cNvGraphicFramePr>
          <p:nvPr>
            <p:extLst>
              <p:ext uri="{D42A27DB-BD31-4B8C-83A1-F6EECF244321}">
                <p14:modId xmlns:p14="http://schemas.microsoft.com/office/powerpoint/2010/main" val="3113755577"/>
              </p:ext>
            </p:extLst>
          </p:nvPr>
        </p:nvGraphicFramePr>
        <p:xfrm>
          <a:off x="927417" y="2005337"/>
          <a:ext cx="3009837" cy="1754642"/>
        </p:xfrm>
        <a:graphic>
          <a:graphicData uri="http://schemas.openxmlformats.org/drawingml/2006/table">
            <a:tbl>
              <a:tblPr firstRow="1" firstCol="1" bandRow="1"/>
              <a:tblGrid>
                <a:gridCol w="2513902">
                  <a:extLst>
                    <a:ext uri="{9D8B030D-6E8A-4147-A177-3AD203B41FA5}">
                      <a16:colId xmlns:a16="http://schemas.microsoft.com/office/drawing/2014/main" val="3327918807"/>
                    </a:ext>
                  </a:extLst>
                </a:gridCol>
                <a:gridCol w="495935">
                  <a:extLst>
                    <a:ext uri="{9D8B030D-6E8A-4147-A177-3AD203B41FA5}">
                      <a16:colId xmlns:a16="http://schemas.microsoft.com/office/drawing/2014/main" val="2967565128"/>
                    </a:ext>
                  </a:extLst>
                </a:gridCol>
              </a:tblGrid>
              <a:tr h="593924">
                <a:tc gridSpan="2">
                  <a:txBody>
                    <a:bodyPr/>
                    <a:lstStyle/>
                    <a:p>
                      <a:pPr algn="l">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General NP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r">
                        <a:lnSpc>
                          <a:spcPct val="115000"/>
                        </a:lnSpc>
                        <a:spcAft>
                          <a:spcPts val="800"/>
                        </a:spcAft>
                        <a:buNone/>
                      </a:pPr>
                      <a:endParaRPr lang="en-NZ" sz="2000" b="1" kern="100" dirty="0">
                        <a:solidFill>
                          <a:schemeClr val="accent2">
                            <a:lumMod val="75000"/>
                          </a:schemeClr>
                        </a:solidFill>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228882"/>
                  </a:ext>
                </a:extLst>
              </a:tr>
              <a:tr h="383953">
                <a:tc>
                  <a:txBody>
                    <a:bodyPr/>
                    <a:lstStyle/>
                    <a:p>
                      <a:pPr algn="l">
                        <a:lnSpc>
                          <a:spcPct val="115000"/>
                        </a:lnSpc>
                        <a:spcAft>
                          <a:spcPts val="800"/>
                        </a:spcAft>
                        <a:buNone/>
                      </a:pPr>
                      <a:r>
                        <a:rPr lang="mi-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time-mam</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b="1" i="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rik</a:t>
                      </a:r>
                      <a:endParaRPr lang="en-NZ"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2441809"/>
                  </a:ext>
                </a:extLst>
              </a:tr>
              <a:tr h="383953">
                <a:tc>
                  <a:txBody>
                    <a:bodyPr/>
                    <a:lstStyle/>
                    <a:p>
                      <a:pPr algn="l">
                        <a:lnSpc>
                          <a:spcPct val="115000"/>
                        </a:lnSpc>
                        <a:spcAft>
                          <a:spcPts val="800"/>
                        </a:spcAft>
                        <a:buNone/>
                      </a:pP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father-</a:t>
                      </a:r>
                      <a:r>
                        <a:rPr lang="mi-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1pl.excl.ps</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lnSpc>
                          <a:spcPct val="115000"/>
                        </a:lnSpc>
                        <a:spcAft>
                          <a:spcPts val="800"/>
                        </a:spcAft>
                        <a:buNone/>
                      </a:pPr>
                      <a:r>
                        <a:rPr lang="mi-NZ" sz="2400" kern="100" cap="small" baseline="0" dirty="0" err="1">
                          <a:effectLst/>
                          <a:latin typeface="Times New Roman" panose="02020603050405020304" pitchFamily="18" charset="0"/>
                          <a:ea typeface="DengXian" panose="02010600030101010101" pitchFamily="2" charset="-122"/>
                          <a:cs typeface="Times New Roman" panose="02020603050405020304" pitchFamily="18" charset="0"/>
                        </a:rPr>
                        <a:t>pl</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10569065"/>
                  </a:ext>
                </a:extLst>
              </a:tr>
              <a:tr h="383953">
                <a:tc gridSpan="2">
                  <a:txBody>
                    <a:bodyPr/>
                    <a:lstStyle/>
                    <a:p>
                      <a:pPr algn="l">
                        <a:lnSpc>
                          <a:spcPct val="115000"/>
                        </a:lnSpc>
                        <a:spcAft>
                          <a:spcPts val="800"/>
                        </a:spcAft>
                        <a:buNone/>
                      </a:pP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a:t>
                      </a: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our</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mi-NZ" sz="2400" kern="100" dirty="0" err="1">
                          <a:effectLst/>
                          <a:latin typeface="Times New Roman" panose="02020603050405020304" pitchFamily="18" charset="0"/>
                          <a:ea typeface="DengXian" panose="02010600030101010101" pitchFamily="2" charset="-122"/>
                          <a:cs typeface="Times New Roman" panose="02020603050405020304" pitchFamily="18" charset="0"/>
                        </a:rPr>
                        <a:t>father</a:t>
                      </a:r>
                      <a:r>
                        <a:rPr lang="mi-NZ" sz="2400" b="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s</a:t>
                      </a:r>
                      <a:r>
                        <a:rPr lang="mi-NZ" sz="2400" kern="100" dirty="0">
                          <a:effectLst/>
                          <a:latin typeface="Times New Roman" panose="02020603050405020304" pitchFamily="18" charset="0"/>
                          <a:ea typeface="DengXian" panose="02010600030101010101" pitchFamily="2" charset="-122"/>
                          <a:cs typeface="Times New Roman" panose="02020603050405020304" pitchFamily="18" charset="0"/>
                        </a:rPr>
                        <a:t>’ [6]</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3761974"/>
                  </a:ext>
                </a:extLst>
              </a:tr>
            </a:tbl>
          </a:graphicData>
        </a:graphic>
      </p:graphicFrame>
      <p:graphicFrame>
        <p:nvGraphicFramePr>
          <p:cNvPr id="2" name="Table 1">
            <a:extLst>
              <a:ext uri="{FF2B5EF4-FFF2-40B4-BE49-F238E27FC236}">
                <a16:creationId xmlns:a16="http://schemas.microsoft.com/office/drawing/2014/main" id="{6E45AA9F-10CD-29B3-8B1C-BEEB3CFBECE8}"/>
              </a:ext>
            </a:extLst>
          </p:cNvPr>
          <p:cNvGraphicFramePr>
            <a:graphicFrameLocks noGrp="1"/>
          </p:cNvGraphicFramePr>
          <p:nvPr>
            <p:extLst>
              <p:ext uri="{D42A27DB-BD31-4B8C-83A1-F6EECF244321}">
                <p14:modId xmlns:p14="http://schemas.microsoft.com/office/powerpoint/2010/main" val="2746345278"/>
              </p:ext>
            </p:extLst>
          </p:nvPr>
        </p:nvGraphicFramePr>
        <p:xfrm>
          <a:off x="5826665" y="4270721"/>
          <a:ext cx="3533466" cy="1754074"/>
        </p:xfrm>
        <a:graphic>
          <a:graphicData uri="http://schemas.openxmlformats.org/drawingml/2006/table">
            <a:tbl>
              <a:tblPr firstRow="1" firstCol="1" bandRow="1"/>
              <a:tblGrid>
                <a:gridCol w="987765">
                  <a:extLst>
                    <a:ext uri="{9D8B030D-6E8A-4147-A177-3AD203B41FA5}">
                      <a16:colId xmlns:a16="http://schemas.microsoft.com/office/drawing/2014/main" val="562104305"/>
                    </a:ext>
                  </a:extLst>
                </a:gridCol>
                <a:gridCol w="2545701">
                  <a:extLst>
                    <a:ext uri="{9D8B030D-6E8A-4147-A177-3AD203B41FA5}">
                      <a16:colId xmlns:a16="http://schemas.microsoft.com/office/drawing/2014/main" val="498263477"/>
                    </a:ext>
                  </a:extLst>
                </a:gridCol>
              </a:tblGrid>
              <a:tr h="593356">
                <a:tc gridSpan="2">
                  <a:txBody>
                    <a:bodyPr/>
                    <a:lstStyle/>
                    <a:p>
                      <a:pPr>
                        <a:lnSpc>
                          <a:spcPct val="115000"/>
                        </a:lnSpc>
                        <a:spcAft>
                          <a:spcPts val="800"/>
                        </a:spcAft>
                        <a:buNone/>
                      </a:pPr>
                      <a:r>
                        <a:rPr lang="en-US" sz="2400" i="0" kern="100" dirty="0">
                          <a:effectLst/>
                          <a:latin typeface="Times New Roman" panose="02020603050405020304" pitchFamily="18" charset="0"/>
                          <a:ea typeface="DengXian" panose="02010600030101010101" pitchFamily="2" charset="-122"/>
                          <a:cs typeface="Times New Roman" panose="02020603050405020304" pitchFamily="18" charset="0"/>
                        </a:rPr>
                        <a:t>Associative Clause</a:t>
                      </a:r>
                      <a:endParaRPr lang="en-NZ" sz="2400" i="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63449496"/>
                  </a:ext>
                </a:extLst>
              </a:tr>
              <a:tr h="374511">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Tilly</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b="1"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mar-</a:t>
                      </a: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lek...</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3547271"/>
                  </a:ext>
                </a:extLst>
              </a:tr>
              <a:tr h="374511">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T.</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3pl.r</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-stay</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3627339"/>
                  </a:ext>
                </a:extLst>
              </a:tr>
              <a:tr h="374511">
                <a:tc grid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‘Tilly </a:t>
                      </a:r>
                      <a:r>
                        <a:rPr lang="en-US"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 them </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live...’ [9]</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9527633"/>
                  </a:ext>
                </a:extLst>
              </a:tr>
            </a:tbl>
          </a:graphicData>
        </a:graphic>
      </p:graphicFrame>
      <p:graphicFrame>
        <p:nvGraphicFramePr>
          <p:cNvPr id="4" name="Table 3">
            <a:extLst>
              <a:ext uri="{FF2B5EF4-FFF2-40B4-BE49-F238E27FC236}">
                <a16:creationId xmlns:a16="http://schemas.microsoft.com/office/drawing/2014/main" id="{6F8A6FF8-23AE-2340-DC9E-721143D5CBDC}"/>
              </a:ext>
            </a:extLst>
          </p:cNvPr>
          <p:cNvGraphicFramePr>
            <a:graphicFrameLocks noGrp="1"/>
          </p:cNvGraphicFramePr>
          <p:nvPr>
            <p:extLst>
              <p:ext uri="{D42A27DB-BD31-4B8C-83A1-F6EECF244321}">
                <p14:modId xmlns:p14="http://schemas.microsoft.com/office/powerpoint/2010/main" val="4183163583"/>
              </p:ext>
            </p:extLst>
          </p:nvPr>
        </p:nvGraphicFramePr>
        <p:xfrm>
          <a:off x="5826665" y="2005905"/>
          <a:ext cx="3342958" cy="1754074"/>
        </p:xfrm>
        <a:graphic>
          <a:graphicData uri="http://schemas.openxmlformats.org/drawingml/2006/table">
            <a:tbl>
              <a:tblPr firstRow="1" firstCol="1" bandRow="1"/>
              <a:tblGrid>
                <a:gridCol w="2672398">
                  <a:extLst>
                    <a:ext uri="{9D8B030D-6E8A-4147-A177-3AD203B41FA5}">
                      <a16:colId xmlns:a16="http://schemas.microsoft.com/office/drawing/2014/main" val="562104305"/>
                    </a:ext>
                  </a:extLst>
                </a:gridCol>
                <a:gridCol w="670560">
                  <a:extLst>
                    <a:ext uri="{9D8B030D-6E8A-4147-A177-3AD203B41FA5}">
                      <a16:colId xmlns:a16="http://schemas.microsoft.com/office/drawing/2014/main" val="498263477"/>
                    </a:ext>
                  </a:extLst>
                </a:gridCol>
              </a:tblGrid>
              <a:tr h="593356">
                <a:tc gridSpan="2">
                  <a:txBody>
                    <a:bodyPr/>
                    <a:lstStyle/>
                    <a:p>
                      <a:pPr>
                        <a:lnSpc>
                          <a:spcPct val="115000"/>
                        </a:lnSpc>
                        <a:spcAft>
                          <a:spcPts val="800"/>
                        </a:spcAft>
                        <a:buNone/>
                      </a:pPr>
                      <a:r>
                        <a:rPr lang="en-US" sz="2400" i="0" kern="100" dirty="0">
                          <a:effectLst/>
                          <a:latin typeface="Times New Roman" panose="02020603050405020304" pitchFamily="18" charset="0"/>
                          <a:ea typeface="DengXian" panose="02010600030101010101" pitchFamily="2" charset="-122"/>
                          <a:cs typeface="Times New Roman" panose="02020603050405020304" pitchFamily="18" charset="0"/>
                        </a:rPr>
                        <a:t>Associative NP</a:t>
                      </a:r>
                      <a:endParaRPr lang="en-NZ" sz="2400" i="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63449496"/>
                  </a:ext>
                </a:extLst>
              </a:tr>
              <a:tr h="374511">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Pupu </a:t>
                      </a:r>
                      <a:r>
                        <a:rPr lang="en-US"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leter</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b="1" i="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inir</a:t>
                      </a:r>
                      <a:endParaRPr lang="en-NZ" sz="2400"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3547271"/>
                  </a:ext>
                </a:extLst>
              </a:tr>
              <a:tr h="374511">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grandmother female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3pl</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3627339"/>
                  </a:ext>
                </a:extLst>
              </a:tr>
              <a:tr h="374511">
                <a:tc grid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‘Grandma </a:t>
                      </a:r>
                      <a:r>
                        <a:rPr lang="en-US"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 them</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[7]</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9527633"/>
                  </a:ext>
                </a:extLst>
              </a:tr>
            </a:tbl>
          </a:graphicData>
        </a:graphic>
      </p:graphicFrame>
      <p:graphicFrame>
        <p:nvGraphicFramePr>
          <p:cNvPr id="7" name="Table 6">
            <a:extLst>
              <a:ext uri="{FF2B5EF4-FFF2-40B4-BE49-F238E27FC236}">
                <a16:creationId xmlns:a16="http://schemas.microsoft.com/office/drawing/2014/main" id="{539B98B8-FCA1-C508-DCFE-6BFC514BD165}"/>
              </a:ext>
            </a:extLst>
          </p:cNvPr>
          <p:cNvGraphicFramePr>
            <a:graphicFrameLocks noGrp="1"/>
          </p:cNvGraphicFramePr>
          <p:nvPr>
            <p:extLst>
              <p:ext uri="{D42A27DB-BD31-4B8C-83A1-F6EECF244321}">
                <p14:modId xmlns:p14="http://schemas.microsoft.com/office/powerpoint/2010/main" val="3407653950"/>
              </p:ext>
            </p:extLst>
          </p:nvPr>
        </p:nvGraphicFramePr>
        <p:xfrm>
          <a:off x="927416" y="4276307"/>
          <a:ext cx="3319717" cy="1748736"/>
        </p:xfrm>
        <a:graphic>
          <a:graphicData uri="http://schemas.openxmlformats.org/drawingml/2006/table">
            <a:tbl>
              <a:tblPr firstRow="1" firstCol="1" bandRow="1"/>
              <a:tblGrid>
                <a:gridCol w="1067639">
                  <a:extLst>
                    <a:ext uri="{9D8B030D-6E8A-4147-A177-3AD203B41FA5}">
                      <a16:colId xmlns:a16="http://schemas.microsoft.com/office/drawing/2014/main" val="3327918807"/>
                    </a:ext>
                  </a:extLst>
                </a:gridCol>
                <a:gridCol w="2252078">
                  <a:extLst>
                    <a:ext uri="{9D8B030D-6E8A-4147-A177-3AD203B41FA5}">
                      <a16:colId xmlns:a16="http://schemas.microsoft.com/office/drawing/2014/main" val="2967565128"/>
                    </a:ext>
                  </a:extLst>
                </a:gridCol>
              </a:tblGrid>
              <a:tr h="593924">
                <a:tc gridSpan="2">
                  <a:txBody>
                    <a:bodyPr/>
                    <a:lstStyle/>
                    <a:p>
                      <a:pPr algn="l">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General Clause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r">
                        <a:lnSpc>
                          <a:spcPct val="115000"/>
                        </a:lnSpc>
                        <a:spcAft>
                          <a:spcPts val="800"/>
                        </a:spcAft>
                        <a:buNone/>
                      </a:pPr>
                      <a:endParaRPr lang="en-NZ" sz="2000" b="1" kern="100" dirty="0">
                        <a:solidFill>
                          <a:schemeClr val="accent2">
                            <a:lumMod val="75000"/>
                          </a:schemeClr>
                        </a:solidFill>
                        <a:effectLst/>
                        <a:latin typeface="+mn-lt"/>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0228882"/>
                  </a:ext>
                </a:extLst>
              </a:tr>
              <a:tr h="383953">
                <a:tc>
                  <a:txBody>
                    <a:bodyPr/>
                    <a:lstStyle/>
                    <a:p>
                      <a:pPr>
                        <a:lnSpc>
                          <a:spcPct val="107000"/>
                        </a:lnSpc>
                        <a:spcAft>
                          <a:spcPts val="800"/>
                        </a:spcAft>
                        <a:buNone/>
                      </a:pPr>
                      <a:r>
                        <a:rPr lang="en-NZ" sz="2400" i="1" kern="100" dirty="0" err="1">
                          <a:effectLst/>
                          <a:latin typeface="Times New Roman" panose="02020603050405020304" pitchFamily="18" charset="0"/>
                          <a:ea typeface="Calibri" panose="020F0502020204030204" pitchFamily="34" charset="0"/>
                          <a:cs typeface="Times New Roman" panose="02020603050405020304" pitchFamily="18" charset="0"/>
                        </a:rPr>
                        <a:t>Jinub</a:t>
                      </a:r>
                      <a:endParaRPr lang="en-NZ" sz="2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buNone/>
                      </a:pPr>
                      <a:r>
                        <a:rPr lang="en-NZ" sz="2400" b="1" i="1" kern="100" dirty="0">
                          <a:solidFill>
                            <a:schemeClr val="accent2">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mar</a:t>
                      </a:r>
                      <a:r>
                        <a:rPr lang="en-NZ" sz="24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NZ" sz="2400" i="1" kern="100" dirty="0" err="1">
                          <a:effectLst/>
                          <a:latin typeface="Times New Roman" panose="02020603050405020304" pitchFamily="18" charset="0"/>
                          <a:ea typeface="Calibri" panose="020F0502020204030204" pitchFamily="34" charset="0"/>
                          <a:cs typeface="Times New Roman" panose="02020603050405020304" pitchFamily="18" charset="0"/>
                        </a:rPr>
                        <a:t>ruv</a:t>
                      </a:r>
                      <a:r>
                        <a:rPr lang="en-NZ" sz="2400" i="1"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NZ" sz="2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2441809"/>
                  </a:ext>
                </a:extLst>
              </a:tr>
              <a:tr h="383953">
                <a:tc>
                  <a:txBody>
                    <a:bodyPr/>
                    <a:lstStyle/>
                    <a:p>
                      <a:pPr>
                        <a:lnSpc>
                          <a:spcPct val="107000"/>
                        </a:lnSpc>
                        <a:spcAft>
                          <a:spcPts val="800"/>
                        </a:spcAft>
                        <a:buNone/>
                      </a:pPr>
                      <a:r>
                        <a:rPr lang="en-NZ" sz="2400" kern="100" dirty="0">
                          <a:effectLst/>
                          <a:latin typeface="Times New Roman" panose="02020603050405020304" pitchFamily="18" charset="0"/>
                          <a:ea typeface="Calibri" panose="020F0502020204030204" pitchFamily="34" charset="0"/>
                          <a:cs typeface="Times New Roman" panose="02020603050405020304" pitchFamily="18" charset="0"/>
                        </a:rPr>
                        <a:t>person</a:t>
                      </a: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800"/>
                        </a:spcAft>
                        <a:buNone/>
                      </a:pPr>
                      <a:r>
                        <a:rPr lang="en-NZ" sz="2400" kern="100" dirty="0">
                          <a:effectLst/>
                          <a:latin typeface="Times New Roman" panose="02020603050405020304" pitchFamily="18" charset="0"/>
                          <a:ea typeface="Calibri" panose="020F0502020204030204" pitchFamily="34" charset="0"/>
                          <a:cs typeface="Times New Roman" panose="02020603050405020304" pitchFamily="18" charset="0"/>
                        </a:rPr>
                        <a:t>3</a:t>
                      </a:r>
                      <a:r>
                        <a:rPr lang="en-NZ" sz="2400" kern="100" cap="small" dirty="0">
                          <a:effectLst/>
                          <a:latin typeface="Times New Roman" panose="02020603050405020304" pitchFamily="18" charset="0"/>
                          <a:ea typeface="Calibri" panose="020F0502020204030204" pitchFamily="34" charset="0"/>
                          <a:cs typeface="Times New Roman" panose="02020603050405020304" pitchFamily="18" charset="0"/>
                        </a:rPr>
                        <a:t>pl.r-</a:t>
                      </a:r>
                      <a:r>
                        <a:rPr lang="en-NZ" sz="2400" kern="100" dirty="0">
                          <a:effectLst/>
                          <a:latin typeface="Times New Roman" panose="02020603050405020304" pitchFamily="18" charset="0"/>
                          <a:ea typeface="Calibri" panose="020F0502020204030204" pitchFamily="34" charset="0"/>
                          <a:cs typeface="Times New Roman" panose="02020603050405020304" pitchFamily="18" charset="0"/>
                        </a:rPr>
                        <a:t>plant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10569065"/>
                  </a:ext>
                </a:extLst>
              </a:tr>
              <a:tr h="383953">
                <a:tc gridSpan="2">
                  <a:txBody>
                    <a:bodyPr/>
                    <a:lstStyle/>
                    <a:p>
                      <a:pPr algn="l">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‘Some people plant...’ [8]</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3761974"/>
                  </a:ext>
                </a:extLst>
              </a:tr>
            </a:tbl>
          </a:graphicData>
        </a:graphic>
      </p:graphicFrame>
    </p:spTree>
    <p:extLst>
      <p:ext uri="{BB962C8B-B14F-4D97-AF65-F5344CB8AC3E}">
        <p14:creationId xmlns:p14="http://schemas.microsoft.com/office/powerpoint/2010/main" val="3066300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DBF57-A468-FEC3-CCA3-28DACD1E91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01CC1F-2415-15BB-8E2E-DC3E0A9E88F6}"/>
              </a:ext>
            </a:extLst>
          </p:cNvPr>
          <p:cNvSpPr>
            <a:spLocks noGrp="1"/>
          </p:cNvSpPr>
          <p:nvPr>
            <p:ph type="title"/>
          </p:nvPr>
        </p:nvSpPr>
        <p:spPr/>
        <p:txBody>
          <a:bodyPr/>
          <a:lstStyle/>
          <a:p>
            <a:r>
              <a:rPr lang="en-US" dirty="0"/>
              <a:t>Summing up </a:t>
            </a:r>
            <a:r>
              <a:rPr lang="en-US" dirty="0" err="1"/>
              <a:t>Associatives</a:t>
            </a:r>
            <a:endParaRPr lang="en-NZ" dirty="0"/>
          </a:p>
        </p:txBody>
      </p:sp>
      <p:sp>
        <p:nvSpPr>
          <p:cNvPr id="3" name="Content Placeholder 2">
            <a:extLst>
              <a:ext uri="{FF2B5EF4-FFF2-40B4-BE49-F238E27FC236}">
                <a16:creationId xmlns:a16="http://schemas.microsoft.com/office/drawing/2014/main" id="{8E224EEA-04C0-CBE5-218F-9E00C088DF83}"/>
              </a:ext>
            </a:extLst>
          </p:cNvPr>
          <p:cNvSpPr>
            <a:spLocks noGrp="1"/>
          </p:cNvSpPr>
          <p:nvPr>
            <p:ph idx="1"/>
          </p:nvPr>
        </p:nvSpPr>
        <p:spPr/>
        <p:txBody>
          <a:bodyPr>
            <a:normAutofit/>
          </a:bodyPr>
          <a:lstStyle/>
          <a:p>
            <a:r>
              <a:rPr lang="en-US" sz="2400" dirty="0"/>
              <a:t>An identified individual in focus, optionally followed by an overt marker of plural, with a plural index on the verb</a:t>
            </a:r>
          </a:p>
          <a:p>
            <a:r>
              <a:rPr lang="en-US" sz="2400" dirty="0"/>
              <a:t>Combination of singular proper name/kin term as name and plural marker and/or index triggers an Associative interpretation</a:t>
            </a:r>
          </a:p>
          <a:p>
            <a:endParaRPr lang="en-NZ" sz="2400" dirty="0"/>
          </a:p>
        </p:txBody>
      </p:sp>
      <p:graphicFrame>
        <p:nvGraphicFramePr>
          <p:cNvPr id="4" name="Table 3">
            <a:extLst>
              <a:ext uri="{FF2B5EF4-FFF2-40B4-BE49-F238E27FC236}">
                <a16:creationId xmlns:a16="http://schemas.microsoft.com/office/drawing/2014/main" id="{9848FFCD-C23A-39A9-051E-9B3F781DB34A}"/>
              </a:ext>
            </a:extLst>
          </p:cNvPr>
          <p:cNvGraphicFramePr>
            <a:graphicFrameLocks noGrp="1"/>
          </p:cNvGraphicFramePr>
          <p:nvPr>
            <p:extLst>
              <p:ext uri="{D42A27DB-BD31-4B8C-83A1-F6EECF244321}">
                <p14:modId xmlns:p14="http://schemas.microsoft.com/office/powerpoint/2010/main" val="3866687321"/>
              </p:ext>
            </p:extLst>
          </p:nvPr>
        </p:nvGraphicFramePr>
        <p:xfrm>
          <a:off x="1156074" y="4164762"/>
          <a:ext cx="8806955" cy="943951"/>
        </p:xfrm>
        <a:graphic>
          <a:graphicData uri="http://schemas.openxmlformats.org/drawingml/2006/table">
            <a:tbl>
              <a:tblPr firstRow="1" bandRow="1">
                <a:tableStyleId>{69CF1AB2-1976-4502-BF36-3FF5EA218861}</a:tableStyleId>
              </a:tblPr>
              <a:tblGrid>
                <a:gridCol w="2155390">
                  <a:extLst>
                    <a:ext uri="{9D8B030D-6E8A-4147-A177-3AD203B41FA5}">
                      <a16:colId xmlns:a16="http://schemas.microsoft.com/office/drawing/2014/main" val="3016114919"/>
                    </a:ext>
                  </a:extLst>
                </a:gridCol>
                <a:gridCol w="2377000">
                  <a:extLst>
                    <a:ext uri="{9D8B030D-6E8A-4147-A177-3AD203B41FA5}">
                      <a16:colId xmlns:a16="http://schemas.microsoft.com/office/drawing/2014/main" val="2061965529"/>
                    </a:ext>
                  </a:extLst>
                </a:gridCol>
                <a:gridCol w="2516323">
                  <a:extLst>
                    <a:ext uri="{9D8B030D-6E8A-4147-A177-3AD203B41FA5}">
                      <a16:colId xmlns:a16="http://schemas.microsoft.com/office/drawing/2014/main" val="3965235558"/>
                    </a:ext>
                  </a:extLst>
                </a:gridCol>
                <a:gridCol w="1758242">
                  <a:extLst>
                    <a:ext uri="{9D8B030D-6E8A-4147-A177-3AD203B41FA5}">
                      <a16:colId xmlns:a16="http://schemas.microsoft.com/office/drawing/2014/main" val="1600850697"/>
                    </a:ext>
                  </a:extLst>
                </a:gridCol>
              </a:tblGrid>
              <a:tr h="476812">
                <a:tc>
                  <a:txBody>
                    <a:bodyPr/>
                    <a:lstStyle/>
                    <a:p>
                      <a:r>
                        <a:rPr lang="en-US" sz="2400" b="0" dirty="0"/>
                        <a:t>EB/</a:t>
                      </a:r>
                      <a:r>
                        <a:rPr lang="en-US" sz="2400" b="0" dirty="0" err="1"/>
                        <a:t>Tepërav</a:t>
                      </a:r>
                      <a:endParaRPr lang="en-NZ" sz="2400" b="0" dirty="0"/>
                    </a:p>
                  </a:txBody>
                  <a:tcPr/>
                </a:tc>
                <a:tc rowSpan="2">
                  <a:txBody>
                    <a:bodyPr/>
                    <a:lstStyle/>
                    <a:p>
                      <a:r>
                        <a:rPr lang="en-US" sz="2400" b="0" dirty="0"/>
                        <a:t>Individuated Human Noun</a:t>
                      </a:r>
                      <a:endParaRPr lang="en-NZ" sz="2400" b="0" dirty="0"/>
                    </a:p>
                  </a:txBody>
                  <a:tcPr anchor="ctr"/>
                </a:tc>
                <a:tc>
                  <a:txBody>
                    <a:bodyPr/>
                    <a:lstStyle/>
                    <a:p>
                      <a:r>
                        <a:rPr lang="en-US" sz="2400" b="0" i="0" dirty="0"/>
                        <a:t>(</a:t>
                      </a:r>
                      <a:r>
                        <a:rPr lang="en-US" sz="2400" b="0" i="1" dirty="0" err="1"/>
                        <a:t>ngenar</a:t>
                      </a:r>
                      <a:r>
                        <a:rPr lang="en-US" sz="2400" b="0" dirty="0"/>
                        <a:t> ‘</a:t>
                      </a:r>
                      <a:r>
                        <a:rPr lang="en-US" sz="2400" b="0" cap="small" baseline="0" dirty="0"/>
                        <a:t>h.pl</a:t>
                      </a:r>
                      <a:r>
                        <a:rPr lang="en-US" sz="2400" b="0" dirty="0"/>
                        <a:t>’)</a:t>
                      </a:r>
                      <a:endParaRPr lang="en-NZ" sz="2400" b="0" dirty="0"/>
                    </a:p>
                  </a:txBody>
                  <a:tcPr/>
                </a:tc>
                <a:tc rowSpan="2">
                  <a:txBody>
                    <a:bodyPr/>
                    <a:lstStyle/>
                    <a:p>
                      <a:pPr algn="l"/>
                      <a:r>
                        <a:rPr lang="en-US" sz="2400" b="0" dirty="0"/>
                        <a:t>Plural S/A Index</a:t>
                      </a:r>
                      <a:endParaRPr lang="en-NZ" sz="2400" b="0" dirty="0"/>
                    </a:p>
                  </a:txBody>
                  <a:tcPr anchor="ctr"/>
                </a:tc>
                <a:extLst>
                  <a:ext uri="{0D108BD9-81ED-4DB2-BD59-A6C34878D82A}">
                    <a16:rowId xmlns:a16="http://schemas.microsoft.com/office/drawing/2014/main" val="2549344516"/>
                  </a:ext>
                </a:extLst>
              </a:tr>
              <a:tr h="467139">
                <a:tc>
                  <a:txBody>
                    <a:bodyPr/>
                    <a:lstStyle/>
                    <a:p>
                      <a:r>
                        <a:rPr lang="en-US" sz="2400" dirty="0" err="1"/>
                        <a:t>Atchin</a:t>
                      </a:r>
                      <a:endParaRPr lang="en-NZ" sz="2400" b="0" dirty="0"/>
                    </a:p>
                  </a:txBody>
                  <a:tcPr/>
                </a:tc>
                <a:tc vMerge="1">
                  <a:txBody>
                    <a:bodyPr/>
                    <a:lstStyle/>
                    <a:p>
                      <a:endParaRPr lang="en-NZ"/>
                    </a:p>
                  </a:txBody>
                  <a:tcPr/>
                </a:tc>
                <a:tc>
                  <a:txBody>
                    <a:bodyPr/>
                    <a:lstStyle/>
                    <a:p>
                      <a:r>
                        <a:rPr lang="en-US" sz="2400" i="0" dirty="0"/>
                        <a:t>(</a:t>
                      </a:r>
                      <a:r>
                        <a:rPr lang="en-US" sz="2400" i="1" dirty="0" err="1"/>
                        <a:t>inir</a:t>
                      </a:r>
                      <a:r>
                        <a:rPr lang="en-US" sz="2400" i="1" dirty="0"/>
                        <a:t> </a:t>
                      </a:r>
                      <a:r>
                        <a:rPr lang="en-US" sz="2400" i="0" dirty="0"/>
                        <a:t>‘3</a:t>
                      </a:r>
                      <a:r>
                        <a:rPr lang="en-US" sz="2400" i="0" cap="small" baseline="0" dirty="0"/>
                        <a:t>pl’)</a:t>
                      </a:r>
                      <a:endParaRPr lang="en-NZ" sz="2400" b="0" dirty="0"/>
                    </a:p>
                  </a:txBody>
                  <a:tcPr/>
                </a:tc>
                <a:tc vMerge="1">
                  <a:txBody>
                    <a:bodyPr/>
                    <a:lstStyle/>
                    <a:p>
                      <a:endParaRPr lang="en-NZ"/>
                    </a:p>
                  </a:txBody>
                  <a:tcPr/>
                </a:tc>
                <a:extLst>
                  <a:ext uri="{0D108BD9-81ED-4DB2-BD59-A6C34878D82A}">
                    <a16:rowId xmlns:a16="http://schemas.microsoft.com/office/drawing/2014/main" val="1429757241"/>
                  </a:ext>
                </a:extLst>
              </a:tr>
            </a:tbl>
          </a:graphicData>
        </a:graphic>
      </p:graphicFrame>
    </p:spTree>
    <p:extLst>
      <p:ext uri="{BB962C8B-B14F-4D97-AF65-F5344CB8AC3E}">
        <p14:creationId xmlns:p14="http://schemas.microsoft.com/office/powerpoint/2010/main" val="1327630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3113A-1AA2-591E-D985-F1933AB95667}"/>
              </a:ext>
            </a:extLst>
          </p:cNvPr>
          <p:cNvSpPr>
            <a:spLocks noGrp="1"/>
          </p:cNvSpPr>
          <p:nvPr>
            <p:ph type="title"/>
          </p:nvPr>
        </p:nvSpPr>
        <p:spPr>
          <a:xfrm>
            <a:off x="1143000" y="365760"/>
            <a:ext cx="9811512" cy="1325562"/>
          </a:xfrm>
        </p:spPr>
        <p:txBody>
          <a:bodyPr>
            <a:normAutofit/>
          </a:bodyPr>
          <a:lstStyle/>
          <a:p>
            <a:r>
              <a:rPr lang="en-NZ" sz="4000" dirty="0"/>
              <a:t>II. Inclusory Pronominals </a:t>
            </a:r>
            <a:r>
              <a:rPr lang="en-NZ" sz="3200" dirty="0"/>
              <a:t>(Lichtenberk 2000)</a:t>
            </a:r>
            <a:endParaRPr lang="en-NZ" sz="4000" dirty="0"/>
          </a:p>
        </p:txBody>
      </p:sp>
      <p:sp>
        <p:nvSpPr>
          <p:cNvPr id="3" name="Content Placeholder 2">
            <a:extLst>
              <a:ext uri="{FF2B5EF4-FFF2-40B4-BE49-F238E27FC236}">
                <a16:creationId xmlns:a16="http://schemas.microsoft.com/office/drawing/2014/main" id="{CE4314E5-9B7C-6FE3-BBDA-271CF3E124EA}"/>
              </a:ext>
            </a:extLst>
          </p:cNvPr>
          <p:cNvSpPr>
            <a:spLocks noGrp="1"/>
          </p:cNvSpPr>
          <p:nvPr>
            <p:ph idx="1"/>
          </p:nvPr>
        </p:nvSpPr>
        <p:spPr>
          <a:xfrm>
            <a:off x="1261872" y="2100943"/>
            <a:ext cx="8595360" cy="4171519"/>
          </a:xfrm>
        </p:spPr>
        <p:txBody>
          <a:bodyPr>
            <a:normAutofit/>
          </a:bodyPr>
          <a:lstStyle/>
          <a:p>
            <a:r>
              <a:rPr lang="en-NZ" sz="2400" dirty="0"/>
              <a:t>Independent pronouns AND dependent forms</a:t>
            </a:r>
          </a:p>
          <a:p>
            <a:r>
              <a:rPr lang="en-NZ" sz="2400" dirty="0"/>
              <a:t>Expressed within the noun phrase (Phrasal) or across different constituents (Split)</a:t>
            </a:r>
          </a:p>
          <a:p>
            <a:r>
              <a:rPr lang="en-NZ" sz="2400" dirty="0"/>
              <a:t>May be overtly marked (e.g. by form related to coordinating conjunction or comitative preposition)</a:t>
            </a:r>
          </a:p>
          <a:p>
            <a:r>
              <a:rPr lang="en-NZ" sz="2400" dirty="0"/>
              <a:t>Encodes a </a:t>
            </a:r>
            <a:r>
              <a:rPr lang="en-NZ" sz="2400" b="1" dirty="0"/>
              <a:t>set</a:t>
            </a:r>
            <a:r>
              <a:rPr lang="en-NZ" sz="2400" dirty="0"/>
              <a:t> of which the included NP encodes a </a:t>
            </a:r>
            <a:r>
              <a:rPr lang="en-NZ" sz="2400" b="1" dirty="0"/>
              <a:t>proper subset</a:t>
            </a:r>
          </a:p>
          <a:p>
            <a:r>
              <a:rPr lang="en-NZ" sz="2400" b="1" dirty="0">
                <a:solidFill>
                  <a:schemeClr val="accent2">
                    <a:lumMod val="75000"/>
                  </a:schemeClr>
                </a:solidFill>
              </a:rPr>
              <a:t>Focus is on the set</a:t>
            </a:r>
          </a:p>
          <a:p>
            <a:endParaRPr lang="en-NZ" sz="2400" dirty="0"/>
          </a:p>
        </p:txBody>
      </p:sp>
    </p:spTree>
    <p:extLst>
      <p:ext uri="{BB962C8B-B14F-4D97-AF65-F5344CB8AC3E}">
        <p14:creationId xmlns:p14="http://schemas.microsoft.com/office/powerpoint/2010/main" val="906074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131EF-B2EA-8517-4277-69CFD24BDFDA}"/>
              </a:ext>
            </a:extLst>
          </p:cNvPr>
          <p:cNvSpPr>
            <a:spLocks noGrp="1"/>
          </p:cNvSpPr>
          <p:nvPr>
            <p:ph type="title"/>
          </p:nvPr>
        </p:nvSpPr>
        <p:spPr>
          <a:xfrm>
            <a:off x="731731" y="365760"/>
            <a:ext cx="10222781" cy="1325562"/>
          </a:xfrm>
        </p:spPr>
        <p:txBody>
          <a:bodyPr>
            <a:normAutofit/>
          </a:bodyPr>
          <a:lstStyle/>
          <a:p>
            <a:r>
              <a:rPr lang="en-US" sz="4000" dirty="0"/>
              <a:t>Inclusory Pronominal Constructions in </a:t>
            </a:r>
            <a:r>
              <a:rPr lang="en-US" sz="4000" dirty="0" err="1"/>
              <a:t>Espiegle</a:t>
            </a:r>
            <a:r>
              <a:rPr lang="en-US" sz="4000" dirty="0"/>
              <a:t> Bay / </a:t>
            </a:r>
            <a:r>
              <a:rPr lang="en-US" sz="4000" dirty="0" err="1"/>
              <a:t>Tepërav</a:t>
            </a:r>
            <a:endParaRPr lang="en-NZ" sz="4000" dirty="0"/>
          </a:p>
        </p:txBody>
      </p:sp>
      <p:graphicFrame>
        <p:nvGraphicFramePr>
          <p:cNvPr id="6" name="Table 5">
            <a:extLst>
              <a:ext uri="{FF2B5EF4-FFF2-40B4-BE49-F238E27FC236}">
                <a16:creationId xmlns:a16="http://schemas.microsoft.com/office/drawing/2014/main" id="{2F278BBA-2694-E0A3-7CC5-87CA26603783}"/>
              </a:ext>
            </a:extLst>
          </p:cNvPr>
          <p:cNvGraphicFramePr>
            <a:graphicFrameLocks noGrp="1"/>
          </p:cNvGraphicFramePr>
          <p:nvPr>
            <p:extLst>
              <p:ext uri="{D42A27DB-BD31-4B8C-83A1-F6EECF244321}">
                <p14:modId xmlns:p14="http://schemas.microsoft.com/office/powerpoint/2010/main" val="2655621009"/>
              </p:ext>
            </p:extLst>
          </p:nvPr>
        </p:nvGraphicFramePr>
        <p:xfrm>
          <a:off x="809551" y="2403502"/>
          <a:ext cx="8519097" cy="1160718"/>
        </p:xfrm>
        <a:graphic>
          <a:graphicData uri="http://schemas.openxmlformats.org/drawingml/2006/table">
            <a:tbl>
              <a:tblPr firstRow="1" firstCol="1" bandRow="1"/>
              <a:tblGrid>
                <a:gridCol w="1554101">
                  <a:extLst>
                    <a:ext uri="{9D8B030D-6E8A-4147-A177-3AD203B41FA5}">
                      <a16:colId xmlns:a16="http://schemas.microsoft.com/office/drawing/2014/main" val="1685071026"/>
                    </a:ext>
                  </a:extLst>
                </a:gridCol>
                <a:gridCol w="735772">
                  <a:extLst>
                    <a:ext uri="{9D8B030D-6E8A-4147-A177-3AD203B41FA5}">
                      <a16:colId xmlns:a16="http://schemas.microsoft.com/office/drawing/2014/main" val="1494392303"/>
                    </a:ext>
                  </a:extLst>
                </a:gridCol>
                <a:gridCol w="1052603">
                  <a:extLst>
                    <a:ext uri="{9D8B030D-6E8A-4147-A177-3AD203B41FA5}">
                      <a16:colId xmlns:a16="http://schemas.microsoft.com/office/drawing/2014/main" val="3021085186"/>
                    </a:ext>
                  </a:extLst>
                </a:gridCol>
                <a:gridCol w="2916542">
                  <a:extLst>
                    <a:ext uri="{9D8B030D-6E8A-4147-A177-3AD203B41FA5}">
                      <a16:colId xmlns:a16="http://schemas.microsoft.com/office/drawing/2014/main" val="3168395847"/>
                    </a:ext>
                  </a:extLst>
                </a:gridCol>
                <a:gridCol w="858534">
                  <a:extLst>
                    <a:ext uri="{9D8B030D-6E8A-4147-A177-3AD203B41FA5}">
                      <a16:colId xmlns:a16="http://schemas.microsoft.com/office/drawing/2014/main" val="976059975"/>
                    </a:ext>
                  </a:extLst>
                </a:gridCol>
                <a:gridCol w="1401545">
                  <a:extLst>
                    <a:ext uri="{9D8B030D-6E8A-4147-A177-3AD203B41FA5}">
                      <a16:colId xmlns:a16="http://schemas.microsoft.com/office/drawing/2014/main" val="804357986"/>
                    </a:ext>
                  </a:extLst>
                </a:gridCol>
              </a:tblGrid>
              <a:tr h="365381">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Kënam</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pi</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tate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bër</a:t>
                      </a:r>
                      <a:r>
                        <a:rPr lang="en-NZ" sz="2400" b="1"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Ø-valval</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pi</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sek</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4134709984"/>
                  </a:ext>
                </a:extLst>
              </a:tr>
              <a:tr h="368046">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1pl.excl</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err="1">
                          <a:effectLst/>
                          <a:latin typeface="Times New Roman" panose="02020603050405020304" pitchFamily="18" charset="0"/>
                          <a:ea typeface="DengXian" panose="02010600030101010101" pitchFamily="2" charset="-122"/>
                          <a:cs typeface="Times New Roman" panose="02020603050405020304" pitchFamily="18" charset="0"/>
                        </a:rPr>
                        <a:t>prf</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father</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.excl-nfut</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-travel</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err="1">
                          <a:effectLst/>
                          <a:latin typeface="Times New Roman" panose="02020603050405020304" pitchFamily="18" charset="0"/>
                          <a:ea typeface="DengXian" panose="02010600030101010101" pitchFamily="2" charset="-122"/>
                          <a:cs typeface="Times New Roman" panose="02020603050405020304" pitchFamily="18" charset="0"/>
                        </a:rPr>
                        <a:t>prf</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err="1">
                          <a:effectLst/>
                          <a:latin typeface="Times New Roman" panose="02020603050405020304" pitchFamily="18" charset="0"/>
                          <a:ea typeface="DengXian" panose="02010600030101010101" pitchFamily="2" charset="-122"/>
                          <a:cs typeface="Times New Roman" panose="02020603050405020304" pitchFamily="18" charset="0"/>
                        </a:rPr>
                        <a:t>ipfv</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945935058"/>
                  </a:ext>
                </a:extLst>
              </a:tr>
              <a:tr h="364259">
                <a:tc gridSpan="6">
                  <a:txBody>
                    <a:bodyPr/>
                    <a:lstStyle/>
                    <a:p>
                      <a:pPr>
                        <a:lnSpc>
                          <a:spcPct val="115000"/>
                        </a:lnSpc>
                        <a:spcAft>
                          <a:spcPts val="800"/>
                        </a:spcAft>
                        <a:buNone/>
                      </a:pPr>
                      <a:r>
                        <a:rPr lang="en-NZ" sz="2400" kern="1200" dirty="0">
                          <a:solidFill>
                            <a:schemeClr val="tx1"/>
                          </a:solidFill>
                          <a:effectLst/>
                          <a:latin typeface="Times New Roman" panose="02020603050405020304" pitchFamily="18" charset="0"/>
                          <a:ea typeface="+mn-ea"/>
                          <a:cs typeface="Times New Roman" panose="02020603050405020304" pitchFamily="18" charset="0"/>
                        </a:rPr>
                        <a:t>‘(Your) dad and I had been travelling…’ (</a:t>
                      </a:r>
                      <a:r>
                        <a:rPr lang="en-NZ" sz="2400" b="1" kern="1200" dirty="0">
                          <a:solidFill>
                            <a:schemeClr val="accent4">
                              <a:lumMod val="75000"/>
                            </a:schemeClr>
                          </a:solidFill>
                          <a:effectLst/>
                          <a:latin typeface="Times New Roman" panose="02020603050405020304" pitchFamily="18" charset="0"/>
                          <a:ea typeface="+mn-ea"/>
                          <a:cs typeface="Times New Roman" panose="02020603050405020304" pitchFamily="18" charset="0"/>
                        </a:rPr>
                        <a:t>We 2, including </a:t>
                      </a:r>
                      <a:r>
                        <a:rPr lang="en-NZ" sz="2400" kern="1200" dirty="0">
                          <a:solidFill>
                            <a:schemeClr val="tx1"/>
                          </a:solidFill>
                          <a:effectLst/>
                          <a:latin typeface="Times New Roman" panose="02020603050405020304" pitchFamily="18" charset="0"/>
                          <a:ea typeface="+mn-ea"/>
                          <a:cs typeface="Times New Roman" panose="02020603050405020304" pitchFamily="18" charset="0"/>
                        </a:rPr>
                        <a:t>dad) [10]</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2837730887"/>
                  </a:ext>
                </a:extLst>
              </a:tr>
            </a:tbl>
          </a:graphicData>
        </a:graphic>
      </p:graphicFrame>
      <p:graphicFrame>
        <p:nvGraphicFramePr>
          <p:cNvPr id="8" name="Table 7">
            <a:extLst>
              <a:ext uri="{FF2B5EF4-FFF2-40B4-BE49-F238E27FC236}">
                <a16:creationId xmlns:a16="http://schemas.microsoft.com/office/drawing/2014/main" id="{A347454F-80DF-E86D-626F-6FB99D802B42}"/>
              </a:ext>
            </a:extLst>
          </p:cNvPr>
          <p:cNvGraphicFramePr>
            <a:graphicFrameLocks noGrp="1"/>
          </p:cNvGraphicFramePr>
          <p:nvPr>
            <p:extLst>
              <p:ext uri="{D42A27DB-BD31-4B8C-83A1-F6EECF244321}">
                <p14:modId xmlns:p14="http://schemas.microsoft.com/office/powerpoint/2010/main" val="1794022204"/>
              </p:ext>
            </p:extLst>
          </p:nvPr>
        </p:nvGraphicFramePr>
        <p:xfrm>
          <a:off x="809551" y="4276400"/>
          <a:ext cx="10268014" cy="1160718"/>
        </p:xfrm>
        <a:graphic>
          <a:graphicData uri="http://schemas.openxmlformats.org/drawingml/2006/table">
            <a:tbl>
              <a:tblPr firstRow="1" firstCol="1" bandRow="1"/>
              <a:tblGrid>
                <a:gridCol w="745251">
                  <a:extLst>
                    <a:ext uri="{9D8B030D-6E8A-4147-A177-3AD203B41FA5}">
                      <a16:colId xmlns:a16="http://schemas.microsoft.com/office/drawing/2014/main" val="2794526869"/>
                    </a:ext>
                  </a:extLst>
                </a:gridCol>
                <a:gridCol w="627974">
                  <a:extLst>
                    <a:ext uri="{9D8B030D-6E8A-4147-A177-3AD203B41FA5}">
                      <a16:colId xmlns:a16="http://schemas.microsoft.com/office/drawing/2014/main" val="3547322887"/>
                    </a:ext>
                  </a:extLst>
                </a:gridCol>
                <a:gridCol w="1964844">
                  <a:extLst>
                    <a:ext uri="{9D8B030D-6E8A-4147-A177-3AD203B41FA5}">
                      <a16:colId xmlns:a16="http://schemas.microsoft.com/office/drawing/2014/main" val="1105567854"/>
                    </a:ext>
                  </a:extLst>
                </a:gridCol>
                <a:gridCol w="2040743">
                  <a:extLst>
                    <a:ext uri="{9D8B030D-6E8A-4147-A177-3AD203B41FA5}">
                      <a16:colId xmlns:a16="http://schemas.microsoft.com/office/drawing/2014/main" val="3621027919"/>
                    </a:ext>
                  </a:extLst>
                </a:gridCol>
                <a:gridCol w="4889202">
                  <a:extLst>
                    <a:ext uri="{9D8B030D-6E8A-4147-A177-3AD203B41FA5}">
                      <a16:colId xmlns:a16="http://schemas.microsoft.com/office/drawing/2014/main" val="1618458147"/>
                    </a:ext>
                  </a:extLst>
                </a:gridCol>
              </a:tblGrid>
              <a:tr h="365896">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Xar</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nSpc>
                          <a:spcPct val="115000"/>
                        </a:lnSpc>
                        <a:spcAft>
                          <a:spcPts val="800"/>
                        </a:spcAft>
                        <a:buNone/>
                      </a:pPr>
                      <a:r>
                        <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pi</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tes-en</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nSpc>
                          <a:spcPct val="115000"/>
                        </a:lnSpc>
                        <a:spcAft>
                          <a:spcPts val="800"/>
                        </a:spcAft>
                        <a:buNone/>
                      </a:pPr>
                      <a:r>
                        <a:rPr lang="en-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rë</a:t>
                      </a:r>
                      <a:r>
                        <a:rPr lang="en-NZ" sz="2400" b="1"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Ø-lol</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laem</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893814"/>
                  </a:ext>
                </a:extLst>
              </a:tr>
              <a:tr h="365896">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3pl</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dirty="0" err="1">
                          <a:effectLst/>
                          <a:latin typeface="Times New Roman" panose="02020603050405020304" pitchFamily="18" charset="0"/>
                          <a:ea typeface="DengXian" panose="02010600030101010101" pitchFamily="2" charset="-122"/>
                          <a:cs typeface="Times New Roman" panose="02020603050405020304" pitchFamily="18" charset="0"/>
                        </a:rPr>
                        <a:t>prf</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sibling-3</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sg.ps</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-nfut-</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stay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baseline="0" dirty="0" err="1">
                          <a:effectLst/>
                          <a:latin typeface="Times New Roman" panose="02020603050405020304" pitchFamily="18" charset="0"/>
                          <a:ea typeface="DengXian" panose="02010600030101010101" pitchFamily="2" charset="-122"/>
                          <a:cs typeface="Times New Roman" panose="02020603050405020304" pitchFamily="18" charset="0"/>
                        </a:rPr>
                        <a:t>loc</a:t>
                      </a:r>
                      <a:r>
                        <a:rPr lang="en-NZ" sz="2400" kern="100" dirty="0" err="1">
                          <a:effectLst/>
                          <a:latin typeface="Times New Roman" panose="02020603050405020304" pitchFamily="18" charset="0"/>
                          <a:ea typeface="DengXian" panose="02010600030101010101" pitchFamily="2" charset="-122"/>
                          <a:cs typeface="Times New Roman" panose="02020603050405020304" pitchFamily="18" charset="0"/>
                        </a:rPr>
                        <a:t>.home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83657212"/>
                  </a:ext>
                </a:extLst>
              </a:tr>
              <a:tr h="365896">
                <a:tc gridSpan="5">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‘She and her little brother stayed home.’ (</a:t>
                      </a:r>
                      <a:r>
                        <a:rPr lang="en-NZ"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They 2, including </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her little brother) [11]</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158685573"/>
                  </a:ext>
                </a:extLst>
              </a:tr>
            </a:tbl>
          </a:graphicData>
        </a:graphic>
      </p:graphicFrame>
      <p:sp>
        <p:nvSpPr>
          <p:cNvPr id="3" name="Callout: Line 2">
            <a:extLst>
              <a:ext uri="{FF2B5EF4-FFF2-40B4-BE49-F238E27FC236}">
                <a16:creationId xmlns:a16="http://schemas.microsoft.com/office/drawing/2014/main" id="{5692621F-BDE0-2F54-61E4-9969C29E6331}"/>
              </a:ext>
            </a:extLst>
          </p:cNvPr>
          <p:cNvSpPr/>
          <p:nvPr/>
        </p:nvSpPr>
        <p:spPr>
          <a:xfrm>
            <a:off x="1821195" y="5799377"/>
            <a:ext cx="3429634" cy="869779"/>
          </a:xfrm>
          <a:prstGeom prst="borderCallout1">
            <a:avLst>
              <a:gd name="adj1" fmla="val -2916"/>
              <a:gd name="adj2" fmla="val 6700"/>
              <a:gd name="adj3" fmla="val -92271"/>
              <a:gd name="adj4" fmla="val -282"/>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US" sz="2000" dirty="0"/>
              <a:t>Inclusion coded with perfect morpheme</a:t>
            </a:r>
            <a:endParaRPr lang="en-NZ" sz="2000" dirty="0"/>
          </a:p>
        </p:txBody>
      </p:sp>
    </p:spTree>
    <p:extLst>
      <p:ext uri="{BB962C8B-B14F-4D97-AF65-F5344CB8AC3E}">
        <p14:creationId xmlns:p14="http://schemas.microsoft.com/office/powerpoint/2010/main" val="2837258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8103B-0E4F-CB2B-D66B-4F396A523C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8CF716-F913-3D4A-C008-1F4F8D49FC59}"/>
              </a:ext>
            </a:extLst>
          </p:cNvPr>
          <p:cNvSpPr>
            <a:spLocks noGrp="1"/>
          </p:cNvSpPr>
          <p:nvPr>
            <p:ph type="title"/>
          </p:nvPr>
        </p:nvSpPr>
        <p:spPr>
          <a:xfrm>
            <a:off x="768626" y="421433"/>
            <a:ext cx="10429073" cy="1216541"/>
          </a:xfrm>
        </p:spPr>
        <p:txBody>
          <a:bodyPr>
            <a:normAutofit fontScale="90000"/>
          </a:bodyPr>
          <a:lstStyle/>
          <a:p>
            <a:r>
              <a:rPr lang="en-US" dirty="0"/>
              <a:t>Inclusory Pronominal Constructions in </a:t>
            </a:r>
            <a:r>
              <a:rPr lang="en-US" dirty="0" err="1"/>
              <a:t>Atchin</a:t>
            </a:r>
            <a:endParaRPr lang="en-NZ" dirty="0"/>
          </a:p>
        </p:txBody>
      </p:sp>
      <p:graphicFrame>
        <p:nvGraphicFramePr>
          <p:cNvPr id="3" name="Table 2">
            <a:extLst>
              <a:ext uri="{FF2B5EF4-FFF2-40B4-BE49-F238E27FC236}">
                <a16:creationId xmlns:a16="http://schemas.microsoft.com/office/drawing/2014/main" id="{CC04DD5D-6DFF-D389-7AA8-5F5875EC9AFA}"/>
              </a:ext>
            </a:extLst>
          </p:cNvPr>
          <p:cNvGraphicFramePr>
            <a:graphicFrameLocks noGrp="1"/>
          </p:cNvGraphicFramePr>
          <p:nvPr>
            <p:extLst>
              <p:ext uri="{D42A27DB-BD31-4B8C-83A1-F6EECF244321}">
                <p14:modId xmlns:p14="http://schemas.microsoft.com/office/powerpoint/2010/main" val="1838516727"/>
              </p:ext>
            </p:extLst>
          </p:nvPr>
        </p:nvGraphicFramePr>
        <p:xfrm>
          <a:off x="768626" y="2467426"/>
          <a:ext cx="9134000" cy="1160718"/>
        </p:xfrm>
        <a:graphic>
          <a:graphicData uri="http://schemas.openxmlformats.org/drawingml/2006/table">
            <a:tbl>
              <a:tblPr firstRow="1" firstCol="1" bandRow="1"/>
              <a:tblGrid>
                <a:gridCol w="1872774">
                  <a:extLst>
                    <a:ext uri="{9D8B030D-6E8A-4147-A177-3AD203B41FA5}">
                      <a16:colId xmlns:a16="http://schemas.microsoft.com/office/drawing/2014/main" val="775384563"/>
                    </a:ext>
                  </a:extLst>
                </a:gridCol>
                <a:gridCol w="1362710">
                  <a:extLst>
                    <a:ext uri="{9D8B030D-6E8A-4147-A177-3AD203B41FA5}">
                      <a16:colId xmlns:a16="http://schemas.microsoft.com/office/drawing/2014/main" val="351933386"/>
                    </a:ext>
                  </a:extLst>
                </a:gridCol>
                <a:gridCol w="1262698">
                  <a:extLst>
                    <a:ext uri="{9D8B030D-6E8A-4147-A177-3AD203B41FA5}">
                      <a16:colId xmlns:a16="http://schemas.microsoft.com/office/drawing/2014/main" val="2398665891"/>
                    </a:ext>
                  </a:extLst>
                </a:gridCol>
                <a:gridCol w="922973">
                  <a:extLst>
                    <a:ext uri="{9D8B030D-6E8A-4147-A177-3AD203B41FA5}">
                      <a16:colId xmlns:a16="http://schemas.microsoft.com/office/drawing/2014/main" val="244002507"/>
                    </a:ext>
                  </a:extLst>
                </a:gridCol>
                <a:gridCol w="1022985">
                  <a:extLst>
                    <a:ext uri="{9D8B030D-6E8A-4147-A177-3AD203B41FA5}">
                      <a16:colId xmlns:a16="http://schemas.microsoft.com/office/drawing/2014/main" val="1157655247"/>
                    </a:ext>
                  </a:extLst>
                </a:gridCol>
                <a:gridCol w="2689860">
                  <a:extLst>
                    <a:ext uri="{9D8B030D-6E8A-4147-A177-3AD203B41FA5}">
                      <a16:colId xmlns:a16="http://schemas.microsoft.com/office/drawing/2014/main" val="4292338160"/>
                    </a:ext>
                  </a:extLst>
                </a:gridCol>
              </a:tblGrid>
              <a:tr h="0">
                <a:tc rowSpan="3">
                  <a:txBody>
                    <a:bodyPr/>
                    <a:lstStyle/>
                    <a:p>
                      <a:pPr>
                        <a:lnSpc>
                          <a:spcPct val="115000"/>
                        </a:lnSpc>
                        <a:spcAft>
                          <a:spcPts val="800"/>
                        </a:spcAft>
                        <a:buNone/>
                      </a:pPr>
                      <a:r>
                        <a:rPr lang="en-US"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Inclusory Pronominal</a:t>
                      </a:r>
                      <a:endParaRPr lang="en-NZ"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Kiam</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ron-i</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te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sak</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nom</a:t>
                      </a:r>
                      <a:r>
                        <a:rPr lang="en-NZ" sz="2400" b="0" i="1" kern="100" dirty="0">
                          <a:effectLst/>
                          <a:latin typeface="Times New Roman" panose="02020603050405020304" pitchFamily="18" charset="0"/>
                          <a:ea typeface="DengXian" panose="02010600030101010101" pitchFamily="2" charset="-122"/>
                          <a:cs typeface="Times New Roman" panose="02020603050405020304" pitchFamily="18" charset="0"/>
                        </a:rPr>
                        <a:t>-la-</a:t>
                      </a:r>
                      <a:r>
                        <a:rPr lang="en-NZ" sz="2400" b="0" i="1" kern="100" dirty="0" err="1">
                          <a:effectLst/>
                          <a:latin typeface="Times New Roman" panose="02020603050405020304" pitchFamily="18" charset="0"/>
                          <a:ea typeface="DengXian" panose="02010600030101010101" pitchFamily="2" charset="-122"/>
                          <a:cs typeface="Times New Roman" panose="02020603050405020304" pitchFamily="18" charset="0"/>
                        </a:rPr>
                        <a:t>i</a:t>
                      </a:r>
                      <a:endPar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4172838306"/>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pl.excl</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US" sz="2400" i="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with-tr</a:t>
                      </a:r>
                      <a:endParaRPr lang="en-NZ" sz="2400" i="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father</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sg.ps</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du</a:t>
                      </a:r>
                      <a:r>
                        <a:rPr lang="en-NZ" sz="2400" b="0" kern="100" cap="small" dirty="0">
                          <a:effectLst/>
                          <a:latin typeface="Times New Roman" panose="02020603050405020304" pitchFamily="18" charset="0"/>
                          <a:ea typeface="DengXian" panose="02010600030101010101" pitchFamily="2" charset="-122"/>
                          <a:cs typeface="Times New Roman" panose="02020603050405020304" pitchFamily="18" charset="0"/>
                        </a:rPr>
                        <a:t>.excl.r-</a:t>
                      </a:r>
                      <a:r>
                        <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rPr>
                        <a:t>take-</a:t>
                      </a:r>
                      <a:r>
                        <a:rPr lang="en-NZ" sz="2400" b="0" kern="100" cap="small" dirty="0">
                          <a:effectLst/>
                          <a:latin typeface="Times New Roman" panose="02020603050405020304" pitchFamily="18" charset="0"/>
                          <a:ea typeface="DengXian" panose="02010600030101010101" pitchFamily="2" charset="-122"/>
                          <a:cs typeface="Times New Roman" panose="02020603050405020304" pitchFamily="18" charset="0"/>
                        </a:rPr>
                        <a:t>tr</a:t>
                      </a:r>
                      <a:endPar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87334450"/>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gridSpan="5">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‘My dad and I take...’ (We, </a:t>
                      </a:r>
                      <a:r>
                        <a:rPr lang="en-US"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including dad</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[12]</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852854106"/>
                  </a:ext>
                </a:extLst>
              </a:tr>
            </a:tbl>
          </a:graphicData>
        </a:graphic>
      </p:graphicFrame>
      <p:sp>
        <p:nvSpPr>
          <p:cNvPr id="4" name="Callout: Line 3">
            <a:extLst>
              <a:ext uri="{FF2B5EF4-FFF2-40B4-BE49-F238E27FC236}">
                <a16:creationId xmlns:a16="http://schemas.microsoft.com/office/drawing/2014/main" id="{DF402E48-989C-39C6-8EF3-3531166E623F}"/>
              </a:ext>
            </a:extLst>
          </p:cNvPr>
          <p:cNvSpPr/>
          <p:nvPr/>
        </p:nvSpPr>
        <p:spPr>
          <a:xfrm>
            <a:off x="4494821" y="4457595"/>
            <a:ext cx="3429634" cy="869779"/>
          </a:xfrm>
          <a:prstGeom prst="borderCallout1">
            <a:avLst>
              <a:gd name="adj1" fmla="val -2916"/>
              <a:gd name="adj2" fmla="val 6700"/>
              <a:gd name="adj3" fmla="val -135694"/>
              <a:gd name="adj4" fmla="val -1151"/>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US" sz="2000" dirty="0"/>
              <a:t>Inclusion coded with comitative preposition</a:t>
            </a:r>
            <a:endParaRPr lang="en-NZ" sz="2000" dirty="0"/>
          </a:p>
        </p:txBody>
      </p:sp>
    </p:spTree>
    <p:extLst>
      <p:ext uri="{BB962C8B-B14F-4D97-AF65-F5344CB8AC3E}">
        <p14:creationId xmlns:p14="http://schemas.microsoft.com/office/powerpoint/2010/main" val="950950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4967B-9D3F-D703-D3E0-9F3E598B74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44866F-BACB-A159-BF8F-949F000CA969}"/>
              </a:ext>
            </a:extLst>
          </p:cNvPr>
          <p:cNvSpPr>
            <a:spLocks noGrp="1"/>
          </p:cNvSpPr>
          <p:nvPr>
            <p:ph type="title"/>
          </p:nvPr>
        </p:nvSpPr>
        <p:spPr>
          <a:xfrm>
            <a:off x="904672" y="365760"/>
            <a:ext cx="10049840" cy="1325562"/>
          </a:xfrm>
        </p:spPr>
        <p:txBody>
          <a:bodyPr/>
          <a:lstStyle/>
          <a:p>
            <a:r>
              <a:rPr lang="en-US" dirty="0"/>
              <a:t>Summing up </a:t>
            </a:r>
            <a:r>
              <a:rPr lang="en-US" dirty="0" err="1"/>
              <a:t>Inclusories</a:t>
            </a:r>
            <a:endParaRPr lang="en-NZ" dirty="0"/>
          </a:p>
        </p:txBody>
      </p:sp>
      <p:sp>
        <p:nvSpPr>
          <p:cNvPr id="3" name="Content Placeholder 2">
            <a:extLst>
              <a:ext uri="{FF2B5EF4-FFF2-40B4-BE49-F238E27FC236}">
                <a16:creationId xmlns:a16="http://schemas.microsoft.com/office/drawing/2014/main" id="{0BCA76BF-2854-258F-B78A-29E8E33DFA7D}"/>
              </a:ext>
            </a:extLst>
          </p:cNvPr>
          <p:cNvSpPr>
            <a:spLocks noGrp="1"/>
          </p:cNvSpPr>
          <p:nvPr>
            <p:ph idx="1"/>
          </p:nvPr>
        </p:nvSpPr>
        <p:spPr>
          <a:xfrm>
            <a:off x="1075789" y="1828800"/>
            <a:ext cx="8781443" cy="4351337"/>
          </a:xfrm>
        </p:spPr>
        <p:txBody>
          <a:bodyPr>
            <a:normAutofit/>
          </a:bodyPr>
          <a:lstStyle/>
          <a:p>
            <a:r>
              <a:rPr lang="en-US" sz="2400" dirty="0"/>
              <a:t>Formed with a </a:t>
            </a:r>
            <a:r>
              <a:rPr lang="en-US" sz="2400" b="1" dirty="0">
                <a:solidFill>
                  <a:schemeClr val="accent2">
                    <a:lumMod val="75000"/>
                  </a:schemeClr>
                </a:solidFill>
              </a:rPr>
              <a:t>plural ‘set’ pronoun referencing the focal set</a:t>
            </a:r>
            <a:r>
              <a:rPr lang="en-US" sz="2400" dirty="0"/>
              <a:t>, followed by a human nominal (personal name, kin term, common human noun) referencing one member of the set</a:t>
            </a:r>
          </a:p>
          <a:p>
            <a:r>
              <a:rPr lang="en-US" sz="2400" dirty="0"/>
              <a:t>May be some overt morphology of inclusion</a:t>
            </a:r>
          </a:p>
          <a:p>
            <a:endParaRPr lang="en-US" sz="2400" dirty="0"/>
          </a:p>
          <a:p>
            <a:endParaRPr lang="en-US" sz="2400" dirty="0"/>
          </a:p>
        </p:txBody>
      </p:sp>
      <p:graphicFrame>
        <p:nvGraphicFramePr>
          <p:cNvPr id="4" name="Table 3">
            <a:extLst>
              <a:ext uri="{FF2B5EF4-FFF2-40B4-BE49-F238E27FC236}">
                <a16:creationId xmlns:a16="http://schemas.microsoft.com/office/drawing/2014/main" id="{9B215AFE-B54E-43CB-2459-C30ED7DA2211}"/>
              </a:ext>
            </a:extLst>
          </p:cNvPr>
          <p:cNvGraphicFramePr>
            <a:graphicFrameLocks noGrp="1"/>
          </p:cNvGraphicFramePr>
          <p:nvPr>
            <p:extLst>
              <p:ext uri="{D42A27DB-BD31-4B8C-83A1-F6EECF244321}">
                <p14:modId xmlns:p14="http://schemas.microsoft.com/office/powerpoint/2010/main" val="454619522"/>
              </p:ext>
            </p:extLst>
          </p:nvPr>
        </p:nvGraphicFramePr>
        <p:xfrm>
          <a:off x="1006215" y="4256485"/>
          <a:ext cx="9240575" cy="812472"/>
        </p:xfrm>
        <a:graphic>
          <a:graphicData uri="http://schemas.openxmlformats.org/drawingml/2006/table">
            <a:tbl>
              <a:tblPr firstRow="1" bandRow="1">
                <a:tableStyleId>{69CF1AB2-1976-4502-BF36-3FF5EA218861}</a:tableStyleId>
              </a:tblPr>
              <a:tblGrid>
                <a:gridCol w="1651318">
                  <a:extLst>
                    <a:ext uri="{9D8B030D-6E8A-4147-A177-3AD203B41FA5}">
                      <a16:colId xmlns:a16="http://schemas.microsoft.com/office/drawing/2014/main" val="3016114919"/>
                    </a:ext>
                  </a:extLst>
                </a:gridCol>
                <a:gridCol w="1602287">
                  <a:extLst>
                    <a:ext uri="{9D8B030D-6E8A-4147-A177-3AD203B41FA5}">
                      <a16:colId xmlns:a16="http://schemas.microsoft.com/office/drawing/2014/main" val="2061965529"/>
                    </a:ext>
                  </a:extLst>
                </a:gridCol>
                <a:gridCol w="2489518">
                  <a:extLst>
                    <a:ext uri="{9D8B030D-6E8A-4147-A177-3AD203B41FA5}">
                      <a16:colId xmlns:a16="http://schemas.microsoft.com/office/drawing/2014/main" val="3965235558"/>
                    </a:ext>
                  </a:extLst>
                </a:gridCol>
                <a:gridCol w="1748726">
                  <a:extLst>
                    <a:ext uri="{9D8B030D-6E8A-4147-A177-3AD203B41FA5}">
                      <a16:colId xmlns:a16="http://schemas.microsoft.com/office/drawing/2014/main" val="3006813545"/>
                    </a:ext>
                  </a:extLst>
                </a:gridCol>
                <a:gridCol w="1748726">
                  <a:extLst>
                    <a:ext uri="{9D8B030D-6E8A-4147-A177-3AD203B41FA5}">
                      <a16:colId xmlns:a16="http://schemas.microsoft.com/office/drawing/2014/main" val="1600850697"/>
                    </a:ext>
                  </a:extLst>
                </a:gridCol>
              </a:tblGrid>
              <a:tr h="414906">
                <a:tc>
                  <a:txBody>
                    <a:bodyPr/>
                    <a:lstStyle/>
                    <a:p>
                      <a:r>
                        <a:rPr lang="en-US" sz="2000" b="0" dirty="0"/>
                        <a:t>EB/</a:t>
                      </a:r>
                      <a:r>
                        <a:rPr lang="en-US" sz="2000" b="0" dirty="0" err="1"/>
                        <a:t>Tepërav</a:t>
                      </a:r>
                      <a:endParaRPr lang="en-NZ" sz="2000" b="0" dirty="0"/>
                    </a:p>
                  </a:txBody>
                  <a:tcPr/>
                </a:tc>
                <a:tc rowSpan="2">
                  <a:txBody>
                    <a:bodyPr/>
                    <a:lstStyle/>
                    <a:p>
                      <a:r>
                        <a:rPr lang="en-US" sz="2000" b="0" dirty="0"/>
                        <a:t>Set Pronoun</a:t>
                      </a:r>
                      <a:endParaRPr lang="en-NZ" sz="2000" b="0" dirty="0"/>
                    </a:p>
                  </a:txBody>
                  <a:tcPr anchor="ctr"/>
                </a:tc>
                <a:tc>
                  <a:txBody>
                    <a:bodyPr/>
                    <a:lstStyle/>
                    <a:p>
                      <a:r>
                        <a:rPr lang="en-US" sz="2000" b="0" i="0" dirty="0"/>
                        <a:t>(</a:t>
                      </a:r>
                      <a:r>
                        <a:rPr lang="en-US" sz="2000" b="0" i="1" dirty="0"/>
                        <a:t>pi </a:t>
                      </a:r>
                      <a:r>
                        <a:rPr lang="en-US" sz="2000" b="0" i="0" dirty="0"/>
                        <a:t>‘perfect’)</a:t>
                      </a:r>
                      <a:endParaRPr lang="en-NZ" sz="2000" b="0" dirty="0"/>
                    </a:p>
                  </a:txBody>
                  <a:tcPr/>
                </a:tc>
                <a:tc rowSpan="2">
                  <a:txBody>
                    <a:bodyPr/>
                    <a:lstStyle/>
                    <a:p>
                      <a:pPr algn="l"/>
                      <a:r>
                        <a:rPr lang="en-US" sz="2000" b="0" dirty="0"/>
                        <a:t>Identified Individual</a:t>
                      </a:r>
                      <a:endParaRPr lang="en-NZ" sz="2000" b="0" dirty="0"/>
                    </a:p>
                  </a:txBody>
                  <a:tcPr anchor="ctr"/>
                </a:tc>
                <a:tc rowSpan="2">
                  <a:txBody>
                    <a:bodyPr/>
                    <a:lstStyle/>
                    <a:p>
                      <a:pPr algn="l"/>
                      <a:r>
                        <a:rPr lang="en-US" sz="2000" b="0" dirty="0"/>
                        <a:t>Plural S/A Index</a:t>
                      </a:r>
                      <a:endParaRPr lang="en-NZ" sz="2000" b="0" dirty="0"/>
                    </a:p>
                  </a:txBody>
                  <a:tcPr anchor="ctr"/>
                </a:tc>
                <a:extLst>
                  <a:ext uri="{0D108BD9-81ED-4DB2-BD59-A6C34878D82A}">
                    <a16:rowId xmlns:a16="http://schemas.microsoft.com/office/drawing/2014/main" val="2549344516"/>
                  </a:ext>
                </a:extLst>
              </a:tr>
              <a:tr h="397566">
                <a:tc>
                  <a:txBody>
                    <a:bodyPr/>
                    <a:lstStyle/>
                    <a:p>
                      <a:r>
                        <a:rPr lang="en-US" sz="2000" b="0" dirty="0" err="1"/>
                        <a:t>Atchin</a:t>
                      </a:r>
                      <a:endParaRPr lang="en-NZ" sz="2000" b="0" dirty="0"/>
                    </a:p>
                  </a:txBody>
                  <a:tcPr/>
                </a:tc>
                <a:tc vMerge="1">
                  <a:txBody>
                    <a:bodyPr/>
                    <a:lstStyle/>
                    <a:p>
                      <a:endParaRPr lang="en-NZ"/>
                    </a:p>
                  </a:txBody>
                  <a:tcPr/>
                </a:tc>
                <a:tc>
                  <a:txBody>
                    <a:bodyPr/>
                    <a:lstStyle/>
                    <a:p>
                      <a:r>
                        <a:rPr lang="en-US" sz="2000" b="0" i="1" cap="none" baseline="0" dirty="0" err="1"/>
                        <a:t>ron-i</a:t>
                      </a:r>
                      <a:r>
                        <a:rPr lang="en-US" sz="2000" b="0" i="1" cap="none" baseline="0" dirty="0"/>
                        <a:t> </a:t>
                      </a:r>
                      <a:r>
                        <a:rPr lang="en-US" sz="2000" b="0" i="0" cap="none" baseline="0" dirty="0"/>
                        <a:t>‘comitative’</a:t>
                      </a:r>
                      <a:endParaRPr lang="en-NZ" sz="2000" b="0" dirty="0"/>
                    </a:p>
                  </a:txBody>
                  <a:tcPr/>
                </a:tc>
                <a:tc vMerge="1">
                  <a:txBody>
                    <a:bodyPr/>
                    <a:lstStyle/>
                    <a:p>
                      <a:endParaRPr lang="en-NZ"/>
                    </a:p>
                  </a:txBody>
                  <a:tcPr/>
                </a:tc>
                <a:tc vMerge="1">
                  <a:txBody>
                    <a:bodyPr/>
                    <a:lstStyle/>
                    <a:p>
                      <a:endParaRPr lang="en-NZ"/>
                    </a:p>
                  </a:txBody>
                  <a:tcPr/>
                </a:tc>
                <a:extLst>
                  <a:ext uri="{0D108BD9-81ED-4DB2-BD59-A6C34878D82A}">
                    <a16:rowId xmlns:a16="http://schemas.microsoft.com/office/drawing/2014/main" val="2161301935"/>
                  </a:ext>
                </a:extLst>
              </a:tr>
            </a:tbl>
          </a:graphicData>
        </a:graphic>
      </p:graphicFrame>
    </p:spTree>
    <p:extLst>
      <p:ext uri="{BB962C8B-B14F-4D97-AF65-F5344CB8AC3E}">
        <p14:creationId xmlns:p14="http://schemas.microsoft.com/office/powerpoint/2010/main" val="208887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74BB2-78BF-2506-B1BC-2F60ACEEAE49}"/>
              </a:ext>
            </a:extLst>
          </p:cNvPr>
          <p:cNvSpPr>
            <a:spLocks noGrp="1"/>
          </p:cNvSpPr>
          <p:nvPr>
            <p:ph type="title"/>
          </p:nvPr>
        </p:nvSpPr>
        <p:spPr>
          <a:xfrm>
            <a:off x="379379" y="365760"/>
            <a:ext cx="10575133" cy="1325562"/>
          </a:xfrm>
        </p:spPr>
        <p:txBody>
          <a:bodyPr>
            <a:normAutofit/>
          </a:bodyPr>
          <a:lstStyle/>
          <a:p>
            <a:r>
              <a:rPr lang="en-US" sz="4000" dirty="0"/>
              <a:t>Inclusory Pronominal as							 	 		Conjunctive Coordinator</a:t>
            </a:r>
            <a:endParaRPr lang="en-NZ" sz="4000" dirty="0"/>
          </a:p>
        </p:txBody>
      </p:sp>
      <p:graphicFrame>
        <p:nvGraphicFramePr>
          <p:cNvPr id="8" name="Table 7">
            <a:extLst>
              <a:ext uri="{FF2B5EF4-FFF2-40B4-BE49-F238E27FC236}">
                <a16:creationId xmlns:a16="http://schemas.microsoft.com/office/drawing/2014/main" id="{CF8635B2-76B3-AE4A-E0A3-DD89E6E49D29}"/>
              </a:ext>
            </a:extLst>
          </p:cNvPr>
          <p:cNvGraphicFramePr>
            <a:graphicFrameLocks noGrp="1"/>
          </p:cNvGraphicFramePr>
          <p:nvPr>
            <p:extLst>
              <p:ext uri="{D42A27DB-BD31-4B8C-83A1-F6EECF244321}">
                <p14:modId xmlns:p14="http://schemas.microsoft.com/office/powerpoint/2010/main" val="686768575"/>
              </p:ext>
            </p:extLst>
          </p:nvPr>
        </p:nvGraphicFramePr>
        <p:xfrm>
          <a:off x="5073960" y="2062279"/>
          <a:ext cx="5079532" cy="1160718"/>
        </p:xfrm>
        <a:graphic>
          <a:graphicData uri="http://schemas.openxmlformats.org/drawingml/2006/table">
            <a:tbl>
              <a:tblPr firstRow="1" firstCol="1" bandRow="1"/>
              <a:tblGrid>
                <a:gridCol w="1027748">
                  <a:extLst>
                    <a:ext uri="{9D8B030D-6E8A-4147-A177-3AD203B41FA5}">
                      <a16:colId xmlns:a16="http://schemas.microsoft.com/office/drawing/2014/main" val="2479315440"/>
                    </a:ext>
                  </a:extLst>
                </a:gridCol>
                <a:gridCol w="603084">
                  <a:extLst>
                    <a:ext uri="{9D8B030D-6E8A-4147-A177-3AD203B41FA5}">
                      <a16:colId xmlns:a16="http://schemas.microsoft.com/office/drawing/2014/main" val="2011107994"/>
                    </a:ext>
                  </a:extLst>
                </a:gridCol>
                <a:gridCol w="608979">
                  <a:extLst>
                    <a:ext uri="{9D8B030D-6E8A-4147-A177-3AD203B41FA5}">
                      <a16:colId xmlns:a16="http://schemas.microsoft.com/office/drawing/2014/main" val="1893293848"/>
                    </a:ext>
                  </a:extLst>
                </a:gridCol>
                <a:gridCol w="1215073">
                  <a:extLst>
                    <a:ext uri="{9D8B030D-6E8A-4147-A177-3AD203B41FA5}">
                      <a16:colId xmlns:a16="http://schemas.microsoft.com/office/drawing/2014/main" val="1934873527"/>
                    </a:ext>
                  </a:extLst>
                </a:gridCol>
                <a:gridCol w="1624648">
                  <a:extLst>
                    <a:ext uri="{9D8B030D-6E8A-4147-A177-3AD203B41FA5}">
                      <a16:colId xmlns:a16="http://schemas.microsoft.com/office/drawing/2014/main" val="1179580807"/>
                    </a:ext>
                  </a:extLst>
                </a:gridCol>
              </a:tblGrid>
              <a:tr h="364125">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Esneth</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xar</a:t>
                      </a:r>
                      <a:r>
                        <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 </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pi</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lëlax</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s-</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en</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extLst>
                  <a:ext uri="{0D108BD9-81ED-4DB2-BD59-A6C34878D82A}">
                    <a16:rowId xmlns:a16="http://schemas.microsoft.com/office/drawing/2014/main" val="293578799"/>
                  </a:ext>
                </a:extLst>
              </a:tr>
              <a:tr h="366781">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E.</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3pl</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prf</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husband</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gnr-3sg.ps</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2909065356"/>
                  </a:ext>
                </a:extLst>
              </a:tr>
              <a:tr h="366781">
                <a:tc gridSpan="5">
                  <a:txBody>
                    <a:bodyPr/>
                    <a:lstStyle/>
                    <a:p>
                      <a:pPr>
                        <a:lnSpc>
                          <a:spcPct val="115000"/>
                        </a:lnSpc>
                        <a:spcAft>
                          <a:spcPts val="800"/>
                        </a:spcAft>
                        <a:buNone/>
                      </a:pPr>
                      <a:r>
                        <a:rPr lang="en-NZ" sz="2400" kern="1200" dirty="0">
                          <a:solidFill>
                            <a:schemeClr val="tx1"/>
                          </a:solidFill>
                          <a:effectLst/>
                          <a:latin typeface="Times New Roman" panose="02020603050405020304" pitchFamily="18" charset="0"/>
                          <a:ea typeface="+mn-ea"/>
                          <a:cs typeface="Times New Roman" panose="02020603050405020304" pitchFamily="18" charset="0"/>
                        </a:rPr>
                        <a:t>‘</a:t>
                      </a:r>
                      <a:r>
                        <a:rPr lang="en-NZ" sz="2400" kern="1200" dirty="0" err="1">
                          <a:solidFill>
                            <a:schemeClr val="tx1"/>
                          </a:solidFill>
                          <a:effectLst/>
                          <a:latin typeface="Times New Roman" panose="02020603050405020304" pitchFamily="18" charset="0"/>
                          <a:ea typeface="+mn-ea"/>
                          <a:cs typeface="Times New Roman" panose="02020603050405020304" pitchFamily="18" charset="0"/>
                        </a:rPr>
                        <a:t>Esneth</a:t>
                      </a:r>
                      <a:r>
                        <a:rPr lang="en-NZ" sz="2400" kern="1200" dirty="0">
                          <a:solidFill>
                            <a:schemeClr val="tx1"/>
                          </a:solidFill>
                          <a:effectLst/>
                          <a:latin typeface="Times New Roman" panose="02020603050405020304" pitchFamily="18" charset="0"/>
                          <a:ea typeface="+mn-ea"/>
                          <a:cs typeface="Times New Roman" panose="02020603050405020304" pitchFamily="18" charset="0"/>
                        </a:rPr>
                        <a:t> </a:t>
                      </a:r>
                      <a:r>
                        <a:rPr lang="en-NZ" sz="2400" b="1" kern="1200" dirty="0">
                          <a:solidFill>
                            <a:schemeClr val="accent4">
                              <a:lumMod val="75000"/>
                            </a:schemeClr>
                          </a:solidFill>
                          <a:effectLst/>
                          <a:latin typeface="Times New Roman" panose="02020603050405020304" pitchFamily="18" charset="0"/>
                          <a:ea typeface="+mn-ea"/>
                          <a:cs typeface="Times New Roman" panose="02020603050405020304" pitchFamily="18" charset="0"/>
                        </a:rPr>
                        <a:t>and</a:t>
                      </a:r>
                      <a:r>
                        <a:rPr lang="en-NZ" sz="2400" kern="1200" dirty="0">
                          <a:solidFill>
                            <a:schemeClr val="tx1"/>
                          </a:solidFill>
                          <a:effectLst/>
                          <a:latin typeface="Times New Roman" panose="02020603050405020304" pitchFamily="18" charset="0"/>
                          <a:ea typeface="+mn-ea"/>
                          <a:cs typeface="Times New Roman" panose="02020603050405020304" pitchFamily="18" charset="0"/>
                        </a:rPr>
                        <a:t> her husband’ [13]</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776229492"/>
                  </a:ext>
                </a:extLst>
              </a:tr>
            </a:tbl>
          </a:graphicData>
        </a:graphic>
      </p:graphicFrame>
      <p:graphicFrame>
        <p:nvGraphicFramePr>
          <p:cNvPr id="6" name="Table 5">
            <a:extLst>
              <a:ext uri="{FF2B5EF4-FFF2-40B4-BE49-F238E27FC236}">
                <a16:creationId xmlns:a16="http://schemas.microsoft.com/office/drawing/2014/main" id="{86BEF08F-F1AA-C82F-D6A2-C640249CE0C3}"/>
              </a:ext>
            </a:extLst>
          </p:cNvPr>
          <p:cNvGraphicFramePr>
            <a:graphicFrameLocks noGrp="1"/>
          </p:cNvGraphicFramePr>
          <p:nvPr>
            <p:extLst>
              <p:ext uri="{D42A27DB-BD31-4B8C-83A1-F6EECF244321}">
                <p14:modId xmlns:p14="http://schemas.microsoft.com/office/powerpoint/2010/main" val="1753257971"/>
              </p:ext>
            </p:extLst>
          </p:nvPr>
        </p:nvGraphicFramePr>
        <p:xfrm>
          <a:off x="947641" y="3017520"/>
          <a:ext cx="2556042" cy="822960"/>
        </p:xfrm>
        <a:graphic>
          <a:graphicData uri="http://schemas.openxmlformats.org/drawingml/2006/table">
            <a:tbl>
              <a:tblPr firstRow="1" bandRow="1">
                <a:tableStyleId>{2D5ABB26-0587-4C30-8999-92F81FD0307C}</a:tableStyleId>
              </a:tblPr>
              <a:tblGrid>
                <a:gridCol w="2556042">
                  <a:extLst>
                    <a:ext uri="{9D8B030D-6E8A-4147-A177-3AD203B41FA5}">
                      <a16:colId xmlns:a16="http://schemas.microsoft.com/office/drawing/2014/main" val="2032082854"/>
                    </a:ext>
                  </a:extLst>
                </a:gridCol>
              </a:tblGrid>
              <a:tr h="370840">
                <a:tc>
                  <a:txBody>
                    <a:bodyPr/>
                    <a:lstStyle/>
                    <a:p>
                      <a:pPr algn="r"/>
                      <a:r>
                        <a:rPr lang="en-US" sz="2400" b="1" dirty="0" err="1"/>
                        <a:t>Espiegle</a:t>
                      </a:r>
                      <a:r>
                        <a:rPr lang="en-US" sz="2400" b="1" dirty="0"/>
                        <a:t> Bay / </a:t>
                      </a:r>
                      <a:r>
                        <a:rPr lang="en-US" sz="2400" b="1" dirty="0" err="1"/>
                        <a:t>Tepërav</a:t>
                      </a:r>
                      <a:endParaRPr lang="en-US" sz="2400" b="1" dirty="0"/>
                    </a:p>
                  </a:txBody>
                  <a:tcPr/>
                </a:tc>
                <a:extLst>
                  <a:ext uri="{0D108BD9-81ED-4DB2-BD59-A6C34878D82A}">
                    <a16:rowId xmlns:a16="http://schemas.microsoft.com/office/drawing/2014/main" val="106609151"/>
                  </a:ext>
                </a:extLst>
              </a:tr>
            </a:tbl>
          </a:graphicData>
        </a:graphic>
      </p:graphicFrame>
      <p:graphicFrame>
        <p:nvGraphicFramePr>
          <p:cNvPr id="4" name="Table 3">
            <a:extLst>
              <a:ext uri="{FF2B5EF4-FFF2-40B4-BE49-F238E27FC236}">
                <a16:creationId xmlns:a16="http://schemas.microsoft.com/office/drawing/2014/main" id="{75E52CDB-BF4A-54EF-8EE4-E82E2D23D78D}"/>
              </a:ext>
            </a:extLst>
          </p:cNvPr>
          <p:cNvGraphicFramePr>
            <a:graphicFrameLocks noGrp="1"/>
          </p:cNvGraphicFramePr>
          <p:nvPr>
            <p:extLst>
              <p:ext uri="{D42A27DB-BD31-4B8C-83A1-F6EECF244321}">
                <p14:modId xmlns:p14="http://schemas.microsoft.com/office/powerpoint/2010/main" val="4175260088"/>
              </p:ext>
            </p:extLst>
          </p:nvPr>
        </p:nvGraphicFramePr>
        <p:xfrm>
          <a:off x="5073960" y="5148679"/>
          <a:ext cx="3048484" cy="1180910"/>
        </p:xfrm>
        <a:graphic>
          <a:graphicData uri="http://schemas.openxmlformats.org/drawingml/2006/table">
            <a:tbl>
              <a:tblPr firstRow="1" firstCol="1" bandRow="1"/>
              <a:tblGrid>
                <a:gridCol w="1027748">
                  <a:extLst>
                    <a:ext uri="{9D8B030D-6E8A-4147-A177-3AD203B41FA5}">
                      <a16:colId xmlns:a16="http://schemas.microsoft.com/office/drawing/2014/main" val="2479315440"/>
                    </a:ext>
                  </a:extLst>
                </a:gridCol>
                <a:gridCol w="1212063">
                  <a:extLst>
                    <a:ext uri="{9D8B030D-6E8A-4147-A177-3AD203B41FA5}">
                      <a16:colId xmlns:a16="http://schemas.microsoft.com/office/drawing/2014/main" val="2011107994"/>
                    </a:ext>
                  </a:extLst>
                </a:gridCol>
                <a:gridCol w="808673">
                  <a:extLst>
                    <a:ext uri="{9D8B030D-6E8A-4147-A177-3AD203B41FA5}">
                      <a16:colId xmlns:a16="http://schemas.microsoft.com/office/drawing/2014/main" val="1934873527"/>
                    </a:ext>
                  </a:extLst>
                </a:gridCol>
              </a:tblGrid>
              <a:tr h="364125">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Sam</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a:lnSpc>
                          <a:spcPct val="115000"/>
                        </a:lnSpc>
                        <a:spcAft>
                          <a:spcPts val="800"/>
                        </a:spcAft>
                        <a:buNone/>
                      </a:pPr>
                      <a:r>
                        <a:rPr lang="en-NZ" sz="2400" b="1" i="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xar</a:t>
                      </a:r>
                      <a:endParaRPr lang="en-NZ" sz="2400" b="1" kern="100" dirty="0">
                        <a:solidFill>
                          <a:schemeClr val="accent4">
                            <a:lumMod val="75000"/>
                          </a:schemeClr>
                        </a:solidFill>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Leah</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93578799"/>
                  </a:ext>
                </a:extLst>
              </a:tr>
              <a:tr h="366781">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S.</a:t>
                      </a:r>
                      <a:endParaRPr lang="en-NZ"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pl</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L.</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09065356"/>
                  </a:ext>
                </a:extLst>
              </a:tr>
              <a:tr h="366781">
                <a:tc gridSpan="3">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‘Sam </a:t>
                      </a:r>
                      <a:r>
                        <a:rPr lang="en-US"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Leah’ [15]</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776229492"/>
                  </a:ext>
                </a:extLst>
              </a:tr>
            </a:tbl>
          </a:graphicData>
        </a:graphic>
      </p:graphicFrame>
      <p:graphicFrame>
        <p:nvGraphicFramePr>
          <p:cNvPr id="7" name="Table 6">
            <a:extLst>
              <a:ext uri="{FF2B5EF4-FFF2-40B4-BE49-F238E27FC236}">
                <a16:creationId xmlns:a16="http://schemas.microsoft.com/office/drawing/2014/main" id="{E024C6A1-BF3C-A3E6-35DD-9CED1A5455B9}"/>
              </a:ext>
            </a:extLst>
          </p:cNvPr>
          <p:cNvGraphicFramePr>
            <a:graphicFrameLocks noGrp="1"/>
          </p:cNvGraphicFramePr>
          <p:nvPr>
            <p:extLst>
              <p:ext uri="{D42A27DB-BD31-4B8C-83A1-F6EECF244321}">
                <p14:modId xmlns:p14="http://schemas.microsoft.com/office/powerpoint/2010/main" val="2390304378"/>
              </p:ext>
            </p:extLst>
          </p:nvPr>
        </p:nvGraphicFramePr>
        <p:xfrm>
          <a:off x="5073960" y="3593954"/>
          <a:ext cx="5079532" cy="1183768"/>
        </p:xfrm>
        <a:graphic>
          <a:graphicData uri="http://schemas.openxmlformats.org/drawingml/2006/table">
            <a:tbl>
              <a:tblPr firstRow="1" firstCol="1" bandRow="1"/>
              <a:tblGrid>
                <a:gridCol w="1027748">
                  <a:extLst>
                    <a:ext uri="{9D8B030D-6E8A-4147-A177-3AD203B41FA5}">
                      <a16:colId xmlns:a16="http://schemas.microsoft.com/office/drawing/2014/main" val="2479315440"/>
                    </a:ext>
                  </a:extLst>
                </a:gridCol>
                <a:gridCol w="603084">
                  <a:extLst>
                    <a:ext uri="{9D8B030D-6E8A-4147-A177-3AD203B41FA5}">
                      <a16:colId xmlns:a16="http://schemas.microsoft.com/office/drawing/2014/main" val="2011107994"/>
                    </a:ext>
                  </a:extLst>
                </a:gridCol>
                <a:gridCol w="608979">
                  <a:extLst>
                    <a:ext uri="{9D8B030D-6E8A-4147-A177-3AD203B41FA5}">
                      <a16:colId xmlns:a16="http://schemas.microsoft.com/office/drawing/2014/main" val="1893293848"/>
                    </a:ext>
                  </a:extLst>
                </a:gridCol>
                <a:gridCol w="1215073">
                  <a:extLst>
                    <a:ext uri="{9D8B030D-6E8A-4147-A177-3AD203B41FA5}">
                      <a16:colId xmlns:a16="http://schemas.microsoft.com/office/drawing/2014/main" val="1934873527"/>
                    </a:ext>
                  </a:extLst>
                </a:gridCol>
                <a:gridCol w="1624648">
                  <a:extLst>
                    <a:ext uri="{9D8B030D-6E8A-4147-A177-3AD203B41FA5}">
                      <a16:colId xmlns:a16="http://schemas.microsoft.com/office/drawing/2014/main" val="1179580807"/>
                    </a:ext>
                  </a:extLst>
                </a:gridCol>
              </a:tblGrid>
              <a:tr h="364125">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pastor</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b="1" i="1" kern="100" dirty="0" err="1">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xar</a:t>
                      </a:r>
                      <a:endParaRPr lang="en-NZ" sz="2400" b="1" kern="100" dirty="0">
                        <a:solidFill>
                          <a:schemeClr val="accent4">
                            <a:lumMod val="75000"/>
                          </a:schemeClr>
                        </a:solidFill>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pi</a:t>
                      </a:r>
                      <a:endParaRPr lang="en-NZ" sz="2400" b="1" kern="100" dirty="0">
                        <a:solidFill>
                          <a:schemeClr val="accent4">
                            <a:lumMod val="75000"/>
                          </a:schemeClr>
                        </a:solidFill>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duwat</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s-</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en</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3">
                        <a:lumMod val="40000"/>
                        <a:lumOff val="60000"/>
                      </a:schemeClr>
                    </a:solidFill>
                  </a:tcPr>
                </a:tc>
                <a:extLst>
                  <a:ext uri="{0D108BD9-81ED-4DB2-BD59-A6C34878D82A}">
                    <a16:rowId xmlns:a16="http://schemas.microsoft.com/office/drawing/2014/main" val="293578799"/>
                  </a:ext>
                </a:extLst>
              </a:tr>
              <a:tr h="366781">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pastor</a:t>
                      </a:r>
                      <a:endParaRPr lang="en-NZ"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3pl</a:t>
                      </a:r>
                      <a:endParaRPr lang="en-NZ"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prf</a:t>
                      </a:r>
                      <a:endParaRPr lang="en-NZ"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woman</a:t>
                      </a:r>
                      <a:endParaRPr lang="en-NZ"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gnr-3sg.ps</a:t>
                      </a:r>
                      <a:endParaRPr lang="en-NZ"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2909065356"/>
                  </a:ext>
                </a:extLst>
              </a:tr>
              <a:tr h="366781">
                <a:tc gridSpan="5">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‘the pastor </a:t>
                      </a:r>
                      <a:r>
                        <a:rPr lang="en-US"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and</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his wife’ [14]</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776229492"/>
                  </a:ext>
                </a:extLst>
              </a:tr>
            </a:tbl>
          </a:graphicData>
        </a:graphic>
      </p:graphicFrame>
    </p:spTree>
    <p:extLst>
      <p:ext uri="{BB962C8B-B14F-4D97-AF65-F5344CB8AC3E}">
        <p14:creationId xmlns:p14="http://schemas.microsoft.com/office/powerpoint/2010/main" val="2919375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D6D1A-A42E-7804-21FF-085552847D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780D3E-8AA7-A65C-EA25-8A96A7C1103A}"/>
              </a:ext>
            </a:extLst>
          </p:cNvPr>
          <p:cNvSpPr>
            <a:spLocks noGrp="1"/>
          </p:cNvSpPr>
          <p:nvPr>
            <p:ph type="title"/>
          </p:nvPr>
        </p:nvSpPr>
        <p:spPr>
          <a:xfrm>
            <a:off x="805543" y="365760"/>
            <a:ext cx="10148969" cy="1184744"/>
          </a:xfrm>
        </p:spPr>
        <p:txBody>
          <a:bodyPr>
            <a:normAutofit/>
          </a:bodyPr>
          <a:lstStyle/>
          <a:p>
            <a:r>
              <a:rPr lang="mi-NZ" sz="4000" dirty="0"/>
              <a:t>III. </a:t>
            </a:r>
            <a:r>
              <a:rPr lang="mi-NZ" sz="4000" cap="small" dirty="0" err="1"/>
              <a:t>with</a:t>
            </a:r>
            <a:r>
              <a:rPr lang="mi-NZ" sz="4000" cap="small" dirty="0"/>
              <a:t>//and </a:t>
            </a:r>
            <a:r>
              <a:rPr lang="mi-NZ" sz="3200" cap="small" dirty="0"/>
              <a:t>(</a:t>
            </a:r>
            <a:r>
              <a:rPr lang="mi-NZ" sz="3200" cap="small" dirty="0" err="1"/>
              <a:t>S</a:t>
            </a:r>
            <a:r>
              <a:rPr lang="mi-NZ" sz="3200" dirty="0" err="1"/>
              <a:t>tassen</a:t>
            </a:r>
            <a:r>
              <a:rPr lang="mi-NZ" sz="3200" cap="small" dirty="0"/>
              <a:t> 2000, 2013)</a:t>
            </a:r>
            <a:endParaRPr lang="en-NZ" sz="4000" cap="small" dirty="0"/>
          </a:p>
        </p:txBody>
      </p:sp>
      <p:sp>
        <p:nvSpPr>
          <p:cNvPr id="3" name="Content Placeholder 2">
            <a:extLst>
              <a:ext uri="{FF2B5EF4-FFF2-40B4-BE49-F238E27FC236}">
                <a16:creationId xmlns:a16="http://schemas.microsoft.com/office/drawing/2014/main" id="{5A305300-9D67-898C-B1A7-CD0627333902}"/>
              </a:ext>
            </a:extLst>
          </p:cNvPr>
          <p:cNvSpPr>
            <a:spLocks noGrp="1"/>
          </p:cNvSpPr>
          <p:nvPr>
            <p:ph idx="1"/>
          </p:nvPr>
        </p:nvSpPr>
        <p:spPr>
          <a:xfrm>
            <a:off x="944217" y="1828800"/>
            <a:ext cx="9422296" cy="4351337"/>
          </a:xfrm>
        </p:spPr>
        <p:txBody>
          <a:bodyPr>
            <a:normAutofit/>
          </a:bodyPr>
          <a:lstStyle/>
          <a:p>
            <a:pPr marL="0" indent="0">
              <a:buNone/>
            </a:pPr>
            <a:r>
              <a:rPr lang="mi-NZ" sz="2400" i="1" dirty="0"/>
              <a:t>1</a:t>
            </a:r>
            <a:r>
              <a:rPr lang="mi-NZ" sz="2400" dirty="0"/>
              <a:t>. </a:t>
            </a:r>
            <a:r>
              <a:rPr lang="mi-NZ" sz="2400" dirty="0" err="1"/>
              <a:t>Comitative</a:t>
            </a:r>
            <a:r>
              <a:rPr lang="mi-NZ" sz="2400" dirty="0"/>
              <a:t> </a:t>
            </a:r>
            <a:r>
              <a:rPr lang="mi-NZ" sz="2400" dirty="0" err="1"/>
              <a:t>Adjunction</a:t>
            </a:r>
            <a:r>
              <a:rPr lang="mi-NZ" sz="2400" dirty="0"/>
              <a:t>: </a:t>
            </a:r>
            <a:r>
              <a:rPr lang="mi-NZ" sz="2400" b="1" i="1" dirty="0"/>
              <a:t>A </a:t>
            </a:r>
            <a:r>
              <a:rPr lang="mi-NZ" sz="2400" i="1" dirty="0" err="1"/>
              <a:t>does</a:t>
            </a:r>
            <a:r>
              <a:rPr lang="mi-NZ" sz="2400" i="1" dirty="0"/>
              <a:t> X </a:t>
            </a:r>
            <a:r>
              <a:rPr lang="mi-NZ" sz="2400" b="1" i="1" dirty="0" err="1">
                <a:solidFill>
                  <a:schemeClr val="accent4">
                    <a:lumMod val="75000"/>
                  </a:schemeClr>
                </a:solidFill>
              </a:rPr>
              <a:t>with</a:t>
            </a:r>
            <a:r>
              <a:rPr lang="mi-NZ" sz="2400" b="1" i="1" dirty="0">
                <a:solidFill>
                  <a:schemeClr val="accent4">
                    <a:lumMod val="75000"/>
                  </a:schemeClr>
                </a:solidFill>
              </a:rPr>
              <a:t> B </a:t>
            </a:r>
          </a:p>
          <a:p>
            <a:pPr marL="0" indent="0">
              <a:buNone/>
            </a:pPr>
            <a:r>
              <a:rPr lang="mi-NZ" sz="2400" b="1" i="1" dirty="0">
                <a:solidFill>
                  <a:schemeClr val="accent4">
                    <a:lumMod val="75000"/>
                  </a:schemeClr>
                </a:solidFill>
              </a:rPr>
              <a:t>	</a:t>
            </a:r>
            <a:r>
              <a:rPr lang="en-NZ" sz="2400" b="1" dirty="0">
                <a:solidFill>
                  <a:schemeClr val="accent2">
                    <a:lumMod val="75000"/>
                  </a:schemeClr>
                </a:solidFill>
              </a:rPr>
              <a:t>Focus is on A, </a:t>
            </a:r>
            <a:r>
              <a:rPr lang="en-NZ" sz="2400" dirty="0">
                <a:solidFill>
                  <a:schemeClr val="accent2">
                    <a:lumMod val="75000"/>
                  </a:schemeClr>
                </a:solidFill>
              </a:rPr>
              <a:t>peripheral B</a:t>
            </a:r>
            <a:endParaRPr lang="mi-NZ" sz="2400" i="1" dirty="0">
              <a:solidFill>
                <a:schemeClr val="accent2">
                  <a:lumMod val="75000"/>
                </a:schemeClr>
              </a:solidFill>
            </a:endParaRPr>
          </a:p>
          <a:p>
            <a:pPr marL="0" indent="0">
              <a:buNone/>
            </a:pPr>
            <a:r>
              <a:rPr lang="mi-NZ" sz="2400" i="1" dirty="0">
                <a:solidFill>
                  <a:schemeClr val="accent2">
                    <a:lumMod val="75000"/>
                  </a:schemeClr>
                </a:solidFill>
              </a:rPr>
              <a:t>2. </a:t>
            </a:r>
            <a:r>
              <a:rPr lang="mi-NZ" sz="2400" dirty="0" err="1"/>
              <a:t>Conjunctive</a:t>
            </a:r>
            <a:r>
              <a:rPr lang="mi-NZ" sz="2400" dirty="0"/>
              <a:t> </a:t>
            </a:r>
            <a:r>
              <a:rPr lang="mi-NZ" sz="2400" dirty="0" err="1"/>
              <a:t>Coordination</a:t>
            </a:r>
            <a:r>
              <a:rPr lang="mi-NZ" sz="2400" dirty="0"/>
              <a:t>: </a:t>
            </a:r>
            <a:r>
              <a:rPr lang="mi-NZ" sz="2400" b="1" i="1" dirty="0">
                <a:solidFill>
                  <a:schemeClr val="accent4">
                    <a:lumMod val="75000"/>
                  </a:schemeClr>
                </a:solidFill>
              </a:rPr>
              <a:t>A and B </a:t>
            </a:r>
            <a:r>
              <a:rPr lang="mi-NZ" sz="2400" i="1" dirty="0" err="1"/>
              <a:t>do</a:t>
            </a:r>
            <a:r>
              <a:rPr lang="mi-NZ" sz="2400" i="1" dirty="0"/>
              <a:t> X </a:t>
            </a:r>
            <a:endParaRPr lang="mi-NZ" sz="2400" b="1" i="1" dirty="0">
              <a:solidFill>
                <a:schemeClr val="accent4">
                  <a:lumMod val="75000"/>
                </a:schemeClr>
              </a:solidFill>
            </a:endParaRPr>
          </a:p>
          <a:p>
            <a:pPr marL="0" indent="0">
              <a:buNone/>
            </a:pPr>
            <a:r>
              <a:rPr lang="mi-NZ" sz="2400" b="1" i="1" dirty="0">
                <a:solidFill>
                  <a:schemeClr val="accent4">
                    <a:lumMod val="75000"/>
                  </a:schemeClr>
                </a:solidFill>
              </a:rPr>
              <a:t>	</a:t>
            </a:r>
            <a:r>
              <a:rPr lang="en-NZ" sz="2400" b="1" dirty="0">
                <a:solidFill>
                  <a:schemeClr val="accent2">
                    <a:lumMod val="75000"/>
                  </a:schemeClr>
                </a:solidFill>
              </a:rPr>
              <a:t>Joint focus on A &amp; B</a:t>
            </a:r>
            <a:endParaRPr lang="mi-NZ" sz="2400" i="1" dirty="0"/>
          </a:p>
          <a:p>
            <a:pPr marL="274320" lvl="1" indent="0">
              <a:buNone/>
            </a:pPr>
            <a:endParaRPr lang="mi-NZ" sz="2400" cap="small" dirty="0"/>
          </a:p>
          <a:p>
            <a:pPr marL="274320" lvl="1" indent="0">
              <a:buNone/>
            </a:pPr>
            <a:r>
              <a:rPr lang="mi-NZ" sz="2400" cap="small" dirty="0"/>
              <a:t>and-</a:t>
            </a:r>
            <a:r>
              <a:rPr lang="mi-NZ" sz="2400" dirty="0" err="1"/>
              <a:t>languages</a:t>
            </a:r>
            <a:r>
              <a:rPr lang="mi-NZ" sz="2400" dirty="0"/>
              <a:t> (and/</a:t>
            </a:r>
            <a:r>
              <a:rPr lang="mi-NZ" sz="2400" dirty="0" err="1"/>
              <a:t>with</a:t>
            </a:r>
            <a:r>
              <a:rPr lang="mi-NZ" sz="2400" dirty="0"/>
              <a:t> </a:t>
            </a:r>
            <a:r>
              <a:rPr lang="mi-NZ" sz="2400" b="1" dirty="0" err="1"/>
              <a:t>differentiation</a:t>
            </a:r>
            <a:r>
              <a:rPr lang="mi-NZ" sz="2400" dirty="0"/>
              <a:t>)</a:t>
            </a:r>
          </a:p>
          <a:p>
            <a:pPr marL="274320" lvl="1" indent="0">
              <a:buNone/>
            </a:pPr>
            <a:r>
              <a:rPr lang="mi-NZ" sz="2400" cap="small" dirty="0" err="1"/>
              <a:t>with-</a:t>
            </a:r>
            <a:r>
              <a:rPr lang="mi-NZ" sz="2400" dirty="0" err="1"/>
              <a:t>languages</a:t>
            </a:r>
            <a:r>
              <a:rPr lang="mi-NZ" sz="2400" dirty="0"/>
              <a:t> (and/</a:t>
            </a:r>
            <a:r>
              <a:rPr lang="mi-NZ" sz="2400" dirty="0" err="1"/>
              <a:t>with</a:t>
            </a:r>
            <a:r>
              <a:rPr lang="mi-NZ" sz="2400" dirty="0"/>
              <a:t> </a:t>
            </a:r>
            <a:r>
              <a:rPr lang="mi-NZ" sz="2400" b="1" dirty="0" err="1"/>
              <a:t>identity</a:t>
            </a:r>
            <a:r>
              <a:rPr lang="mi-NZ" sz="2400" dirty="0"/>
              <a:t>)</a:t>
            </a:r>
          </a:p>
          <a:p>
            <a:pPr marL="0" indent="0">
              <a:buNone/>
            </a:pPr>
            <a:r>
              <a:rPr lang="mi-NZ" sz="2400" dirty="0" err="1"/>
              <a:t>Observed</a:t>
            </a:r>
            <a:r>
              <a:rPr lang="mi-NZ" sz="2400" dirty="0"/>
              <a:t> </a:t>
            </a:r>
            <a:r>
              <a:rPr lang="mi-NZ" sz="2400" dirty="0" err="1"/>
              <a:t>grammaticalization</a:t>
            </a:r>
            <a:r>
              <a:rPr lang="mi-NZ" sz="2400" dirty="0"/>
              <a:t> </a:t>
            </a:r>
            <a:r>
              <a:rPr lang="mi-NZ" sz="2400" dirty="0" err="1"/>
              <a:t>pathway</a:t>
            </a:r>
            <a:r>
              <a:rPr lang="mi-NZ" sz="2400" dirty="0"/>
              <a:t> </a:t>
            </a:r>
            <a:r>
              <a:rPr lang="mi-NZ" sz="2400" dirty="0" err="1"/>
              <a:t>from</a:t>
            </a:r>
            <a:r>
              <a:rPr lang="mi-NZ" sz="2400" dirty="0"/>
              <a:t> </a:t>
            </a:r>
            <a:r>
              <a:rPr lang="mi-NZ" sz="2400" b="1" dirty="0" err="1"/>
              <a:t>comitative</a:t>
            </a:r>
            <a:r>
              <a:rPr lang="mi-NZ" sz="2400" b="1" dirty="0"/>
              <a:t> </a:t>
            </a:r>
            <a:r>
              <a:rPr lang="mi-NZ" sz="2400" b="1" dirty="0" err="1"/>
              <a:t>adjunction</a:t>
            </a:r>
            <a:r>
              <a:rPr lang="mi-NZ" sz="2400" b="1" dirty="0"/>
              <a:t> </a:t>
            </a:r>
            <a:r>
              <a:rPr lang="mi-NZ" sz="2400" b="1" dirty="0" err="1"/>
              <a:t>to</a:t>
            </a:r>
            <a:r>
              <a:rPr lang="mi-NZ" sz="2400" b="1" dirty="0"/>
              <a:t> </a:t>
            </a:r>
            <a:r>
              <a:rPr lang="mi-NZ" sz="2400" b="1" dirty="0" err="1"/>
              <a:t>conjunctive</a:t>
            </a:r>
            <a:r>
              <a:rPr lang="mi-NZ" sz="2400" b="1" dirty="0"/>
              <a:t> </a:t>
            </a:r>
            <a:r>
              <a:rPr lang="mi-NZ" sz="2400" b="1" dirty="0" err="1"/>
              <a:t>coordination</a:t>
            </a:r>
            <a:r>
              <a:rPr lang="mi-NZ" sz="2400" dirty="0"/>
              <a:t> (</a:t>
            </a:r>
            <a:r>
              <a:rPr lang="mi-NZ" sz="2400" dirty="0" err="1"/>
              <a:t>Mithun</a:t>
            </a:r>
            <a:r>
              <a:rPr lang="mi-NZ" sz="2400" dirty="0"/>
              <a:t> 1988)</a:t>
            </a:r>
          </a:p>
          <a:p>
            <a:pPr marL="0" indent="0">
              <a:buNone/>
            </a:pPr>
            <a:endParaRPr lang="mi-NZ" sz="2400" dirty="0"/>
          </a:p>
        </p:txBody>
      </p:sp>
    </p:spTree>
    <p:extLst>
      <p:ext uri="{BB962C8B-B14F-4D97-AF65-F5344CB8AC3E}">
        <p14:creationId xmlns:p14="http://schemas.microsoft.com/office/powerpoint/2010/main" val="3669478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087B4-6540-C284-6AAB-88A7BF6F2599}"/>
              </a:ext>
            </a:extLst>
          </p:cNvPr>
          <p:cNvSpPr>
            <a:spLocks noGrp="1"/>
          </p:cNvSpPr>
          <p:nvPr>
            <p:ph type="title"/>
          </p:nvPr>
        </p:nvSpPr>
        <p:spPr>
          <a:xfrm>
            <a:off x="642256" y="365760"/>
            <a:ext cx="10444778" cy="967170"/>
          </a:xfrm>
        </p:spPr>
        <p:txBody>
          <a:bodyPr/>
          <a:lstStyle/>
          <a:p>
            <a:r>
              <a:rPr lang="en-US" cap="small" dirty="0"/>
              <a:t>with </a:t>
            </a:r>
            <a:r>
              <a:rPr lang="mi-NZ" dirty="0" err="1"/>
              <a:t>in</a:t>
            </a:r>
            <a:r>
              <a:rPr lang="mi-NZ" dirty="0"/>
              <a:t> </a:t>
            </a:r>
            <a:r>
              <a:rPr lang="mi-NZ" dirty="0" err="1"/>
              <a:t>Espiegle</a:t>
            </a:r>
            <a:r>
              <a:rPr lang="mi-NZ" dirty="0"/>
              <a:t> </a:t>
            </a:r>
            <a:r>
              <a:rPr lang="mi-NZ" dirty="0" err="1"/>
              <a:t>Bay</a:t>
            </a:r>
            <a:r>
              <a:rPr lang="mi-NZ" dirty="0"/>
              <a:t> / </a:t>
            </a:r>
            <a:r>
              <a:rPr lang="mi-NZ" dirty="0" err="1"/>
              <a:t>Tepërav</a:t>
            </a:r>
            <a:r>
              <a:rPr lang="mi-NZ" dirty="0"/>
              <a:t> </a:t>
            </a:r>
            <a:endParaRPr lang="en-NZ" dirty="0"/>
          </a:p>
        </p:txBody>
      </p:sp>
      <p:graphicFrame>
        <p:nvGraphicFramePr>
          <p:cNvPr id="4" name="Table 3">
            <a:extLst>
              <a:ext uri="{FF2B5EF4-FFF2-40B4-BE49-F238E27FC236}">
                <a16:creationId xmlns:a16="http://schemas.microsoft.com/office/drawing/2014/main" id="{CB335D20-ED5F-A735-D79A-8AC0F8531760}"/>
              </a:ext>
            </a:extLst>
          </p:cNvPr>
          <p:cNvGraphicFramePr>
            <a:graphicFrameLocks noGrp="1"/>
          </p:cNvGraphicFramePr>
          <p:nvPr>
            <p:extLst>
              <p:ext uri="{D42A27DB-BD31-4B8C-83A1-F6EECF244321}">
                <p14:modId xmlns:p14="http://schemas.microsoft.com/office/powerpoint/2010/main" val="521836136"/>
              </p:ext>
            </p:extLst>
          </p:nvPr>
        </p:nvGraphicFramePr>
        <p:xfrm>
          <a:off x="836579" y="3998095"/>
          <a:ext cx="10012466" cy="1160718"/>
        </p:xfrm>
        <a:graphic>
          <a:graphicData uri="http://schemas.openxmlformats.org/drawingml/2006/table">
            <a:tbl>
              <a:tblPr firstRow="1" firstCol="1" bandRow="1"/>
              <a:tblGrid>
                <a:gridCol w="2313915">
                  <a:extLst>
                    <a:ext uri="{9D8B030D-6E8A-4147-A177-3AD203B41FA5}">
                      <a16:colId xmlns:a16="http://schemas.microsoft.com/office/drawing/2014/main" val="3687781470"/>
                    </a:ext>
                  </a:extLst>
                </a:gridCol>
                <a:gridCol w="2424748">
                  <a:extLst>
                    <a:ext uri="{9D8B030D-6E8A-4147-A177-3AD203B41FA5}">
                      <a16:colId xmlns:a16="http://schemas.microsoft.com/office/drawing/2014/main" val="822330187"/>
                    </a:ext>
                  </a:extLst>
                </a:gridCol>
                <a:gridCol w="849948">
                  <a:extLst>
                    <a:ext uri="{9D8B030D-6E8A-4147-A177-3AD203B41FA5}">
                      <a16:colId xmlns:a16="http://schemas.microsoft.com/office/drawing/2014/main" val="4144908116"/>
                    </a:ext>
                  </a:extLst>
                </a:gridCol>
                <a:gridCol w="2577148">
                  <a:extLst>
                    <a:ext uri="{9D8B030D-6E8A-4147-A177-3AD203B41FA5}">
                      <a16:colId xmlns:a16="http://schemas.microsoft.com/office/drawing/2014/main" val="4240368064"/>
                    </a:ext>
                  </a:extLst>
                </a:gridCol>
                <a:gridCol w="1846707">
                  <a:extLst>
                    <a:ext uri="{9D8B030D-6E8A-4147-A177-3AD203B41FA5}">
                      <a16:colId xmlns:a16="http://schemas.microsoft.com/office/drawing/2014/main" val="2238214516"/>
                    </a:ext>
                  </a:extLst>
                </a:gridCol>
              </a:tblGrid>
              <a:tr h="0">
                <a:tc rowSpan="3">
                  <a:txBody>
                    <a:bodyPr/>
                    <a:lstStyle/>
                    <a:p>
                      <a:pPr algn="l">
                        <a:lnSpc>
                          <a:spcPct val="100000"/>
                        </a:lnSpc>
                        <a:spcAft>
                          <a:spcPts val="0"/>
                        </a:spcAft>
                        <a:buNone/>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Conjunctive </a:t>
                      </a:r>
                    </a:p>
                    <a:p>
                      <a:pPr algn="l">
                        <a:lnSpc>
                          <a:spcPct val="100000"/>
                        </a:lnSpc>
                        <a:spcAft>
                          <a:spcPts val="0"/>
                        </a:spcAft>
                        <a:buNone/>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Coordination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Tate s-</a:t>
                      </a:r>
                      <a:r>
                        <a:rPr lang="en-US"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uk</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r>
                        <a:rPr lang="en-US"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ron</a:t>
                      </a: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pepe s-</a:t>
                      </a:r>
                      <a:r>
                        <a:rPr lang="en-US"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uk</a:t>
                      </a:r>
                      <a:endParaRPr lang="en-NZ" sz="2400" i="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r>
                        <a:rPr lang="en-NZ"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rë</a:t>
                      </a:r>
                      <a:r>
                        <a:rPr lang="en-NZ" sz="2400"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Ø-ven.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9007832"/>
                  </a:ext>
                </a:extLst>
              </a:tr>
              <a:tr h="0">
                <a:tc vMerge="1">
                  <a:txBody>
                    <a:bodyPr/>
                    <a:lstStyle/>
                    <a:p>
                      <a:pPr>
                        <a:lnSpc>
                          <a:spcPct val="115000"/>
                        </a:lnSpc>
                        <a:spcAft>
                          <a:spcPts val="800"/>
                        </a:spcAft>
                        <a:buNone/>
                      </a:pPr>
                      <a:endParaRPr lang="en-NZ" sz="20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father </a:t>
                      </a: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gnr-1sg.ps</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with</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mother </a:t>
                      </a: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gnr-1sg.ps</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b="1" kern="100" cap="small" baseline="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-nfut-go</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084655"/>
                  </a:ext>
                </a:extLst>
              </a:tr>
              <a:tr h="0">
                <a:tc vMerge="1">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US"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4">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‘My father and my mother went.’ [17]</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473277"/>
                  </a:ext>
                </a:extLst>
              </a:tr>
            </a:tbl>
          </a:graphicData>
        </a:graphic>
      </p:graphicFrame>
      <p:graphicFrame>
        <p:nvGraphicFramePr>
          <p:cNvPr id="10" name="Table 9">
            <a:extLst>
              <a:ext uri="{FF2B5EF4-FFF2-40B4-BE49-F238E27FC236}">
                <a16:creationId xmlns:a16="http://schemas.microsoft.com/office/drawing/2014/main" id="{A15D1261-61A2-3087-7631-78A0EDC8BFB7}"/>
              </a:ext>
            </a:extLst>
          </p:cNvPr>
          <p:cNvGraphicFramePr>
            <a:graphicFrameLocks noGrp="1"/>
          </p:cNvGraphicFramePr>
          <p:nvPr>
            <p:extLst>
              <p:ext uri="{D42A27DB-BD31-4B8C-83A1-F6EECF244321}">
                <p14:modId xmlns:p14="http://schemas.microsoft.com/office/powerpoint/2010/main" val="993454815"/>
              </p:ext>
            </p:extLst>
          </p:nvPr>
        </p:nvGraphicFramePr>
        <p:xfrm>
          <a:off x="836579" y="2375333"/>
          <a:ext cx="7490298" cy="1160718"/>
        </p:xfrm>
        <a:graphic>
          <a:graphicData uri="http://schemas.openxmlformats.org/drawingml/2006/table">
            <a:tbl>
              <a:tblPr firstRow="1" firstCol="1" bandRow="1"/>
              <a:tblGrid>
                <a:gridCol w="2314126">
                  <a:extLst>
                    <a:ext uri="{9D8B030D-6E8A-4147-A177-3AD203B41FA5}">
                      <a16:colId xmlns:a16="http://schemas.microsoft.com/office/drawing/2014/main" val="3175378122"/>
                    </a:ext>
                  </a:extLst>
                </a:gridCol>
                <a:gridCol w="2102231">
                  <a:extLst>
                    <a:ext uri="{9D8B030D-6E8A-4147-A177-3AD203B41FA5}">
                      <a16:colId xmlns:a16="http://schemas.microsoft.com/office/drawing/2014/main" val="22120688"/>
                    </a:ext>
                  </a:extLst>
                </a:gridCol>
                <a:gridCol w="924128">
                  <a:extLst>
                    <a:ext uri="{9D8B030D-6E8A-4147-A177-3AD203B41FA5}">
                      <a16:colId xmlns:a16="http://schemas.microsoft.com/office/drawing/2014/main" val="555127285"/>
                    </a:ext>
                  </a:extLst>
                </a:gridCol>
                <a:gridCol w="2149813">
                  <a:extLst>
                    <a:ext uri="{9D8B030D-6E8A-4147-A177-3AD203B41FA5}">
                      <a16:colId xmlns:a16="http://schemas.microsoft.com/office/drawing/2014/main" val="724644914"/>
                    </a:ext>
                  </a:extLst>
                </a:gridCol>
              </a:tblGrid>
              <a:tr h="0">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Comitative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Adjunction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b="1" i="1" kern="100" dirty="0" err="1">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Në</a:t>
                      </a: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-Ø-lol</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ron</a:t>
                      </a:r>
                      <a:endPar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nSpc>
                          <a:spcPct val="115000"/>
                        </a:lnSpc>
                        <a:spcAft>
                          <a:spcPts val="800"/>
                        </a:spcAft>
                        <a:buNone/>
                      </a:pPr>
                      <a:r>
                        <a:rPr lang="en-US"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pëne</a:t>
                      </a: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NZ" sz="2400" i="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2416998083"/>
                  </a:ext>
                </a:extLst>
              </a:tr>
              <a:tr h="0">
                <a:tc vMerge="1">
                  <a:txBody>
                    <a:bodyPr/>
                    <a:lstStyle/>
                    <a:p>
                      <a:pPr>
                        <a:lnSpc>
                          <a:spcPct val="115000"/>
                        </a:lnSpc>
                        <a:spcAft>
                          <a:spcPts val="800"/>
                        </a:spcAft>
                        <a:buNone/>
                      </a:pPr>
                      <a:endParaRPr lang="en-NZ" sz="2000" kern="100" cap="none"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1</a:t>
                      </a:r>
                      <a:r>
                        <a:rPr lang="en-US" sz="2400" b="1" kern="100" cap="small" baseline="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sg</a:t>
                      </a: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-nfut-</a:t>
                      </a:r>
                      <a:r>
                        <a:rPr lang="en-US" sz="2400" kern="100" cap="none" baseline="0" dirty="0">
                          <a:effectLst/>
                          <a:latin typeface="Times New Roman" panose="02020603050405020304" pitchFamily="18" charset="0"/>
                          <a:ea typeface="DengXian" panose="02010600030101010101" pitchFamily="2" charset="-122"/>
                          <a:cs typeface="Times New Roman" panose="02020603050405020304" pitchFamily="18" charset="0"/>
                        </a:rPr>
                        <a:t>stay</a:t>
                      </a:r>
                      <a:endParaRPr lang="en-NZ" sz="2400" kern="100" cap="none"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with</a:t>
                      </a:r>
                      <a:endPar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maternal.uncle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83474517"/>
                  </a:ext>
                </a:extLst>
              </a:tr>
              <a:tr h="218934">
                <a:tc vMerge="1">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endParaRPr lang="en-US"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‘I stayed with (my) maternal uncle.’ [16]</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NZ"/>
                    </a:p>
                  </a:txBody>
                  <a:tcPr/>
                </a:tc>
                <a:extLst>
                  <a:ext uri="{0D108BD9-81ED-4DB2-BD59-A6C34878D82A}">
                    <a16:rowId xmlns:a16="http://schemas.microsoft.com/office/drawing/2014/main" val="2797079939"/>
                  </a:ext>
                </a:extLst>
              </a:tr>
            </a:tbl>
          </a:graphicData>
        </a:graphic>
      </p:graphicFrame>
    </p:spTree>
    <p:extLst>
      <p:ext uri="{BB962C8B-B14F-4D97-AF65-F5344CB8AC3E}">
        <p14:creationId xmlns:p14="http://schemas.microsoft.com/office/powerpoint/2010/main" val="243835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BB433-1FF3-A30B-44BC-556FBF431B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AC7619-B88E-313F-E355-93F95E52DD5D}"/>
              </a:ext>
            </a:extLst>
          </p:cNvPr>
          <p:cNvSpPr>
            <a:spLocks noGrp="1"/>
          </p:cNvSpPr>
          <p:nvPr>
            <p:ph type="title"/>
          </p:nvPr>
        </p:nvSpPr>
        <p:spPr>
          <a:xfrm>
            <a:off x="768626" y="421434"/>
            <a:ext cx="10429073" cy="999744"/>
          </a:xfrm>
        </p:spPr>
        <p:txBody>
          <a:bodyPr/>
          <a:lstStyle/>
          <a:p>
            <a:r>
              <a:rPr lang="en-US" cap="small" dirty="0"/>
              <a:t>with </a:t>
            </a:r>
            <a:r>
              <a:rPr lang="mi-NZ" dirty="0" err="1"/>
              <a:t>in</a:t>
            </a:r>
            <a:r>
              <a:rPr lang="mi-NZ" dirty="0"/>
              <a:t> </a:t>
            </a:r>
            <a:r>
              <a:rPr lang="mi-NZ" dirty="0" err="1"/>
              <a:t>Atchin</a:t>
            </a:r>
            <a:r>
              <a:rPr lang="mi-NZ" dirty="0"/>
              <a:t> </a:t>
            </a:r>
            <a:endParaRPr lang="en-NZ" dirty="0"/>
          </a:p>
        </p:txBody>
      </p:sp>
      <p:graphicFrame>
        <p:nvGraphicFramePr>
          <p:cNvPr id="6" name="Table 5">
            <a:extLst>
              <a:ext uri="{FF2B5EF4-FFF2-40B4-BE49-F238E27FC236}">
                <a16:creationId xmlns:a16="http://schemas.microsoft.com/office/drawing/2014/main" id="{C2FB49F8-2962-ACDA-9DF1-1830AE66F91B}"/>
              </a:ext>
            </a:extLst>
          </p:cNvPr>
          <p:cNvGraphicFramePr>
            <a:graphicFrameLocks noGrp="1"/>
          </p:cNvGraphicFramePr>
          <p:nvPr>
            <p:extLst>
              <p:ext uri="{D42A27DB-BD31-4B8C-83A1-F6EECF244321}">
                <p14:modId xmlns:p14="http://schemas.microsoft.com/office/powerpoint/2010/main" val="2677424954"/>
              </p:ext>
            </p:extLst>
          </p:nvPr>
        </p:nvGraphicFramePr>
        <p:xfrm>
          <a:off x="690664" y="1806400"/>
          <a:ext cx="8762102" cy="1160718"/>
        </p:xfrm>
        <a:graphic>
          <a:graphicData uri="http://schemas.openxmlformats.org/drawingml/2006/table">
            <a:tbl>
              <a:tblPr firstRow="1" firstCol="1" bandRow="1"/>
              <a:tblGrid>
                <a:gridCol w="1909689">
                  <a:extLst>
                    <a:ext uri="{9D8B030D-6E8A-4147-A177-3AD203B41FA5}">
                      <a16:colId xmlns:a16="http://schemas.microsoft.com/office/drawing/2014/main" val="1215043336"/>
                    </a:ext>
                  </a:extLst>
                </a:gridCol>
                <a:gridCol w="1732598">
                  <a:extLst>
                    <a:ext uri="{9D8B030D-6E8A-4147-A177-3AD203B41FA5}">
                      <a16:colId xmlns:a16="http://schemas.microsoft.com/office/drawing/2014/main" val="2639054703"/>
                    </a:ext>
                  </a:extLst>
                </a:gridCol>
                <a:gridCol w="715010">
                  <a:extLst>
                    <a:ext uri="{9D8B030D-6E8A-4147-A177-3AD203B41FA5}">
                      <a16:colId xmlns:a16="http://schemas.microsoft.com/office/drawing/2014/main" val="1392204475"/>
                    </a:ext>
                  </a:extLst>
                </a:gridCol>
                <a:gridCol w="2537270">
                  <a:extLst>
                    <a:ext uri="{9D8B030D-6E8A-4147-A177-3AD203B41FA5}">
                      <a16:colId xmlns:a16="http://schemas.microsoft.com/office/drawing/2014/main" val="3003718608"/>
                    </a:ext>
                  </a:extLst>
                </a:gridCol>
                <a:gridCol w="1867535">
                  <a:extLst>
                    <a:ext uri="{9D8B030D-6E8A-4147-A177-3AD203B41FA5}">
                      <a16:colId xmlns:a16="http://schemas.microsoft.com/office/drawing/2014/main" val="4072468142"/>
                    </a:ext>
                  </a:extLst>
                </a:gridCol>
              </a:tblGrid>
              <a:tr h="0">
                <a:tc rowSpan="3">
                  <a:txBody>
                    <a:bodyPr/>
                    <a:lstStyle/>
                    <a:p>
                      <a:pPr algn="l"/>
                      <a:r>
                        <a:rPr lang="en-US" sz="2400" b="1" i="1" dirty="0">
                          <a:solidFill>
                            <a:schemeClr val="accent5">
                              <a:lumMod val="75000"/>
                            </a:schemeClr>
                          </a:solidFill>
                          <a:latin typeface="Times New Roman" panose="02020603050405020304" pitchFamily="18" charset="0"/>
                          <a:cs typeface="Times New Roman" panose="02020603050405020304" pitchFamily="18" charset="0"/>
                        </a:rPr>
                        <a:t>Comitative </a:t>
                      </a:r>
                    </a:p>
                    <a:p>
                      <a:pPr algn="l"/>
                      <a:r>
                        <a:rPr lang="en-US" sz="2400" b="1" i="1" dirty="0">
                          <a:solidFill>
                            <a:schemeClr val="accent5">
                              <a:lumMod val="75000"/>
                            </a:schemeClr>
                          </a:solidFill>
                          <a:latin typeface="Times New Roman" panose="02020603050405020304" pitchFamily="18" charset="0"/>
                          <a:cs typeface="Times New Roman" panose="02020603050405020304" pitchFamily="18" charset="0"/>
                        </a:rPr>
                        <a:t>Adjunction</a:t>
                      </a:r>
                    </a:p>
                    <a:p>
                      <a:pPr>
                        <a:lnSpc>
                          <a:spcPct val="115000"/>
                        </a:lnSpc>
                        <a:spcAft>
                          <a:spcPts val="800"/>
                        </a:spcAft>
                        <a:buNone/>
                      </a:pP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Natu-k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US" sz="2400" i="1" kern="100" dirty="0">
                          <a:effectLst/>
                          <a:latin typeface="Times New Roman" panose="02020603050405020304" pitchFamily="18" charset="0"/>
                          <a:ea typeface="DengXian" panose="02010600030101010101" pitchFamily="2" charset="-122"/>
                          <a:cs typeface="Times New Roman" panose="02020603050405020304" pitchFamily="18" charset="0"/>
                        </a:rPr>
                        <a:t>se</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400" b="1" i="1" dirty="0" err="1">
                          <a:solidFill>
                            <a:schemeClr val="accent2">
                              <a:lumMod val="75000"/>
                            </a:schemeClr>
                          </a:solidFill>
                          <a:latin typeface="Times New Roman" panose="02020603050405020304" pitchFamily="18" charset="0"/>
                          <a:cs typeface="Times New Roman" panose="02020603050405020304" pitchFamily="18" charset="0"/>
                        </a:rPr>
                        <a:t>ar</a:t>
                      </a:r>
                      <a:r>
                        <a:rPr lang="en-US" sz="2400" i="1" dirty="0">
                          <a:latin typeface="Times New Roman" panose="02020603050405020304" pitchFamily="18" charset="0"/>
                          <a:cs typeface="Times New Roman" panose="02020603050405020304" pitchFamily="18" charset="0"/>
                        </a:rPr>
                        <a:t>-lek</a:t>
                      </a:r>
                      <a:endParaRPr lang="en-NZ" sz="2400" i="1" dirty="0">
                        <a:latin typeface="Times New Roman" panose="02020603050405020304" pitchFamily="18"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400" b="1" i="1" dirty="0" err="1">
                          <a:solidFill>
                            <a:schemeClr val="accent5">
                              <a:lumMod val="75000"/>
                            </a:schemeClr>
                          </a:solidFill>
                          <a:latin typeface="Times New Roman" panose="02020603050405020304" pitchFamily="18" charset="0"/>
                          <a:cs typeface="Times New Roman" panose="02020603050405020304" pitchFamily="18" charset="0"/>
                        </a:rPr>
                        <a:t>ron</a:t>
                      </a:r>
                      <a:r>
                        <a:rPr lang="en-US" sz="2400" b="1" i="1" dirty="0">
                          <a:solidFill>
                            <a:schemeClr val="accent5">
                              <a:lumMod val="75000"/>
                            </a:schemeClr>
                          </a:solidFill>
                          <a:latin typeface="Times New Roman" panose="02020603050405020304" pitchFamily="18" charset="0"/>
                          <a:cs typeface="Times New Roman" panose="02020603050405020304" pitchFamily="18" charset="0"/>
                        </a:rPr>
                        <a:t>-</a:t>
                      </a:r>
                      <a:r>
                        <a:rPr lang="en-US" sz="2400" b="1" i="1" dirty="0" err="1">
                          <a:solidFill>
                            <a:schemeClr val="accent5">
                              <a:lumMod val="75000"/>
                            </a:schemeClr>
                          </a:solidFill>
                          <a:latin typeface="Times New Roman" panose="02020603050405020304" pitchFamily="18" charset="0"/>
                          <a:cs typeface="Times New Roman" panose="02020603050405020304" pitchFamily="18" charset="0"/>
                        </a:rPr>
                        <a:t>i</a:t>
                      </a:r>
                      <a:r>
                        <a:rPr lang="en-US" sz="2400" b="1" i="1" dirty="0">
                          <a:solidFill>
                            <a:schemeClr val="accent5">
                              <a:lumMod val="75000"/>
                            </a:schemeClr>
                          </a:solidFill>
                          <a:latin typeface="Times New Roman" panose="02020603050405020304" pitchFamily="18" charset="0"/>
                          <a:cs typeface="Times New Roman" panose="02020603050405020304" pitchFamily="18" charset="0"/>
                        </a:rPr>
                        <a:t>-</a:t>
                      </a:r>
                      <a:r>
                        <a:rPr lang="en-US" sz="2400" b="1" i="1" dirty="0">
                          <a:solidFill>
                            <a:schemeClr val="accent2">
                              <a:lumMod val="75000"/>
                            </a:schemeClr>
                          </a:solidFill>
                          <a:latin typeface="Times New Roman" panose="02020603050405020304" pitchFamily="18" charset="0"/>
                          <a:cs typeface="Times New Roman" panose="02020603050405020304" pitchFamily="18" charset="0"/>
                        </a:rPr>
                        <a:t>a</a:t>
                      </a:r>
                      <a:r>
                        <a:rPr lang="en-US" sz="2400" i="1" dirty="0">
                          <a:latin typeface="Times New Roman" panose="02020603050405020304" pitchFamily="18" charset="0"/>
                          <a:cs typeface="Times New Roman" panose="02020603050405020304" pitchFamily="18" charset="0"/>
                        </a:rPr>
                        <a:t>.</a:t>
                      </a:r>
                      <a:endParaRPr lang="en-NZ" sz="2400" i="0" dirty="0">
                        <a:latin typeface="Times New Roman" panose="02020603050405020304" pitchFamily="18"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57036307"/>
                  </a:ext>
                </a:extLst>
              </a:tr>
              <a:tr h="0">
                <a:tc vMerge="1">
                  <a:txBody>
                    <a:bodyPr/>
                    <a:lstStyle/>
                    <a:p>
                      <a:pPr>
                        <a:lnSpc>
                          <a:spcPct val="115000"/>
                        </a:lnSpc>
                        <a:spcAft>
                          <a:spcPts val="800"/>
                        </a:spcAft>
                        <a:buNone/>
                      </a:pPr>
                      <a:endParaRPr lang="en-NZ" sz="20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child-</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1sg.ps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neg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3</a:t>
                      </a:r>
                      <a:r>
                        <a:rPr lang="en-NZ" sz="2400" b="1" kern="100" cap="small" baseline="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pl</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.neg.nfut</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-stay</a:t>
                      </a:r>
                      <a:endParaRPr lang="en-NZ" sz="2400" dirty="0">
                        <a:latin typeface="Times New Roman" panose="02020603050405020304" pitchFamily="18"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400" cap="small" baseline="0" dirty="0">
                          <a:latin typeface="Times New Roman" panose="02020603050405020304" pitchFamily="18" charset="0"/>
                          <a:cs typeface="Times New Roman" panose="02020603050405020304" pitchFamily="18" charset="0"/>
                        </a:rPr>
                        <a:t>with</a:t>
                      </a:r>
                      <a:r>
                        <a:rPr lang="en-US" sz="2400" dirty="0">
                          <a:latin typeface="Times New Roman" panose="02020603050405020304" pitchFamily="18" charset="0"/>
                          <a:cs typeface="Times New Roman" panose="02020603050405020304" pitchFamily="18" charset="0"/>
                        </a:rPr>
                        <a:t>-</a:t>
                      </a:r>
                      <a:r>
                        <a:rPr lang="en-US" sz="2400" b="1" cap="small" baseline="0" dirty="0">
                          <a:solidFill>
                            <a:schemeClr val="accent5">
                              <a:lumMod val="75000"/>
                            </a:schemeClr>
                          </a:solidFill>
                          <a:latin typeface="Times New Roman" panose="02020603050405020304" pitchFamily="18" charset="0"/>
                          <a:cs typeface="Times New Roman" panose="02020603050405020304" pitchFamily="18" charset="0"/>
                        </a:rPr>
                        <a:t>tr</a:t>
                      </a:r>
                      <a:r>
                        <a:rPr lang="en-US" sz="2400" b="1" dirty="0">
                          <a:solidFill>
                            <a:schemeClr val="accent5">
                              <a:lumMod val="75000"/>
                            </a:schemeClr>
                          </a:solidFill>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1</a:t>
                      </a:r>
                      <a:r>
                        <a:rPr lang="en-US" sz="2400" b="1" cap="small" baseline="0" dirty="0">
                          <a:solidFill>
                            <a:schemeClr val="accent2">
                              <a:lumMod val="75000"/>
                            </a:schemeClr>
                          </a:solidFill>
                          <a:latin typeface="Times New Roman" panose="02020603050405020304" pitchFamily="18" charset="0"/>
                          <a:cs typeface="Times New Roman" panose="02020603050405020304" pitchFamily="18" charset="0"/>
                        </a:rPr>
                        <a:t>sg</a:t>
                      </a:r>
                      <a:endParaRPr lang="en-NZ" sz="2400" b="1" cap="small" baseline="0" dirty="0">
                        <a:solidFill>
                          <a:schemeClr val="accent2">
                            <a:lumMod val="75000"/>
                          </a:schemeClr>
                        </a:solidFill>
                        <a:latin typeface="Times New Roman" panose="02020603050405020304" pitchFamily="18"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4334332"/>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4">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‘My children do not live with me.’ [18]</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NZ"/>
                    </a:p>
                  </a:txBody>
                  <a:tcPr/>
                </a:tc>
                <a:tc hMerge="1">
                  <a:txBody>
                    <a:bodyPr/>
                    <a:lstStyle/>
                    <a:p>
                      <a:endParaRPr lang="en-NZ"/>
                    </a:p>
                  </a:txBody>
                  <a:tcPr/>
                </a:tc>
                <a:tc hMerge="1">
                  <a:txBody>
                    <a:bodyPr/>
                    <a:lstStyle/>
                    <a:p>
                      <a:endParaRPr lang="en-NZ"/>
                    </a:p>
                  </a:txBody>
                  <a:tcPr/>
                </a:tc>
                <a:extLst>
                  <a:ext uri="{0D108BD9-81ED-4DB2-BD59-A6C34878D82A}">
                    <a16:rowId xmlns:a16="http://schemas.microsoft.com/office/drawing/2014/main" val="2194990313"/>
                  </a:ext>
                </a:extLst>
              </a:tr>
            </a:tbl>
          </a:graphicData>
        </a:graphic>
      </p:graphicFrame>
      <p:graphicFrame>
        <p:nvGraphicFramePr>
          <p:cNvPr id="7" name="Table 6">
            <a:extLst>
              <a:ext uri="{FF2B5EF4-FFF2-40B4-BE49-F238E27FC236}">
                <a16:creationId xmlns:a16="http://schemas.microsoft.com/office/drawing/2014/main" id="{B39E5B33-4EC3-A20F-D06C-E18532851002}"/>
              </a:ext>
            </a:extLst>
          </p:cNvPr>
          <p:cNvGraphicFramePr>
            <a:graphicFrameLocks noGrp="1"/>
          </p:cNvGraphicFramePr>
          <p:nvPr>
            <p:extLst>
              <p:ext uri="{D42A27DB-BD31-4B8C-83A1-F6EECF244321}">
                <p14:modId xmlns:p14="http://schemas.microsoft.com/office/powerpoint/2010/main" val="3106031691"/>
              </p:ext>
            </p:extLst>
          </p:nvPr>
        </p:nvGraphicFramePr>
        <p:xfrm>
          <a:off x="632298" y="3429000"/>
          <a:ext cx="9138817" cy="1160718"/>
        </p:xfrm>
        <a:graphic>
          <a:graphicData uri="http://schemas.openxmlformats.org/drawingml/2006/table">
            <a:tbl>
              <a:tblPr firstRow="1" firstCol="1" bandRow="1"/>
              <a:tblGrid>
                <a:gridCol w="1942234">
                  <a:extLst>
                    <a:ext uri="{9D8B030D-6E8A-4147-A177-3AD203B41FA5}">
                      <a16:colId xmlns:a16="http://schemas.microsoft.com/office/drawing/2014/main" val="633810064"/>
                    </a:ext>
                  </a:extLst>
                </a:gridCol>
                <a:gridCol w="1898777">
                  <a:extLst>
                    <a:ext uri="{9D8B030D-6E8A-4147-A177-3AD203B41FA5}">
                      <a16:colId xmlns:a16="http://schemas.microsoft.com/office/drawing/2014/main" val="2318165844"/>
                    </a:ext>
                  </a:extLst>
                </a:gridCol>
                <a:gridCol w="1262698">
                  <a:extLst>
                    <a:ext uri="{9D8B030D-6E8A-4147-A177-3AD203B41FA5}">
                      <a16:colId xmlns:a16="http://schemas.microsoft.com/office/drawing/2014/main" val="3636099018"/>
                    </a:ext>
                  </a:extLst>
                </a:gridCol>
                <a:gridCol w="2543810">
                  <a:extLst>
                    <a:ext uri="{9D8B030D-6E8A-4147-A177-3AD203B41FA5}">
                      <a16:colId xmlns:a16="http://schemas.microsoft.com/office/drawing/2014/main" val="570448802"/>
                    </a:ext>
                  </a:extLst>
                </a:gridCol>
                <a:gridCol w="1491298">
                  <a:extLst>
                    <a:ext uri="{9D8B030D-6E8A-4147-A177-3AD203B41FA5}">
                      <a16:colId xmlns:a16="http://schemas.microsoft.com/office/drawing/2014/main" val="1496735491"/>
                    </a:ext>
                  </a:extLst>
                </a:gridCol>
              </a:tblGrid>
              <a:tr h="0">
                <a:tc rowSpan="3">
                  <a:txBody>
                    <a:bodyPr/>
                    <a:lstStyle/>
                    <a:p>
                      <a:pPr algn="l">
                        <a:lnSpc>
                          <a:spcPct val="100000"/>
                        </a:lnSpc>
                        <a:spcAft>
                          <a:spcPts val="0"/>
                        </a:spcAft>
                        <a:buNone/>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Conjunctive </a:t>
                      </a:r>
                    </a:p>
                    <a:p>
                      <a:pPr algn="l">
                        <a:lnSpc>
                          <a:spcPct val="100000"/>
                        </a:lnSpc>
                        <a:spcAft>
                          <a:spcPts val="0"/>
                        </a:spcAft>
                        <a:buNone/>
                      </a:pPr>
                      <a:r>
                        <a:rPr lang="en-US"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Coordination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Nasup </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sa</a:t>
                      </a: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ron-i</a:t>
                      </a:r>
                      <a:endParaRPr lang="en-NZ" sz="2400" b="1" i="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leter</a:t>
                      </a: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 s-</a:t>
                      </a: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en</a:t>
                      </a:r>
                      <a:endParaRPr lang="en-NZ" sz="2400" i="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a:lnSpc>
                          <a:spcPct val="115000"/>
                        </a:lnSpc>
                        <a:spcAft>
                          <a:spcPts val="800"/>
                        </a:spcAft>
                        <a:buNone/>
                      </a:pPr>
                      <a:endPar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468346"/>
                  </a:ext>
                </a:extLst>
              </a:tr>
              <a:tr h="0">
                <a:tc vMerge="1">
                  <a:txBody>
                    <a:bodyPr/>
                    <a:lstStyle/>
                    <a:p>
                      <a:pPr>
                        <a:lnSpc>
                          <a:spcPct val="115000"/>
                        </a:lnSpc>
                        <a:spcAft>
                          <a:spcPts val="800"/>
                        </a:spcAft>
                        <a:buNone/>
                      </a:pPr>
                      <a:endParaRPr lang="en-NZ" sz="20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man </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indef.sg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with</a:t>
                      </a: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tr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woman </a:t>
                      </a:r>
                      <a:r>
                        <a:rPr lang="en-NZ" sz="240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cls-3sg.ps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15000"/>
                        </a:lnSpc>
                        <a:spcAft>
                          <a:spcPts val="800"/>
                        </a:spcAft>
                        <a:buNone/>
                      </a:pPr>
                      <a:endParaRPr lang="en-NZ" sz="2400" kern="100" cap="none"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9015095"/>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4">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‘a man and his wife’ [19]</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05428242"/>
                  </a:ext>
                </a:extLst>
              </a:tr>
            </a:tbl>
          </a:graphicData>
        </a:graphic>
      </p:graphicFrame>
      <p:graphicFrame>
        <p:nvGraphicFramePr>
          <p:cNvPr id="3" name="Table 2">
            <a:extLst>
              <a:ext uri="{FF2B5EF4-FFF2-40B4-BE49-F238E27FC236}">
                <a16:creationId xmlns:a16="http://schemas.microsoft.com/office/drawing/2014/main" id="{8D7010E1-633A-6566-FCB6-EA4D07009BA9}"/>
              </a:ext>
            </a:extLst>
          </p:cNvPr>
          <p:cNvGraphicFramePr>
            <a:graphicFrameLocks noGrp="1"/>
          </p:cNvGraphicFramePr>
          <p:nvPr>
            <p:extLst>
              <p:ext uri="{D42A27DB-BD31-4B8C-83A1-F6EECF244321}">
                <p14:modId xmlns:p14="http://schemas.microsoft.com/office/powerpoint/2010/main" val="174229803"/>
              </p:ext>
            </p:extLst>
          </p:nvPr>
        </p:nvGraphicFramePr>
        <p:xfrm>
          <a:off x="690664" y="5051600"/>
          <a:ext cx="9134000" cy="1160718"/>
        </p:xfrm>
        <a:graphic>
          <a:graphicData uri="http://schemas.openxmlformats.org/drawingml/2006/table">
            <a:tbl>
              <a:tblPr firstRow="1" firstCol="1" bandRow="1"/>
              <a:tblGrid>
                <a:gridCol w="1872774">
                  <a:extLst>
                    <a:ext uri="{9D8B030D-6E8A-4147-A177-3AD203B41FA5}">
                      <a16:colId xmlns:a16="http://schemas.microsoft.com/office/drawing/2014/main" val="775384563"/>
                    </a:ext>
                  </a:extLst>
                </a:gridCol>
                <a:gridCol w="1362710">
                  <a:extLst>
                    <a:ext uri="{9D8B030D-6E8A-4147-A177-3AD203B41FA5}">
                      <a16:colId xmlns:a16="http://schemas.microsoft.com/office/drawing/2014/main" val="351933386"/>
                    </a:ext>
                  </a:extLst>
                </a:gridCol>
                <a:gridCol w="1262698">
                  <a:extLst>
                    <a:ext uri="{9D8B030D-6E8A-4147-A177-3AD203B41FA5}">
                      <a16:colId xmlns:a16="http://schemas.microsoft.com/office/drawing/2014/main" val="2398665891"/>
                    </a:ext>
                  </a:extLst>
                </a:gridCol>
                <a:gridCol w="922973">
                  <a:extLst>
                    <a:ext uri="{9D8B030D-6E8A-4147-A177-3AD203B41FA5}">
                      <a16:colId xmlns:a16="http://schemas.microsoft.com/office/drawing/2014/main" val="244002507"/>
                    </a:ext>
                  </a:extLst>
                </a:gridCol>
                <a:gridCol w="1022985">
                  <a:extLst>
                    <a:ext uri="{9D8B030D-6E8A-4147-A177-3AD203B41FA5}">
                      <a16:colId xmlns:a16="http://schemas.microsoft.com/office/drawing/2014/main" val="1157655247"/>
                    </a:ext>
                  </a:extLst>
                </a:gridCol>
                <a:gridCol w="2689860">
                  <a:extLst>
                    <a:ext uri="{9D8B030D-6E8A-4147-A177-3AD203B41FA5}">
                      <a16:colId xmlns:a16="http://schemas.microsoft.com/office/drawing/2014/main" val="4292338160"/>
                    </a:ext>
                  </a:extLst>
                </a:gridCol>
              </a:tblGrid>
              <a:tr h="0">
                <a:tc rowSpan="3">
                  <a:txBody>
                    <a:bodyPr/>
                    <a:lstStyle/>
                    <a:p>
                      <a:pPr>
                        <a:lnSpc>
                          <a:spcPct val="115000"/>
                        </a:lnSpc>
                        <a:spcAft>
                          <a:spcPts val="800"/>
                        </a:spcAft>
                        <a:buNone/>
                      </a:pPr>
                      <a:r>
                        <a:rPr lang="en-US"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Inclusory Pronominal</a:t>
                      </a:r>
                      <a:endParaRPr lang="en-NZ" sz="2400" b="1" i="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Kiam</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err="1">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ron-i</a:t>
                      </a:r>
                      <a:endParaRPr lang="en-NZ" sz="2400" b="1" kern="100" dirty="0">
                        <a:solidFill>
                          <a:schemeClr val="accent5">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i="1" kern="100" dirty="0">
                          <a:effectLst/>
                          <a:latin typeface="Times New Roman" panose="02020603050405020304" pitchFamily="18" charset="0"/>
                          <a:ea typeface="DengXian" panose="02010600030101010101" pitchFamily="2" charset="-122"/>
                          <a:cs typeface="Times New Roman" panose="02020603050405020304" pitchFamily="18" charset="0"/>
                        </a:rPr>
                        <a:t>te</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i="1" kern="100" dirty="0" err="1">
                          <a:effectLst/>
                          <a:latin typeface="Times New Roman" panose="02020603050405020304" pitchFamily="18" charset="0"/>
                          <a:ea typeface="DengXian" panose="02010600030101010101" pitchFamily="2" charset="-122"/>
                          <a:cs typeface="Times New Roman" panose="02020603050405020304" pitchFamily="18" charset="0"/>
                        </a:rPr>
                        <a:t>sak</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solidFill>
                      <a:schemeClr val="accent1">
                        <a:lumMod val="40000"/>
                        <a:lumOff val="60000"/>
                      </a:schemeClr>
                    </a:solidFill>
                  </a:tcPr>
                </a:tc>
                <a:tc>
                  <a:txBody>
                    <a:bodyPr/>
                    <a:lstStyle/>
                    <a:p>
                      <a:pPr>
                        <a:lnSpc>
                          <a:spcPct val="115000"/>
                        </a:lnSpc>
                        <a:spcAft>
                          <a:spcPts val="800"/>
                        </a:spcAft>
                        <a:buNone/>
                      </a:pPr>
                      <a:r>
                        <a:rPr lang="en-NZ" sz="2400" b="1" i="1" kern="100"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nom</a:t>
                      </a:r>
                      <a:r>
                        <a:rPr lang="en-NZ" sz="2400" b="0" i="1" kern="100" dirty="0">
                          <a:effectLst/>
                          <a:latin typeface="Times New Roman" panose="02020603050405020304" pitchFamily="18" charset="0"/>
                          <a:ea typeface="DengXian" panose="02010600030101010101" pitchFamily="2" charset="-122"/>
                          <a:cs typeface="Times New Roman" panose="02020603050405020304" pitchFamily="18" charset="0"/>
                        </a:rPr>
                        <a:t>-la-</a:t>
                      </a:r>
                      <a:r>
                        <a:rPr lang="en-NZ" sz="2400" b="0" i="1" kern="100" dirty="0" err="1">
                          <a:effectLst/>
                          <a:latin typeface="Times New Roman" panose="02020603050405020304" pitchFamily="18" charset="0"/>
                          <a:ea typeface="DengXian" panose="02010600030101010101" pitchFamily="2" charset="-122"/>
                          <a:cs typeface="Times New Roman" panose="02020603050405020304" pitchFamily="18" charset="0"/>
                        </a:rPr>
                        <a:t>i</a:t>
                      </a:r>
                      <a:endPar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4172838306"/>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NZ" sz="2400" kern="10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kern="100" cap="small">
                          <a:effectLst/>
                          <a:latin typeface="Times New Roman" panose="02020603050405020304" pitchFamily="18" charset="0"/>
                          <a:ea typeface="DengXian" panose="02010600030101010101" pitchFamily="2" charset="-122"/>
                          <a:cs typeface="Times New Roman" panose="02020603050405020304" pitchFamily="18" charset="0"/>
                        </a:rPr>
                        <a:t>pl.excl</a:t>
                      </a:r>
                      <a:endParaRPr lang="en-NZ" sz="2400" kern="10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US" sz="2400" i="0" kern="100" cap="small" baseline="0" dirty="0">
                          <a:effectLst/>
                          <a:latin typeface="Times New Roman" panose="02020603050405020304" pitchFamily="18" charset="0"/>
                          <a:ea typeface="DengXian" panose="02010600030101010101" pitchFamily="2" charset="-122"/>
                          <a:cs typeface="Times New Roman" panose="02020603050405020304" pitchFamily="18" charset="0"/>
                        </a:rPr>
                        <a:t>with-tr</a:t>
                      </a:r>
                      <a:endParaRPr lang="en-NZ" sz="2400" i="0" kern="100" cap="small" baseline="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father</a:t>
                      </a:r>
                    </a:p>
                  </a:txBody>
                  <a:tcPr marL="68580" marR="68580" marT="0" marB="0">
                    <a:lnL>
                      <a:noFill/>
                    </a:lnL>
                    <a:lnR>
                      <a:noFill/>
                    </a:lnR>
                    <a:lnT>
                      <a:noFill/>
                    </a:lnT>
                    <a:lnB>
                      <a:noFill/>
                    </a:lnB>
                    <a:noFill/>
                  </a:tcPr>
                </a:tc>
                <a:tc>
                  <a:txBody>
                    <a:bodyPr/>
                    <a:lstStyle/>
                    <a:p>
                      <a:pPr>
                        <a:lnSpc>
                          <a:spcPct val="115000"/>
                        </a:lnSpc>
                        <a:spcAft>
                          <a:spcPts val="800"/>
                        </a:spcAft>
                        <a:buNone/>
                      </a:pPr>
                      <a:r>
                        <a:rPr lang="en-NZ" sz="2400" kern="100" dirty="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kern="100" cap="small" dirty="0">
                          <a:effectLst/>
                          <a:latin typeface="Times New Roman" panose="02020603050405020304" pitchFamily="18" charset="0"/>
                          <a:ea typeface="DengXian" panose="02010600030101010101" pitchFamily="2" charset="-122"/>
                          <a:cs typeface="Times New Roman" panose="02020603050405020304" pitchFamily="18" charset="0"/>
                        </a:rPr>
                        <a:t>sg.ps</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a:txBody>
                    <a:bodyPr/>
                    <a:lstStyle/>
                    <a:p>
                      <a:pPr>
                        <a:lnSpc>
                          <a:spcPct val="115000"/>
                        </a:lnSpc>
                        <a:spcAft>
                          <a:spcPts val="800"/>
                        </a:spcAft>
                        <a:buNone/>
                      </a:pPr>
                      <a:r>
                        <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rPr>
                        <a:t>1</a:t>
                      </a:r>
                      <a:r>
                        <a:rPr lang="en-NZ" sz="2400" b="1" kern="100" cap="small" dirty="0">
                          <a:solidFill>
                            <a:schemeClr val="accent2">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du</a:t>
                      </a:r>
                      <a:r>
                        <a:rPr lang="en-NZ" sz="2400" b="0" kern="100" cap="small" dirty="0">
                          <a:effectLst/>
                          <a:latin typeface="Times New Roman" panose="02020603050405020304" pitchFamily="18" charset="0"/>
                          <a:ea typeface="DengXian" panose="02010600030101010101" pitchFamily="2" charset="-122"/>
                          <a:cs typeface="Times New Roman" panose="02020603050405020304" pitchFamily="18" charset="0"/>
                        </a:rPr>
                        <a:t>.excl.r-</a:t>
                      </a:r>
                      <a:r>
                        <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rPr>
                        <a:t>take-</a:t>
                      </a:r>
                      <a:r>
                        <a:rPr lang="en-NZ" sz="2400" b="0" kern="100" cap="small" dirty="0">
                          <a:effectLst/>
                          <a:latin typeface="Times New Roman" panose="02020603050405020304" pitchFamily="18" charset="0"/>
                          <a:ea typeface="DengXian" panose="02010600030101010101" pitchFamily="2" charset="-122"/>
                          <a:cs typeface="Times New Roman" panose="02020603050405020304" pitchFamily="18" charset="0"/>
                        </a:rPr>
                        <a:t>tr</a:t>
                      </a:r>
                      <a:endParaRPr lang="en-NZ" sz="2400" b="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87334450"/>
                  </a:ext>
                </a:extLst>
              </a:tr>
              <a:tr h="0">
                <a:tc v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gridSpan="5">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‘My dad and I take...’ (We, </a:t>
                      </a:r>
                      <a:r>
                        <a:rPr lang="en-US" sz="2400" b="1" kern="100" dirty="0">
                          <a:solidFill>
                            <a:schemeClr val="accent4">
                              <a:lumMod val="75000"/>
                            </a:schemeClr>
                          </a:solidFill>
                          <a:effectLst/>
                          <a:latin typeface="Times New Roman" panose="02020603050405020304" pitchFamily="18" charset="0"/>
                          <a:ea typeface="DengXian" panose="02010600030101010101" pitchFamily="2" charset="-122"/>
                          <a:cs typeface="Times New Roman" panose="02020603050405020304" pitchFamily="18" charset="0"/>
                        </a:rPr>
                        <a:t>including dad</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[12]</a:t>
                      </a:r>
                      <a:endParaRPr lang="en-NZ" sz="24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nchor="ctr">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tc hMerge="1">
                  <a:txBody>
                    <a:bodyPr/>
                    <a:lstStyle/>
                    <a:p>
                      <a:pPr>
                        <a:lnSpc>
                          <a:spcPct val="115000"/>
                        </a:lnSpc>
                        <a:spcAft>
                          <a:spcPts val="800"/>
                        </a:spcAft>
                        <a:buNone/>
                      </a:pPr>
                      <a:endParaRPr lang="en-NZ" sz="2000" kern="100" dirty="0">
                        <a:effectLst/>
                        <a:latin typeface="Times New Roman" panose="02020603050405020304" pitchFamily="18" charset="0"/>
                        <a:ea typeface="DengXian" panose="02010600030101010101" pitchFamily="2" charset="-122"/>
                        <a:cs typeface="Times New Roman" panose="02020603050405020304" pitchFamily="18" charset="0"/>
                      </a:endParaRPr>
                    </a:p>
                  </a:txBody>
                  <a:tcPr marL="68580" marR="68580" marT="0" marB="0">
                    <a:lnL>
                      <a:noFill/>
                    </a:lnL>
                    <a:lnR>
                      <a:noFill/>
                    </a:lnR>
                    <a:lnT>
                      <a:noFill/>
                    </a:lnT>
                    <a:lnB>
                      <a:noFill/>
                    </a:lnB>
                    <a:noFill/>
                  </a:tcPr>
                </a:tc>
                <a:extLst>
                  <a:ext uri="{0D108BD9-81ED-4DB2-BD59-A6C34878D82A}">
                    <a16:rowId xmlns:a16="http://schemas.microsoft.com/office/drawing/2014/main" val="3852854106"/>
                  </a:ext>
                </a:extLst>
              </a:tr>
            </a:tbl>
          </a:graphicData>
        </a:graphic>
      </p:graphicFrame>
    </p:spTree>
    <p:extLst>
      <p:ext uri="{BB962C8B-B14F-4D97-AF65-F5344CB8AC3E}">
        <p14:creationId xmlns:p14="http://schemas.microsoft.com/office/powerpoint/2010/main" val="298699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40F76-25AC-4DBB-EBCC-681FD9C451A2}"/>
              </a:ext>
            </a:extLst>
          </p:cNvPr>
          <p:cNvSpPr>
            <a:spLocks noGrp="1"/>
          </p:cNvSpPr>
          <p:nvPr>
            <p:ph type="title"/>
          </p:nvPr>
        </p:nvSpPr>
        <p:spPr>
          <a:xfrm>
            <a:off x="506497" y="312751"/>
            <a:ext cx="10535877" cy="1113695"/>
          </a:xfrm>
        </p:spPr>
        <p:txBody>
          <a:bodyPr>
            <a:normAutofit/>
          </a:bodyPr>
          <a:lstStyle/>
          <a:p>
            <a:r>
              <a:rPr lang="en-NZ" cap="small" dirty="0"/>
              <a:t>with-</a:t>
            </a:r>
            <a:r>
              <a:rPr lang="en-NZ" dirty="0"/>
              <a:t>languages on </a:t>
            </a:r>
            <a:r>
              <a:rPr lang="en-NZ" dirty="0" err="1"/>
              <a:t>Malekula</a:t>
            </a:r>
            <a:r>
              <a:rPr lang="en-NZ" dirty="0"/>
              <a:t> Island</a:t>
            </a:r>
          </a:p>
        </p:txBody>
      </p:sp>
      <p:sp>
        <p:nvSpPr>
          <p:cNvPr id="3" name="Content Placeholder 2">
            <a:extLst>
              <a:ext uri="{FF2B5EF4-FFF2-40B4-BE49-F238E27FC236}">
                <a16:creationId xmlns:a16="http://schemas.microsoft.com/office/drawing/2014/main" id="{C232693A-5DF2-3D76-A001-63104AAE11DC}"/>
              </a:ext>
            </a:extLst>
          </p:cNvPr>
          <p:cNvSpPr>
            <a:spLocks noGrp="1"/>
          </p:cNvSpPr>
          <p:nvPr>
            <p:ph idx="1"/>
          </p:nvPr>
        </p:nvSpPr>
        <p:spPr>
          <a:xfrm>
            <a:off x="506499" y="1865920"/>
            <a:ext cx="10068736" cy="4351337"/>
          </a:xfrm>
        </p:spPr>
        <p:txBody>
          <a:bodyPr>
            <a:normAutofit lnSpcReduction="10000"/>
          </a:bodyPr>
          <a:lstStyle/>
          <a:p>
            <a:pPr marL="0" indent="0">
              <a:buNone/>
            </a:pPr>
            <a:r>
              <a:rPr lang="en-NZ" sz="2000" i="1" dirty="0"/>
              <a:t>&gt; </a:t>
            </a:r>
            <a:r>
              <a:rPr lang="en-NZ" sz="2000" i="1" dirty="0" err="1"/>
              <a:t>ron</a:t>
            </a:r>
            <a:r>
              <a:rPr lang="en-NZ" sz="2000" i="1" dirty="0"/>
              <a:t> 		</a:t>
            </a:r>
            <a:r>
              <a:rPr lang="en-NZ" sz="2000" dirty="0"/>
              <a:t>Northern: </a:t>
            </a:r>
            <a:r>
              <a:rPr lang="en-NZ" sz="2000" b="1" dirty="0" err="1">
                <a:solidFill>
                  <a:schemeClr val="accent5">
                    <a:lumMod val="75000"/>
                  </a:schemeClr>
                </a:solidFill>
              </a:rPr>
              <a:t>Espiegle</a:t>
            </a:r>
            <a:r>
              <a:rPr lang="en-NZ" sz="2000" b="1" dirty="0">
                <a:solidFill>
                  <a:schemeClr val="accent5">
                    <a:lumMod val="75000"/>
                  </a:schemeClr>
                </a:solidFill>
              </a:rPr>
              <a:t> Bay/</a:t>
            </a:r>
            <a:r>
              <a:rPr lang="en-NZ" sz="2000" b="1" dirty="0" err="1">
                <a:solidFill>
                  <a:schemeClr val="accent5">
                    <a:lumMod val="75000"/>
                  </a:schemeClr>
                </a:solidFill>
              </a:rPr>
              <a:t>Tepërav</a:t>
            </a:r>
            <a:r>
              <a:rPr lang="en-NZ" sz="2000" b="1" i="1" dirty="0">
                <a:solidFill>
                  <a:schemeClr val="accent5">
                    <a:lumMod val="75000"/>
                  </a:schemeClr>
                </a:solidFill>
              </a:rPr>
              <a:t> </a:t>
            </a:r>
          </a:p>
          <a:p>
            <a:pPr marL="0" indent="0">
              <a:buNone/>
            </a:pPr>
            <a:r>
              <a:rPr lang="en-NZ" sz="2000" i="1" dirty="0"/>
              <a:t>&gt; </a:t>
            </a:r>
            <a:r>
              <a:rPr lang="en-NZ" sz="2000" i="1" dirty="0" err="1"/>
              <a:t>rrun</a:t>
            </a:r>
            <a:r>
              <a:rPr lang="en-NZ" sz="2000" i="1" dirty="0"/>
              <a:t>		</a:t>
            </a:r>
            <a:r>
              <a:rPr lang="en-NZ" sz="2000" dirty="0"/>
              <a:t>Northern: Nese </a:t>
            </a:r>
          </a:p>
          <a:p>
            <a:pPr marL="0" indent="0">
              <a:buNone/>
            </a:pPr>
            <a:r>
              <a:rPr lang="en-NZ" sz="2000" i="1" dirty="0"/>
              <a:t>&gt; </a:t>
            </a:r>
            <a:r>
              <a:rPr lang="en-NZ" sz="2000" i="1" dirty="0" err="1"/>
              <a:t>ron-i</a:t>
            </a:r>
            <a:r>
              <a:rPr lang="en-NZ" sz="2000" i="1" dirty="0"/>
              <a:t> 		</a:t>
            </a:r>
            <a:r>
              <a:rPr lang="en-NZ" sz="2000" dirty="0"/>
              <a:t>Eastern: </a:t>
            </a:r>
            <a:r>
              <a:rPr lang="en-NZ" sz="2000" b="1" dirty="0" err="1">
                <a:solidFill>
                  <a:schemeClr val="accent5">
                    <a:lumMod val="75000"/>
                  </a:schemeClr>
                </a:solidFill>
              </a:rPr>
              <a:t>Atchin</a:t>
            </a:r>
            <a:endParaRPr lang="en-NZ" sz="2000" b="1" dirty="0">
              <a:solidFill>
                <a:schemeClr val="accent5">
                  <a:lumMod val="75000"/>
                </a:schemeClr>
              </a:solidFill>
            </a:endParaRPr>
          </a:p>
          <a:p>
            <a:pPr marL="0" indent="0">
              <a:buNone/>
            </a:pPr>
            <a:r>
              <a:rPr lang="en-NZ" sz="2000" dirty="0"/>
              <a:t>&gt; </a:t>
            </a:r>
            <a:r>
              <a:rPr lang="en-NZ" sz="2000" i="1" dirty="0" err="1"/>
              <a:t>rron-i</a:t>
            </a:r>
            <a:r>
              <a:rPr lang="en-NZ" sz="2000" i="1" dirty="0"/>
              <a:t> 	</a:t>
            </a:r>
            <a:r>
              <a:rPr lang="en-NZ" sz="2000" dirty="0"/>
              <a:t>Eastern: </a:t>
            </a:r>
            <a:r>
              <a:rPr lang="en-NZ" sz="2000" dirty="0" err="1"/>
              <a:t>Unua</a:t>
            </a:r>
            <a:endParaRPr lang="en-NZ" sz="2000" dirty="0"/>
          </a:p>
          <a:p>
            <a:pPr>
              <a:buFont typeface="Wingdings" panose="05000000000000000000" pitchFamily="2" charset="2"/>
              <a:buChar char="Ø"/>
            </a:pPr>
            <a:r>
              <a:rPr lang="en-NZ" sz="2000" i="1" dirty="0" err="1"/>
              <a:t>drwan</a:t>
            </a:r>
            <a:r>
              <a:rPr lang="en-NZ" sz="2000" i="1" dirty="0"/>
              <a:t>(-</a:t>
            </a:r>
            <a:r>
              <a:rPr lang="en-NZ" sz="2000" i="1" dirty="0" err="1"/>
              <a:t>i</a:t>
            </a:r>
            <a:r>
              <a:rPr lang="en-NZ" sz="2000" i="1" dirty="0"/>
              <a:t>)	</a:t>
            </a:r>
            <a:r>
              <a:rPr lang="en-NZ" sz="2000" dirty="0"/>
              <a:t>South Eastern: </a:t>
            </a:r>
            <a:r>
              <a:rPr lang="en-NZ" sz="2000" dirty="0" err="1"/>
              <a:t>Ahamb</a:t>
            </a:r>
            <a:endParaRPr lang="en-NZ" sz="2000" dirty="0"/>
          </a:p>
          <a:p>
            <a:pPr>
              <a:buFont typeface="Wingdings" panose="05000000000000000000" pitchFamily="2" charset="2"/>
              <a:buChar char="Ø"/>
            </a:pPr>
            <a:endParaRPr lang="en-NZ" sz="2000" dirty="0"/>
          </a:p>
          <a:p>
            <a:r>
              <a:rPr lang="en-NZ" sz="2000" dirty="0"/>
              <a:t>Historically, </a:t>
            </a:r>
            <a:r>
              <a:rPr lang="en-NZ" sz="2000" i="1" dirty="0"/>
              <a:t>*</a:t>
            </a:r>
            <a:r>
              <a:rPr lang="en-NZ" sz="2000" i="1" dirty="0" err="1"/>
              <a:t>ron-i</a:t>
            </a:r>
            <a:r>
              <a:rPr lang="en-NZ" sz="2000" i="1" dirty="0"/>
              <a:t> </a:t>
            </a:r>
            <a:r>
              <a:rPr lang="en-NZ" sz="2000" dirty="0"/>
              <a:t>likely to have been a verb-like preposition, carrying transitive suffix </a:t>
            </a:r>
            <a:r>
              <a:rPr lang="en-NZ" sz="2000" i="1" dirty="0"/>
              <a:t>*-</a:t>
            </a:r>
            <a:r>
              <a:rPr lang="en-NZ" sz="2000" i="1" dirty="0" err="1"/>
              <a:t>i</a:t>
            </a:r>
            <a:r>
              <a:rPr lang="en-NZ" sz="2000" i="1" dirty="0"/>
              <a:t> </a:t>
            </a:r>
            <a:r>
              <a:rPr lang="en-NZ" sz="2000" dirty="0"/>
              <a:t>or </a:t>
            </a:r>
            <a:r>
              <a:rPr lang="en-NZ" sz="2000" i="1" dirty="0"/>
              <a:t>*akin[</a:t>
            </a:r>
            <a:r>
              <a:rPr lang="en-NZ" sz="2000" i="1" dirty="0" err="1"/>
              <a:t>i</a:t>
            </a:r>
            <a:r>
              <a:rPr lang="en-NZ" sz="2000" i="1" dirty="0"/>
              <a:t>] &gt; *</a:t>
            </a:r>
            <a:r>
              <a:rPr lang="en-NZ" sz="2000" i="1" dirty="0" err="1"/>
              <a:t>ni</a:t>
            </a:r>
            <a:endParaRPr lang="en-NZ" sz="2000" i="1" dirty="0"/>
          </a:p>
          <a:p>
            <a:r>
              <a:rPr lang="en-NZ" sz="2000" dirty="0"/>
              <a:t>Suffix is lost in Northern languages but remains productive in Eastern languages</a:t>
            </a:r>
          </a:p>
          <a:p>
            <a:r>
              <a:rPr lang="en-NZ" sz="2000" dirty="0"/>
              <a:t>Functional extension from comitative into conjunctive coordination</a:t>
            </a:r>
          </a:p>
          <a:p>
            <a:pPr marL="0" indent="0">
              <a:buNone/>
            </a:pPr>
            <a:endParaRPr lang="en-NZ" sz="2000" dirty="0"/>
          </a:p>
        </p:txBody>
      </p:sp>
      <p:sp>
        <p:nvSpPr>
          <p:cNvPr id="5" name="Rectangle: Rounded Corners 4">
            <a:extLst>
              <a:ext uri="{FF2B5EF4-FFF2-40B4-BE49-F238E27FC236}">
                <a16:creationId xmlns:a16="http://schemas.microsoft.com/office/drawing/2014/main" id="{E9D11087-A7E4-D027-8EFC-82AE65014200}"/>
              </a:ext>
            </a:extLst>
          </p:cNvPr>
          <p:cNvSpPr/>
          <p:nvPr/>
        </p:nvSpPr>
        <p:spPr>
          <a:xfrm>
            <a:off x="5677982" y="2507580"/>
            <a:ext cx="4533900" cy="7572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NZ" sz="2400" dirty="0" err="1"/>
              <a:t>PM</a:t>
            </a:r>
            <a:r>
              <a:rPr lang="en-NZ" sz="2400" cap="small" dirty="0" err="1"/>
              <a:t>al</a:t>
            </a:r>
            <a:r>
              <a:rPr lang="en-NZ" sz="2400" cap="small" dirty="0"/>
              <a:t> (prep)</a:t>
            </a:r>
            <a:r>
              <a:rPr lang="en-NZ" sz="2400" dirty="0"/>
              <a:t> *</a:t>
            </a:r>
            <a:r>
              <a:rPr lang="en-NZ" sz="2400" i="1" dirty="0" err="1"/>
              <a:t>ron-i</a:t>
            </a:r>
            <a:r>
              <a:rPr lang="en-NZ" sz="2400" i="1" dirty="0"/>
              <a:t> </a:t>
            </a:r>
            <a:r>
              <a:rPr lang="en-NZ" sz="2400" dirty="0"/>
              <a:t>‘with-</a:t>
            </a:r>
            <a:r>
              <a:rPr lang="en-NZ" sz="2400" cap="small" dirty="0"/>
              <a:t>tr</a:t>
            </a:r>
            <a:r>
              <a:rPr lang="en-NZ" sz="2400" dirty="0"/>
              <a:t>’</a:t>
            </a:r>
          </a:p>
        </p:txBody>
      </p:sp>
    </p:spTree>
    <p:extLst>
      <p:ext uri="{BB962C8B-B14F-4D97-AF65-F5344CB8AC3E}">
        <p14:creationId xmlns:p14="http://schemas.microsoft.com/office/powerpoint/2010/main" val="2450297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218A1-1000-58E4-680A-270CB365AB6E}"/>
              </a:ext>
            </a:extLst>
          </p:cNvPr>
          <p:cNvSpPr>
            <a:spLocks noGrp="1"/>
          </p:cNvSpPr>
          <p:nvPr>
            <p:ph type="title"/>
          </p:nvPr>
        </p:nvSpPr>
        <p:spPr>
          <a:xfrm>
            <a:off x="680936" y="365760"/>
            <a:ext cx="10273576" cy="1325562"/>
          </a:xfrm>
        </p:spPr>
        <p:txBody>
          <a:bodyPr/>
          <a:lstStyle/>
          <a:p>
            <a:r>
              <a:rPr lang="en-US" dirty="0"/>
              <a:t>Focusing on human participants with semantic role identity</a:t>
            </a:r>
            <a:endParaRPr lang="en-NZ" dirty="0"/>
          </a:p>
        </p:txBody>
      </p:sp>
      <p:graphicFrame>
        <p:nvGraphicFramePr>
          <p:cNvPr id="4" name="Table 3">
            <a:extLst>
              <a:ext uri="{FF2B5EF4-FFF2-40B4-BE49-F238E27FC236}">
                <a16:creationId xmlns:a16="http://schemas.microsoft.com/office/drawing/2014/main" id="{AADB8DE7-0865-A0FF-F34F-EAD7A8EB46BE}"/>
              </a:ext>
            </a:extLst>
          </p:cNvPr>
          <p:cNvGraphicFramePr>
            <a:graphicFrameLocks noGrp="1"/>
          </p:cNvGraphicFramePr>
          <p:nvPr>
            <p:extLst>
              <p:ext uri="{D42A27DB-BD31-4B8C-83A1-F6EECF244321}">
                <p14:modId xmlns:p14="http://schemas.microsoft.com/office/powerpoint/2010/main" val="3177041825"/>
              </p:ext>
            </p:extLst>
          </p:nvPr>
        </p:nvGraphicFramePr>
        <p:xfrm>
          <a:off x="680936" y="2405269"/>
          <a:ext cx="9924116" cy="2286000"/>
        </p:xfrm>
        <a:graphic>
          <a:graphicData uri="http://schemas.openxmlformats.org/drawingml/2006/table">
            <a:tbl>
              <a:tblPr firstRow="1" bandRow="1">
                <a:tableStyleId>{0E3FDE45-AF77-4B5C-9715-49D594BDF05E}</a:tableStyleId>
              </a:tblPr>
              <a:tblGrid>
                <a:gridCol w="5778186">
                  <a:extLst>
                    <a:ext uri="{9D8B030D-6E8A-4147-A177-3AD203B41FA5}">
                      <a16:colId xmlns:a16="http://schemas.microsoft.com/office/drawing/2014/main" val="474632220"/>
                    </a:ext>
                  </a:extLst>
                </a:gridCol>
                <a:gridCol w="4145930">
                  <a:extLst>
                    <a:ext uri="{9D8B030D-6E8A-4147-A177-3AD203B41FA5}">
                      <a16:colId xmlns:a16="http://schemas.microsoft.com/office/drawing/2014/main" val="3095863955"/>
                    </a:ext>
                  </a:extLst>
                </a:gridCol>
              </a:tblGrid>
              <a:tr h="370840">
                <a:tc>
                  <a:txBody>
                    <a:bodyPr/>
                    <a:lstStyle/>
                    <a:p>
                      <a:r>
                        <a:rPr lang="en-NZ" sz="2400" dirty="0"/>
                        <a:t>Construction</a:t>
                      </a:r>
                    </a:p>
                  </a:txBody>
                  <a:tcPr/>
                </a:tc>
                <a:tc>
                  <a:txBody>
                    <a:bodyPr/>
                    <a:lstStyle/>
                    <a:p>
                      <a:r>
                        <a:rPr lang="en-NZ" sz="2400" dirty="0"/>
                        <a:t>Focus</a:t>
                      </a:r>
                    </a:p>
                  </a:txBody>
                  <a:tcPr/>
                </a:tc>
                <a:extLst>
                  <a:ext uri="{0D108BD9-81ED-4DB2-BD59-A6C34878D82A}">
                    <a16:rowId xmlns:a16="http://schemas.microsoft.com/office/drawing/2014/main" val="4004509173"/>
                  </a:ext>
                </a:extLst>
              </a:tr>
              <a:tr h="370840">
                <a:tc>
                  <a:txBody>
                    <a:bodyPr/>
                    <a:lstStyle/>
                    <a:p>
                      <a:r>
                        <a:rPr lang="en-US" sz="2400" dirty="0"/>
                        <a:t>Conjunctive Coordination</a:t>
                      </a:r>
                      <a:endParaRPr lang="en-NZ" sz="2400" dirty="0"/>
                    </a:p>
                  </a:txBody>
                  <a:tcPr/>
                </a:tc>
                <a:tc>
                  <a:txBody>
                    <a:bodyPr/>
                    <a:lstStyle/>
                    <a:p>
                      <a:r>
                        <a:rPr lang="en-NZ" sz="2400" b="1" dirty="0"/>
                        <a:t>A &amp; B</a:t>
                      </a:r>
                    </a:p>
                  </a:txBody>
                  <a:tcPr/>
                </a:tc>
                <a:extLst>
                  <a:ext uri="{0D108BD9-81ED-4DB2-BD59-A6C34878D82A}">
                    <a16:rowId xmlns:a16="http://schemas.microsoft.com/office/drawing/2014/main" val="1774886356"/>
                  </a:ext>
                </a:extLst>
              </a:tr>
              <a:tr h="370840">
                <a:tc>
                  <a:txBody>
                    <a:bodyPr/>
                    <a:lstStyle/>
                    <a:p>
                      <a:r>
                        <a:rPr lang="en-US" sz="2400" dirty="0"/>
                        <a:t>Inclusory Pronominal Construction</a:t>
                      </a:r>
                      <a:endParaRPr lang="en-NZ" sz="2400" dirty="0"/>
                    </a:p>
                  </a:txBody>
                  <a:tcPr/>
                </a:tc>
                <a:tc>
                  <a:txBody>
                    <a:bodyPr/>
                    <a:lstStyle/>
                    <a:p>
                      <a:r>
                        <a:rPr lang="en-NZ" sz="2400" b="1" dirty="0"/>
                        <a:t>Set</a:t>
                      </a:r>
                      <a:r>
                        <a:rPr lang="en-NZ" sz="2400" dirty="0"/>
                        <a:t> including Member</a:t>
                      </a:r>
                    </a:p>
                  </a:txBody>
                  <a:tcPr/>
                </a:tc>
                <a:extLst>
                  <a:ext uri="{0D108BD9-81ED-4DB2-BD59-A6C34878D82A}">
                    <a16:rowId xmlns:a16="http://schemas.microsoft.com/office/drawing/2014/main" val="157548670"/>
                  </a:ext>
                </a:extLst>
              </a:tr>
              <a:tr h="370840">
                <a:tc>
                  <a:txBody>
                    <a:bodyPr/>
                    <a:lstStyle/>
                    <a:p>
                      <a:r>
                        <a:rPr lang="en-US" sz="2400" dirty="0"/>
                        <a:t>Comitative Adjunction</a:t>
                      </a:r>
                      <a:endParaRPr lang="en-NZ"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2400" b="1" dirty="0"/>
                        <a:t>A</a:t>
                      </a:r>
                      <a:r>
                        <a:rPr lang="en-NZ" sz="2400" dirty="0"/>
                        <a:t> with B (periphery)</a:t>
                      </a:r>
                    </a:p>
                  </a:txBody>
                  <a:tcPr/>
                </a:tc>
                <a:extLst>
                  <a:ext uri="{0D108BD9-81ED-4DB2-BD59-A6C34878D82A}">
                    <a16:rowId xmlns:a16="http://schemas.microsoft.com/office/drawing/2014/main" val="3303521195"/>
                  </a:ext>
                </a:extLst>
              </a:tr>
              <a:tr h="370840">
                <a:tc>
                  <a:txBody>
                    <a:bodyPr/>
                    <a:lstStyle/>
                    <a:p>
                      <a:r>
                        <a:rPr lang="en-US" sz="2400" dirty="0"/>
                        <a:t>Associative Plural</a:t>
                      </a:r>
                      <a:endParaRPr lang="en-NZ" sz="2400" dirty="0"/>
                    </a:p>
                  </a:txBody>
                  <a:tcPr/>
                </a:tc>
                <a:tc>
                  <a:txBody>
                    <a:bodyPr/>
                    <a:lstStyle/>
                    <a:p>
                      <a:r>
                        <a:rPr lang="en-NZ" sz="2400" b="1" dirty="0"/>
                        <a:t>A</a:t>
                      </a:r>
                      <a:r>
                        <a:rPr lang="en-NZ" sz="2400" dirty="0"/>
                        <a:t> and others (unspecified) </a:t>
                      </a:r>
                    </a:p>
                  </a:txBody>
                  <a:tcPr/>
                </a:tc>
                <a:extLst>
                  <a:ext uri="{0D108BD9-81ED-4DB2-BD59-A6C34878D82A}">
                    <a16:rowId xmlns:a16="http://schemas.microsoft.com/office/drawing/2014/main" val="4137490221"/>
                  </a:ext>
                </a:extLst>
              </a:tr>
            </a:tbl>
          </a:graphicData>
        </a:graphic>
      </p:graphicFrame>
    </p:spTree>
    <p:extLst>
      <p:ext uri="{BB962C8B-B14F-4D97-AF65-F5344CB8AC3E}">
        <p14:creationId xmlns:p14="http://schemas.microsoft.com/office/powerpoint/2010/main" val="2611530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D7600C7-88EF-6EB9-DFAA-A83BACA8AF10}"/>
              </a:ext>
            </a:extLst>
          </p:cNvPr>
          <p:cNvGraphicFramePr>
            <a:graphicFrameLocks noGrp="1"/>
          </p:cNvGraphicFramePr>
          <p:nvPr>
            <p:ph idx="1"/>
            <p:extLst>
              <p:ext uri="{D42A27DB-BD31-4B8C-83A1-F6EECF244321}">
                <p14:modId xmlns:p14="http://schemas.microsoft.com/office/powerpoint/2010/main" val="2784946777"/>
              </p:ext>
            </p:extLst>
          </p:nvPr>
        </p:nvGraphicFramePr>
        <p:xfrm>
          <a:off x="1152730" y="990652"/>
          <a:ext cx="8955365" cy="1252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3">
            <a:extLst>
              <a:ext uri="{FF2B5EF4-FFF2-40B4-BE49-F238E27FC236}">
                <a16:creationId xmlns:a16="http://schemas.microsoft.com/office/drawing/2014/main" id="{36B91A86-EA42-1A5D-5A3D-61A64096A876}"/>
              </a:ext>
            </a:extLst>
          </p:cNvPr>
          <p:cNvGraphicFramePr>
            <a:graphicFrameLocks/>
          </p:cNvGraphicFramePr>
          <p:nvPr>
            <p:extLst>
              <p:ext uri="{D42A27DB-BD31-4B8C-83A1-F6EECF244321}">
                <p14:modId xmlns:p14="http://schemas.microsoft.com/office/powerpoint/2010/main" val="1913545849"/>
              </p:ext>
            </p:extLst>
          </p:nvPr>
        </p:nvGraphicFramePr>
        <p:xfrm>
          <a:off x="1152729" y="4975463"/>
          <a:ext cx="8955365" cy="122737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TextBox 7">
            <a:extLst>
              <a:ext uri="{FF2B5EF4-FFF2-40B4-BE49-F238E27FC236}">
                <a16:creationId xmlns:a16="http://schemas.microsoft.com/office/drawing/2014/main" id="{5B6961FF-FA74-B2E2-682B-48D180CC4E8A}"/>
              </a:ext>
            </a:extLst>
          </p:cNvPr>
          <p:cNvSpPr txBox="1"/>
          <p:nvPr/>
        </p:nvSpPr>
        <p:spPr>
          <a:xfrm>
            <a:off x="2941530" y="2417562"/>
            <a:ext cx="649357" cy="1015663"/>
          </a:xfrm>
          <a:prstGeom prst="rect">
            <a:avLst/>
          </a:prstGeom>
          <a:noFill/>
        </p:spPr>
        <p:txBody>
          <a:bodyPr wrap="square" rtlCol="0">
            <a:spAutoFit/>
          </a:bodyPr>
          <a:lstStyle/>
          <a:p>
            <a:r>
              <a:rPr lang="en-NZ" sz="6000" b="1" dirty="0">
                <a:solidFill>
                  <a:schemeClr val="accent2">
                    <a:lumMod val="60000"/>
                    <a:lumOff val="40000"/>
                  </a:schemeClr>
                </a:solidFill>
              </a:rPr>
              <a:t>+</a:t>
            </a:r>
          </a:p>
        </p:txBody>
      </p:sp>
      <p:pic>
        <p:nvPicPr>
          <p:cNvPr id="9" name="Graphic 8" descr="Walk with solid fill">
            <a:extLst>
              <a:ext uri="{FF2B5EF4-FFF2-40B4-BE49-F238E27FC236}">
                <a16:creationId xmlns:a16="http://schemas.microsoft.com/office/drawing/2014/main" id="{80A59F91-E1FF-A65C-D7BB-57F4C5403E1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438487" y="2514599"/>
            <a:ext cx="914400" cy="914400"/>
          </a:xfrm>
          <a:prstGeom prst="rect">
            <a:avLst/>
          </a:prstGeom>
        </p:spPr>
      </p:pic>
      <p:sp>
        <p:nvSpPr>
          <p:cNvPr id="11" name="Double Bracket 10">
            <a:extLst>
              <a:ext uri="{FF2B5EF4-FFF2-40B4-BE49-F238E27FC236}">
                <a16:creationId xmlns:a16="http://schemas.microsoft.com/office/drawing/2014/main" id="{492BF115-80E1-377C-AE42-9368AA17F6C1}"/>
              </a:ext>
            </a:extLst>
          </p:cNvPr>
          <p:cNvSpPr/>
          <p:nvPr/>
        </p:nvSpPr>
        <p:spPr>
          <a:xfrm>
            <a:off x="2828887" y="2528253"/>
            <a:ext cx="1524000" cy="865907"/>
          </a:xfrm>
          <a:prstGeom prst="bracketPair">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NZ"/>
          </a:p>
        </p:txBody>
      </p:sp>
      <p:pic>
        <p:nvPicPr>
          <p:cNvPr id="12" name="Graphic 11" descr="Walk with solid fill">
            <a:extLst>
              <a:ext uri="{FF2B5EF4-FFF2-40B4-BE49-F238E27FC236}">
                <a16:creationId xmlns:a16="http://schemas.microsoft.com/office/drawing/2014/main" id="{E1E9C3A7-AC34-4C32-CAA4-57531810A4A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6991937" y="3152022"/>
            <a:ext cx="914400" cy="914400"/>
          </a:xfrm>
          <a:prstGeom prst="rect">
            <a:avLst/>
          </a:prstGeom>
        </p:spPr>
      </p:pic>
      <p:pic>
        <p:nvPicPr>
          <p:cNvPr id="13" name="Graphic 12" descr="Walk with solid fill">
            <a:extLst>
              <a:ext uri="{FF2B5EF4-FFF2-40B4-BE49-F238E27FC236}">
                <a16:creationId xmlns:a16="http://schemas.microsoft.com/office/drawing/2014/main" id="{507662D6-B3EF-1315-E7DB-A32BCFC6360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18642" y="3152022"/>
            <a:ext cx="914400" cy="914400"/>
          </a:xfrm>
          <a:prstGeom prst="rect">
            <a:avLst/>
          </a:prstGeom>
        </p:spPr>
      </p:pic>
      <p:sp>
        <p:nvSpPr>
          <p:cNvPr id="14" name="TextBox 13">
            <a:extLst>
              <a:ext uri="{FF2B5EF4-FFF2-40B4-BE49-F238E27FC236}">
                <a16:creationId xmlns:a16="http://schemas.microsoft.com/office/drawing/2014/main" id="{8954076C-34FA-1824-530F-560CDB5E51B4}"/>
              </a:ext>
            </a:extLst>
          </p:cNvPr>
          <p:cNvSpPr txBox="1"/>
          <p:nvPr/>
        </p:nvSpPr>
        <p:spPr>
          <a:xfrm>
            <a:off x="7937811" y="3058400"/>
            <a:ext cx="649357" cy="1015663"/>
          </a:xfrm>
          <a:prstGeom prst="rect">
            <a:avLst/>
          </a:prstGeom>
          <a:noFill/>
        </p:spPr>
        <p:txBody>
          <a:bodyPr wrap="square" rtlCol="0">
            <a:spAutoFit/>
          </a:bodyPr>
          <a:lstStyle/>
          <a:p>
            <a:r>
              <a:rPr lang="en-NZ" sz="6000" b="1" dirty="0">
                <a:solidFill>
                  <a:schemeClr val="accent2">
                    <a:lumMod val="75000"/>
                  </a:schemeClr>
                </a:solidFill>
              </a:rPr>
              <a:t>+</a:t>
            </a:r>
          </a:p>
        </p:txBody>
      </p:sp>
      <p:pic>
        <p:nvPicPr>
          <p:cNvPr id="2" name="Graphic 1" descr="Walk with solid fill">
            <a:extLst>
              <a:ext uri="{FF2B5EF4-FFF2-40B4-BE49-F238E27FC236}">
                <a16:creationId xmlns:a16="http://schemas.microsoft.com/office/drawing/2014/main" id="{097B7104-9611-8207-0419-35400ED3B69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648036" y="2528253"/>
            <a:ext cx="914400" cy="914400"/>
          </a:xfrm>
          <a:prstGeom prst="rect">
            <a:avLst/>
          </a:prstGeom>
        </p:spPr>
      </p:pic>
      <p:sp>
        <p:nvSpPr>
          <p:cNvPr id="3" name="Oval 2">
            <a:extLst>
              <a:ext uri="{FF2B5EF4-FFF2-40B4-BE49-F238E27FC236}">
                <a16:creationId xmlns:a16="http://schemas.microsoft.com/office/drawing/2014/main" id="{FF8A7EA5-040E-0EE4-E5C6-92BFB8B0A9BA}"/>
              </a:ext>
            </a:extLst>
          </p:cNvPr>
          <p:cNvSpPr/>
          <p:nvPr/>
        </p:nvSpPr>
        <p:spPr>
          <a:xfrm>
            <a:off x="1591262" y="3816400"/>
            <a:ext cx="1815751" cy="1070587"/>
          </a:xfrm>
          <a:prstGeom prst="ellipse">
            <a:avLst/>
          </a:prstGeom>
          <a:solidFill>
            <a:schemeClr val="accent2">
              <a:lumMod val="75000"/>
            </a:schemeClr>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NZ" dirty="0"/>
          </a:p>
        </p:txBody>
      </p:sp>
      <p:sp>
        <p:nvSpPr>
          <p:cNvPr id="17" name="Speech Bubble: Oval 16">
            <a:extLst>
              <a:ext uri="{FF2B5EF4-FFF2-40B4-BE49-F238E27FC236}">
                <a16:creationId xmlns:a16="http://schemas.microsoft.com/office/drawing/2014/main" id="{D8790824-8EBF-8F1C-AC0A-2B590045131F}"/>
              </a:ext>
            </a:extLst>
          </p:cNvPr>
          <p:cNvSpPr/>
          <p:nvPr/>
        </p:nvSpPr>
        <p:spPr>
          <a:xfrm>
            <a:off x="4079613" y="3700615"/>
            <a:ext cx="914400" cy="708417"/>
          </a:xfrm>
          <a:prstGeom prst="wedgeEllipseCallout">
            <a:avLst>
              <a:gd name="adj1" fmla="val -225181"/>
              <a:gd name="adj2" fmla="val 51144"/>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pic>
        <p:nvPicPr>
          <p:cNvPr id="15" name="Graphic 14" descr="Walk with solid fill">
            <a:extLst>
              <a:ext uri="{FF2B5EF4-FFF2-40B4-BE49-F238E27FC236}">
                <a16:creationId xmlns:a16="http://schemas.microsoft.com/office/drawing/2014/main" id="{57B6A4E4-7267-E71D-2E63-388279EF0092}"/>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4216250" y="3730559"/>
            <a:ext cx="641126" cy="641126"/>
          </a:xfrm>
          <a:prstGeom prst="rect">
            <a:avLst/>
          </a:prstGeom>
        </p:spPr>
      </p:pic>
    </p:spTree>
    <p:extLst>
      <p:ext uri="{BB962C8B-B14F-4D97-AF65-F5344CB8AC3E}">
        <p14:creationId xmlns:p14="http://schemas.microsoft.com/office/powerpoint/2010/main" val="167230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9E28C-6A8B-6333-F08C-0F9F105A14B0}"/>
              </a:ext>
            </a:extLst>
          </p:cNvPr>
          <p:cNvSpPr>
            <a:spLocks noGrp="1"/>
          </p:cNvSpPr>
          <p:nvPr>
            <p:ph type="title"/>
          </p:nvPr>
        </p:nvSpPr>
        <p:spPr>
          <a:xfrm>
            <a:off x="427384" y="228600"/>
            <a:ext cx="10417399" cy="697727"/>
          </a:xfrm>
        </p:spPr>
        <p:txBody>
          <a:bodyPr/>
          <a:lstStyle/>
          <a:p>
            <a:r>
              <a:rPr lang="en-NZ" dirty="0"/>
              <a:t>Selected References</a:t>
            </a:r>
          </a:p>
        </p:txBody>
      </p:sp>
      <p:sp>
        <p:nvSpPr>
          <p:cNvPr id="3" name="Content Placeholder 2">
            <a:extLst>
              <a:ext uri="{FF2B5EF4-FFF2-40B4-BE49-F238E27FC236}">
                <a16:creationId xmlns:a16="http://schemas.microsoft.com/office/drawing/2014/main" id="{5B79B3E3-34E6-6752-D777-ECADB6D57566}"/>
              </a:ext>
            </a:extLst>
          </p:cNvPr>
          <p:cNvSpPr>
            <a:spLocks noGrp="1"/>
          </p:cNvSpPr>
          <p:nvPr>
            <p:ph idx="1"/>
          </p:nvPr>
        </p:nvSpPr>
        <p:spPr>
          <a:xfrm>
            <a:off x="427384" y="926327"/>
            <a:ext cx="10527128" cy="5822343"/>
          </a:xfrm>
        </p:spPr>
        <p:txBody>
          <a:bodyPr>
            <a:noAutofit/>
          </a:bodyPr>
          <a:lstStyle/>
          <a:p>
            <a:pPr marL="0" indent="0">
              <a:lnSpc>
                <a:spcPct val="100000"/>
              </a:lnSpc>
              <a:spcBef>
                <a:spcPts val="0"/>
              </a:spcBef>
              <a:spcAft>
                <a:spcPts val="300"/>
              </a:spcAft>
              <a:buNone/>
            </a:pPr>
            <a:r>
              <a:rPr lang="en-NZ" sz="1400" dirty="0"/>
              <a:t>Barbour, J. &amp; Tarosa, G. 2011-2025. </a:t>
            </a:r>
            <a:r>
              <a:rPr lang="en-NZ" sz="1400" dirty="0" err="1"/>
              <a:t>Tepërav</a:t>
            </a:r>
            <a:r>
              <a:rPr lang="en-NZ" sz="1400" dirty="0"/>
              <a:t> Corpus. University of Waikato. </a:t>
            </a:r>
          </a:p>
          <a:p>
            <a:pPr marL="0" indent="0">
              <a:lnSpc>
                <a:spcPct val="100000"/>
              </a:lnSpc>
              <a:spcBef>
                <a:spcPts val="0"/>
              </a:spcBef>
              <a:spcAft>
                <a:spcPts val="300"/>
              </a:spcAft>
              <a:buNone/>
            </a:pPr>
            <a:r>
              <a:rPr lang="en-NZ" sz="1400" dirty="0"/>
              <a:t>Barbour, J. 2012. </a:t>
            </a:r>
            <a:r>
              <a:rPr lang="en-NZ" sz="1400" i="1" dirty="0"/>
              <a:t>A grammar of </a:t>
            </a:r>
            <a:r>
              <a:rPr lang="en-NZ" sz="1400" i="1" dirty="0" err="1"/>
              <a:t>Neverver</a:t>
            </a:r>
            <a:r>
              <a:rPr lang="en-NZ" sz="1400" i="1" dirty="0"/>
              <a:t>. </a:t>
            </a:r>
            <a:r>
              <a:rPr lang="en-NZ" sz="1400" dirty="0"/>
              <a:t>De Gruyter Mouton.</a:t>
            </a:r>
          </a:p>
          <a:p>
            <a:pPr marL="0" indent="0">
              <a:lnSpc>
                <a:spcPct val="100000"/>
              </a:lnSpc>
              <a:spcBef>
                <a:spcPts val="0"/>
              </a:spcBef>
              <a:spcAft>
                <a:spcPts val="300"/>
              </a:spcAft>
              <a:buNone/>
            </a:pPr>
            <a:r>
              <a:rPr lang="en-NZ" sz="1400" dirty="0"/>
              <a:t>Barbour, J. 2016. </a:t>
            </a:r>
            <a:r>
              <a:rPr lang="en-NZ" sz="1400" i="1" dirty="0"/>
              <a:t>Documentation of the </a:t>
            </a:r>
            <a:r>
              <a:rPr lang="en-NZ" sz="1400" i="1" dirty="0" err="1"/>
              <a:t>Neverver</a:t>
            </a:r>
            <a:r>
              <a:rPr lang="en-NZ" sz="1400" i="1" dirty="0"/>
              <a:t> language, </a:t>
            </a:r>
            <a:r>
              <a:rPr lang="en-NZ" sz="1400" i="1" dirty="0" err="1"/>
              <a:t>Malekula</a:t>
            </a:r>
            <a:r>
              <a:rPr lang="en-NZ" sz="1400" i="1" dirty="0"/>
              <a:t>, Vanuatu</a:t>
            </a:r>
            <a:r>
              <a:rPr lang="en-NZ" sz="1400" dirty="0"/>
              <a:t>. Endangered Languages Archive. </a:t>
            </a:r>
            <a:r>
              <a:rPr lang="en-NZ" sz="1400" u="sng" dirty="0">
                <a:hlinkClick r:id="rId2"/>
              </a:rPr>
              <a:t>http://hdl.handle.net/2196/00-0000-0000-000E-D161-7</a:t>
            </a:r>
            <a:r>
              <a:rPr lang="en-NZ" sz="1400" dirty="0"/>
              <a:t>.  </a:t>
            </a:r>
          </a:p>
          <a:p>
            <a:pPr marL="0" indent="0">
              <a:lnSpc>
                <a:spcPct val="100000"/>
              </a:lnSpc>
              <a:spcBef>
                <a:spcPts val="0"/>
              </a:spcBef>
              <a:spcAft>
                <a:spcPts val="300"/>
              </a:spcAft>
              <a:buNone/>
            </a:pPr>
            <a:r>
              <a:rPr lang="en-NZ" sz="1400" dirty="0"/>
              <a:t>Corbett, G. G. 2000. </a:t>
            </a:r>
            <a:r>
              <a:rPr lang="en-NZ" sz="1400" i="1" dirty="0"/>
              <a:t>Number. </a:t>
            </a:r>
            <a:r>
              <a:rPr lang="en-NZ" sz="1400" dirty="0"/>
              <a:t>Cambridge University Press. </a:t>
            </a:r>
          </a:p>
          <a:p>
            <a:pPr marL="0" indent="0">
              <a:lnSpc>
                <a:spcPct val="100000"/>
              </a:lnSpc>
              <a:spcBef>
                <a:spcPts val="0"/>
              </a:spcBef>
              <a:spcAft>
                <a:spcPts val="300"/>
              </a:spcAft>
              <a:buNone/>
            </a:pPr>
            <a:r>
              <a:rPr lang="en-US" sz="1400" dirty="0"/>
              <a:t>Crowley, Terry. 2006b. John Lynch (ed.). </a:t>
            </a:r>
            <a:r>
              <a:rPr lang="en-US" sz="1400" i="1" dirty="0"/>
              <a:t>Naman: A vanishing language of Malakula (Vanuatu).</a:t>
            </a:r>
            <a:r>
              <a:rPr lang="en-US" sz="1400" dirty="0"/>
              <a:t> Pacific Linguistics, Research School of Pacific and Asian Studies, The Australian National University.</a:t>
            </a:r>
            <a:endParaRPr lang="en-NZ" sz="1400" dirty="0"/>
          </a:p>
          <a:p>
            <a:pPr marL="0" indent="0">
              <a:lnSpc>
                <a:spcPct val="100000"/>
              </a:lnSpc>
              <a:spcBef>
                <a:spcPts val="0"/>
              </a:spcBef>
              <a:spcAft>
                <a:spcPts val="300"/>
              </a:spcAft>
              <a:buNone/>
            </a:pPr>
            <a:r>
              <a:rPr lang="en-NZ" sz="1400" dirty="0"/>
              <a:t>Daniel, M. &amp; Moravcsik, E. 2013. The Associative Plural. In: Dryer, M. S. &amp; Haspelmath, M. (eds.) </a:t>
            </a:r>
            <a:r>
              <a:rPr lang="en-NZ" sz="1400" i="1" dirty="0"/>
              <a:t>WALS Online</a:t>
            </a:r>
            <a:r>
              <a:rPr lang="en-NZ" sz="1400" dirty="0"/>
              <a:t> (v2020.4) [Data set]. </a:t>
            </a:r>
            <a:r>
              <a:rPr lang="en-NZ" sz="1400" dirty="0" err="1"/>
              <a:t>Zenodo</a:t>
            </a:r>
            <a:r>
              <a:rPr lang="en-NZ" sz="1400" dirty="0"/>
              <a:t>. </a:t>
            </a:r>
            <a:r>
              <a:rPr lang="en-NZ" sz="1400" u="sng" dirty="0">
                <a:hlinkClick r:id="rId3"/>
              </a:rPr>
              <a:t>https://doi.org/10.5281/zenodo.13950591</a:t>
            </a:r>
            <a:r>
              <a:rPr lang="en-NZ" sz="1400" dirty="0"/>
              <a:t> </a:t>
            </a:r>
          </a:p>
          <a:p>
            <a:pPr marL="0" indent="0">
              <a:lnSpc>
                <a:spcPct val="100000"/>
              </a:lnSpc>
              <a:spcBef>
                <a:spcPts val="0"/>
              </a:spcBef>
              <a:spcAft>
                <a:spcPts val="300"/>
              </a:spcAft>
              <a:buNone/>
            </a:pPr>
            <a:r>
              <a:rPr lang="en-NZ" sz="1400" dirty="0"/>
              <a:t>Hoback, B. R. 2024. A sociolinguistic study of language documentation: </a:t>
            </a:r>
            <a:r>
              <a:rPr lang="en-NZ" sz="1400" dirty="0" err="1"/>
              <a:t>Denggan</a:t>
            </a:r>
            <a:r>
              <a:rPr lang="en-NZ" sz="1400" dirty="0"/>
              <a:t> (</a:t>
            </a:r>
            <a:r>
              <a:rPr lang="en-NZ" sz="1400" dirty="0" err="1"/>
              <a:t>Banam</a:t>
            </a:r>
            <a:r>
              <a:rPr lang="en-NZ" sz="1400" dirty="0"/>
              <a:t> Bay, </a:t>
            </a:r>
            <a:r>
              <a:rPr lang="en-NZ" sz="1400" dirty="0" err="1"/>
              <a:t>Malekula</a:t>
            </a:r>
            <a:r>
              <a:rPr lang="en-NZ" sz="1400" dirty="0"/>
              <a:t>, Vanuatu). Victoria University of Wellington PhD thesis.</a:t>
            </a:r>
          </a:p>
          <a:p>
            <a:pPr marL="0" indent="0">
              <a:lnSpc>
                <a:spcPct val="100000"/>
              </a:lnSpc>
              <a:spcBef>
                <a:spcPts val="0"/>
              </a:spcBef>
              <a:spcAft>
                <a:spcPts val="300"/>
              </a:spcAft>
              <a:buNone/>
            </a:pPr>
            <a:r>
              <a:rPr lang="en-NZ" sz="1400" dirty="0" err="1"/>
              <a:t>Lichtenberk</a:t>
            </a:r>
            <a:r>
              <a:rPr lang="en-NZ" sz="1400" dirty="0"/>
              <a:t>, F. 2000. Inclusory Pronominals.</a:t>
            </a:r>
            <a:r>
              <a:rPr lang="en-NZ" sz="1400" i="1" dirty="0"/>
              <a:t> Oceanic Linguistics </a:t>
            </a:r>
            <a:r>
              <a:rPr lang="en-NZ" sz="1400" dirty="0"/>
              <a:t>39(1), 1-32.</a:t>
            </a:r>
          </a:p>
          <a:p>
            <a:pPr marL="0" indent="0">
              <a:lnSpc>
                <a:spcPct val="100000"/>
              </a:lnSpc>
              <a:spcBef>
                <a:spcPts val="0"/>
              </a:spcBef>
              <a:spcAft>
                <a:spcPts val="300"/>
              </a:spcAft>
              <a:buNone/>
            </a:pPr>
            <a:r>
              <a:rPr lang="en-NZ" sz="1400" dirty="0"/>
              <a:t>Mauri, C. &amp; </a:t>
            </a:r>
            <a:r>
              <a:rPr lang="en-NZ" sz="1400" dirty="0" err="1"/>
              <a:t>Sansò</a:t>
            </a:r>
            <a:r>
              <a:rPr lang="en-NZ" sz="1400" dirty="0"/>
              <a:t>, A. 2019. Nouns &amp; co. Converging evidence in the analysis of associative plurals. </a:t>
            </a:r>
            <a:r>
              <a:rPr lang="en-NZ" sz="1400" i="1" dirty="0"/>
              <a:t>STUF </a:t>
            </a:r>
            <a:r>
              <a:rPr lang="en-NZ" sz="1400" dirty="0"/>
              <a:t>72(4), 603-626.</a:t>
            </a:r>
          </a:p>
          <a:p>
            <a:pPr marL="0" indent="0">
              <a:lnSpc>
                <a:spcPct val="100000"/>
              </a:lnSpc>
              <a:spcBef>
                <a:spcPts val="0"/>
              </a:spcBef>
              <a:spcAft>
                <a:spcPts val="300"/>
              </a:spcAft>
              <a:buNone/>
            </a:pPr>
            <a:r>
              <a:rPr lang="fr-FR" sz="1400" dirty="0"/>
              <a:t>Mithun, M. 1988. The </a:t>
            </a:r>
            <a:r>
              <a:rPr lang="fr-FR" sz="1400" dirty="0" err="1"/>
              <a:t>grammaticalization</a:t>
            </a:r>
            <a:r>
              <a:rPr lang="fr-FR" sz="1400" dirty="0"/>
              <a:t> of coordination. In </a:t>
            </a:r>
            <a:r>
              <a:rPr lang="fr-FR" sz="1400" dirty="0" err="1"/>
              <a:t>Haiman</a:t>
            </a:r>
            <a:r>
              <a:rPr lang="fr-FR" sz="1400" dirty="0"/>
              <a:t>, J. &amp; Thompson, S. A. (</a:t>
            </a:r>
            <a:r>
              <a:rPr lang="fr-FR" sz="1400" dirty="0" err="1"/>
              <a:t>eds</a:t>
            </a:r>
            <a:r>
              <a:rPr lang="fr-FR" sz="1400" dirty="0"/>
              <a:t>.), </a:t>
            </a:r>
            <a:r>
              <a:rPr lang="fr-FR" sz="1400" i="1" dirty="0"/>
              <a:t>Clause </a:t>
            </a:r>
            <a:r>
              <a:rPr lang="fr-FR" sz="1400" i="1" dirty="0" err="1"/>
              <a:t>combining</a:t>
            </a:r>
            <a:r>
              <a:rPr lang="fr-FR" sz="1400" i="1" dirty="0"/>
              <a:t> in </a:t>
            </a:r>
            <a:r>
              <a:rPr lang="fr-FR" sz="1400" i="1" dirty="0" err="1"/>
              <a:t>grammar</a:t>
            </a:r>
            <a:r>
              <a:rPr lang="fr-FR" sz="1400" i="1" dirty="0"/>
              <a:t> and </a:t>
            </a:r>
            <a:r>
              <a:rPr lang="fr-FR" sz="1400" i="1" dirty="0" err="1"/>
              <a:t>discourse</a:t>
            </a:r>
            <a:r>
              <a:rPr lang="fr-FR" sz="1400" i="1" dirty="0"/>
              <a:t>, </a:t>
            </a:r>
            <a:r>
              <a:rPr lang="fr-FR" sz="1400" dirty="0"/>
              <a:t>pp. 331-359.</a:t>
            </a:r>
            <a:r>
              <a:rPr lang="fr-FR" sz="1400" i="1" dirty="0"/>
              <a:t> </a:t>
            </a:r>
            <a:r>
              <a:rPr lang="fr-FR" sz="1400" dirty="0"/>
              <a:t>John Benjamins </a:t>
            </a:r>
            <a:r>
              <a:rPr lang="fr-FR" sz="1400" dirty="0" err="1"/>
              <a:t>Publishing</a:t>
            </a:r>
            <a:r>
              <a:rPr lang="fr-FR" sz="1400" dirty="0"/>
              <a:t> </a:t>
            </a:r>
            <a:r>
              <a:rPr lang="fr-FR" sz="1400" dirty="0" err="1"/>
              <a:t>Company</a:t>
            </a:r>
            <a:r>
              <a:rPr lang="fr-FR" sz="1400" dirty="0"/>
              <a:t>. </a:t>
            </a:r>
            <a:endParaRPr lang="en-NZ" sz="1400" dirty="0"/>
          </a:p>
          <a:p>
            <a:pPr marL="0" indent="0">
              <a:lnSpc>
                <a:spcPct val="100000"/>
              </a:lnSpc>
              <a:spcBef>
                <a:spcPts val="0"/>
              </a:spcBef>
              <a:spcAft>
                <a:spcPts val="300"/>
              </a:spcAft>
              <a:buNone/>
            </a:pPr>
            <a:r>
              <a:rPr lang="en-NZ" sz="1400" dirty="0"/>
              <a:t>Moravcsik, E. 2003. A semantic analysis of associative plurals. </a:t>
            </a:r>
            <a:r>
              <a:rPr lang="en-NZ" sz="1400" i="1" dirty="0"/>
              <a:t>Studies in Language </a:t>
            </a:r>
            <a:r>
              <a:rPr lang="en-NZ" sz="1400" dirty="0"/>
              <a:t>27. 469-503.</a:t>
            </a:r>
          </a:p>
          <a:p>
            <a:pPr marL="0" indent="0">
              <a:lnSpc>
                <a:spcPct val="100000"/>
              </a:lnSpc>
              <a:spcBef>
                <a:spcPts val="0"/>
              </a:spcBef>
              <a:spcAft>
                <a:spcPts val="300"/>
              </a:spcAft>
              <a:buNone/>
            </a:pPr>
            <a:r>
              <a:rPr lang="en-NZ" sz="1400" dirty="0"/>
              <a:t>Musgrave, J. 2007. </a:t>
            </a:r>
            <a:r>
              <a:rPr lang="en-NZ" sz="1400" i="1" dirty="0"/>
              <a:t>A grammar of </a:t>
            </a:r>
            <a:r>
              <a:rPr lang="en-NZ" sz="1400" i="1" dirty="0" err="1"/>
              <a:t>Neve’ei</a:t>
            </a:r>
            <a:r>
              <a:rPr lang="en-NZ" sz="1400" i="1" dirty="0"/>
              <a:t>, Vanuatu</a:t>
            </a:r>
            <a:r>
              <a:rPr lang="en-NZ" sz="1400" dirty="0"/>
              <a:t>. Canberra: Pacific Linguistics. </a:t>
            </a:r>
          </a:p>
          <a:p>
            <a:pPr marL="0" indent="0">
              <a:lnSpc>
                <a:spcPct val="100000"/>
              </a:lnSpc>
              <a:spcBef>
                <a:spcPts val="0"/>
              </a:spcBef>
              <a:spcAft>
                <a:spcPts val="300"/>
              </a:spcAft>
              <a:buNone/>
            </a:pPr>
            <a:r>
              <a:rPr lang="en-NZ" sz="1400" dirty="0"/>
              <a:t>Pearce, Elizabeth. 2015</a:t>
            </a:r>
            <a:r>
              <a:rPr lang="en-NZ" sz="1400" i="1" dirty="0"/>
              <a:t>. A grammar of </a:t>
            </a:r>
            <a:r>
              <a:rPr lang="en-NZ" sz="1400" i="1" dirty="0" err="1"/>
              <a:t>Unua</a:t>
            </a:r>
            <a:r>
              <a:rPr lang="en-NZ" sz="1400" dirty="0"/>
              <a:t>. De Gruyter Mouton. </a:t>
            </a:r>
          </a:p>
          <a:p>
            <a:pPr marL="0" indent="0">
              <a:lnSpc>
                <a:spcPct val="100000"/>
              </a:lnSpc>
              <a:spcBef>
                <a:spcPts val="0"/>
              </a:spcBef>
              <a:spcAft>
                <a:spcPts val="300"/>
              </a:spcAft>
              <a:buNone/>
            </a:pPr>
            <a:r>
              <a:rPr lang="en-NZ" sz="1400" dirty="0"/>
              <a:t>Rangelov, T. R. 2020. A grammar of the </a:t>
            </a:r>
            <a:r>
              <a:rPr lang="en-NZ" sz="1400" dirty="0" err="1"/>
              <a:t>Ahamb</a:t>
            </a:r>
            <a:r>
              <a:rPr lang="en-NZ" sz="1400" dirty="0"/>
              <a:t> language (Vanuatu). University of Waikato PhD thesis.</a:t>
            </a:r>
          </a:p>
          <a:p>
            <a:pPr marL="0" indent="0">
              <a:lnSpc>
                <a:spcPct val="100000"/>
              </a:lnSpc>
              <a:spcBef>
                <a:spcPts val="0"/>
              </a:spcBef>
              <a:spcAft>
                <a:spcPts val="300"/>
              </a:spcAft>
              <a:buNone/>
            </a:pPr>
            <a:r>
              <a:rPr lang="en-NZ" sz="1400" dirty="0"/>
              <a:t>Stassen, L. 2013. Noun Phrase Conjunction. In Dryer, M. S. &amp; Haspelmath, M.(eds.), </a:t>
            </a:r>
            <a:r>
              <a:rPr lang="en-NZ" sz="1400" i="1" dirty="0"/>
              <a:t>WALS Online</a:t>
            </a:r>
            <a:r>
              <a:rPr lang="en-NZ" sz="1400" dirty="0"/>
              <a:t> (v2020.4) [Data set]. </a:t>
            </a:r>
            <a:r>
              <a:rPr lang="en-NZ" sz="1400" dirty="0" err="1"/>
              <a:t>Zenodo</a:t>
            </a:r>
            <a:r>
              <a:rPr lang="en-NZ" sz="1400" dirty="0"/>
              <a:t>. </a:t>
            </a:r>
            <a:r>
              <a:rPr lang="en-NZ" sz="1400" u="sng" dirty="0">
                <a:hlinkClick r:id="rId3"/>
              </a:rPr>
              <a:t>https://doi.org/10.5281/zenodo.13950591</a:t>
            </a:r>
            <a:endParaRPr lang="en-NZ" sz="1400" dirty="0"/>
          </a:p>
          <a:p>
            <a:pPr marL="0" indent="0">
              <a:lnSpc>
                <a:spcPct val="100000"/>
              </a:lnSpc>
              <a:spcBef>
                <a:spcPts val="0"/>
              </a:spcBef>
              <a:spcAft>
                <a:spcPts val="300"/>
              </a:spcAft>
              <a:buNone/>
            </a:pPr>
            <a:r>
              <a:rPr lang="en-NZ" sz="1400" dirty="0"/>
              <a:t>Stassen, Leon. 2000. AND-Languages and WITH-Languages. </a:t>
            </a:r>
            <a:r>
              <a:rPr lang="en-NZ" sz="1400" i="1" dirty="0"/>
              <a:t>Linguistic Typology</a:t>
            </a:r>
            <a:r>
              <a:rPr lang="en-NZ" sz="1400" dirty="0"/>
              <a:t> 4, 1-54.</a:t>
            </a:r>
          </a:p>
          <a:p>
            <a:pPr marL="0" indent="0">
              <a:lnSpc>
                <a:spcPct val="100000"/>
              </a:lnSpc>
              <a:spcBef>
                <a:spcPts val="0"/>
              </a:spcBef>
              <a:spcAft>
                <a:spcPts val="300"/>
              </a:spcAft>
              <a:buNone/>
            </a:pPr>
            <a:r>
              <a:rPr lang="en-NZ" sz="1400" dirty="0"/>
              <a:t>Takau. L. 2023. </a:t>
            </a:r>
            <a:r>
              <a:rPr lang="en-NZ" sz="1400" i="1" dirty="0"/>
              <a:t>A grammar of Nese. </a:t>
            </a:r>
            <a:r>
              <a:rPr lang="en-NZ" sz="1400" dirty="0"/>
              <a:t>Asia-Pacific Linguistics, ANU Press.</a:t>
            </a:r>
          </a:p>
          <a:p>
            <a:pPr marL="0" indent="0">
              <a:lnSpc>
                <a:spcPct val="100000"/>
              </a:lnSpc>
              <a:spcBef>
                <a:spcPts val="0"/>
              </a:spcBef>
              <a:spcAft>
                <a:spcPts val="300"/>
              </a:spcAft>
              <a:buNone/>
            </a:pPr>
            <a:r>
              <a:rPr lang="en-NZ" sz="1400" dirty="0"/>
              <a:t>Wessels, K. 2019-2025. </a:t>
            </a:r>
            <a:r>
              <a:rPr lang="en-NZ" sz="1400" dirty="0" err="1"/>
              <a:t>Atchin</a:t>
            </a:r>
            <a:r>
              <a:rPr lang="en-NZ" sz="1400" dirty="0"/>
              <a:t> Corpus. Victoria University of Wellington.</a:t>
            </a:r>
          </a:p>
        </p:txBody>
      </p:sp>
    </p:spTree>
    <p:extLst>
      <p:ext uri="{BB962C8B-B14F-4D97-AF65-F5344CB8AC3E}">
        <p14:creationId xmlns:p14="http://schemas.microsoft.com/office/powerpoint/2010/main" val="3547872797"/>
      </p:ext>
    </p:extLst>
  </p:cSld>
  <p:clrMapOvr>
    <a:masterClrMapping/>
  </p:clrMapOvr>
</p:sld>
</file>

<file path=ppt/theme/theme1.xml><?xml version="1.0" encoding="utf-8"?>
<a:theme xmlns:a="http://schemas.openxmlformats.org/drawingml/2006/main" name="View">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TM03457515[[fn=View]]</Template>
  <TotalTime>11806</TotalTime>
  <Words>2603</Words>
  <Application>Microsoft Office PowerPoint</Application>
  <PresentationFormat>Widescreen</PresentationFormat>
  <Paragraphs>379</Paragraphs>
  <Slides>20</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Arial</vt:lpstr>
      <vt:lpstr>Century Schoolbook</vt:lpstr>
      <vt:lpstr>Times New Roman</vt:lpstr>
      <vt:lpstr>Wingdings</vt:lpstr>
      <vt:lpstr>Wingdings 2</vt:lpstr>
      <vt:lpstr>View</vt:lpstr>
      <vt:lpstr>Expressing multiple human participants in the Malekula languages</vt:lpstr>
      <vt:lpstr>Examining dual/multi-participant situations</vt:lpstr>
      <vt:lpstr>Case Study Languages</vt:lpstr>
      <vt:lpstr>I. Associative Plural Construction (Moravcsik 2003; Daniel &amp; Moravcsik 2013)</vt:lpstr>
      <vt:lpstr>General vs. Associative Plural - Espiegle Bay / Tepërav </vt:lpstr>
      <vt:lpstr>General vs. Associative Plural - Espiegle Bay / Tepërav </vt:lpstr>
      <vt:lpstr>General vs. Associative Plural in Atchin</vt:lpstr>
      <vt:lpstr>Summing up Associatives</vt:lpstr>
      <vt:lpstr>II. Inclusory Pronominals (Lichtenberk 2000)</vt:lpstr>
      <vt:lpstr>Inclusory Pronominal Constructions in Espiegle Bay / Tepërav</vt:lpstr>
      <vt:lpstr>Inclusory Pronominal Constructions in Atchin</vt:lpstr>
      <vt:lpstr>Summing up Inclusories</vt:lpstr>
      <vt:lpstr>Inclusory Pronominal as            Conjunctive Coordinator</vt:lpstr>
      <vt:lpstr>III. with//and (Stassen 2000, 2013)</vt:lpstr>
      <vt:lpstr>with in Espiegle Bay / Tepërav </vt:lpstr>
      <vt:lpstr>with in Atchin </vt:lpstr>
      <vt:lpstr>with-languages on Malekula Island</vt:lpstr>
      <vt:lpstr>Focusing on human participants with semantic role identity</vt:lpstr>
      <vt:lpstr>PowerPoint Presentation</vt:lpstr>
      <vt:lpstr>Selected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 Barbour</dc:creator>
  <cp:lastModifiedBy>Julie Barbour</cp:lastModifiedBy>
  <cp:revision>145</cp:revision>
  <cp:lastPrinted>2025-11-25T20:39:45Z</cp:lastPrinted>
  <dcterms:created xsi:type="dcterms:W3CDTF">2025-09-27T18:17:15Z</dcterms:created>
  <dcterms:modified xsi:type="dcterms:W3CDTF">2026-06-20T23:33:45Z</dcterms:modified>
</cp:coreProperties>
</file>