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9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019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59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20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300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22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59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74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105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96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471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4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7D835-AB24-4B23-89F4-572DFE2E34CE}" type="datetimeFigureOut">
              <a:rPr lang="en-US" smtClean="0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0B5332-E94A-4819-B31E-02553820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377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04278" y="4036489"/>
            <a:ext cx="784537" cy="506638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Libclc</a:t>
            </a:r>
            <a:endParaRPr lang="en-US" dirty="0"/>
          </a:p>
        </p:txBody>
      </p:sp>
      <p:sp>
        <p:nvSpPr>
          <p:cNvPr id="9" name="Folded Corner 8"/>
          <p:cNvSpPr/>
          <p:nvPr/>
        </p:nvSpPr>
        <p:spPr>
          <a:xfrm>
            <a:off x="2691683" y="882203"/>
            <a:ext cx="1329208" cy="753414"/>
          </a:xfrm>
          <a:prstGeom prst="foldedCorner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OpenCL Kernel (.cl)</a:t>
            </a:r>
          </a:p>
        </p:txBody>
      </p:sp>
      <p:sp>
        <p:nvSpPr>
          <p:cNvPr id="10" name="Folded Corner 9"/>
          <p:cNvSpPr/>
          <p:nvPr/>
        </p:nvSpPr>
        <p:spPr>
          <a:xfrm>
            <a:off x="6991081" y="882203"/>
            <a:ext cx="1599127" cy="753415"/>
          </a:xfrm>
          <a:prstGeom prst="foldedCorner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OpenCL Host Program (.c)</a:t>
            </a:r>
          </a:p>
        </p:txBody>
      </p:sp>
      <p:sp>
        <p:nvSpPr>
          <p:cNvPr id="12" name="Folded Corner 11"/>
          <p:cNvSpPr/>
          <p:nvPr/>
        </p:nvSpPr>
        <p:spPr>
          <a:xfrm>
            <a:off x="6993228" y="5065758"/>
            <a:ext cx="1596980" cy="785612"/>
          </a:xfrm>
          <a:prstGeom prst="foldedCorner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Executable</a:t>
            </a:r>
            <a:endParaRPr lang="en-US" dirty="0"/>
          </a:p>
        </p:txBody>
      </p:sp>
      <p:sp>
        <p:nvSpPr>
          <p:cNvPr id="13" name="Folded Corner 12"/>
          <p:cNvSpPr/>
          <p:nvPr/>
        </p:nvSpPr>
        <p:spPr>
          <a:xfrm>
            <a:off x="2677193" y="5065758"/>
            <a:ext cx="1343697" cy="785612"/>
          </a:xfrm>
          <a:prstGeom prst="foldedCorner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PTX Code</a:t>
            </a:r>
            <a:endParaRPr lang="en-US" dirty="0"/>
          </a:p>
        </p:txBody>
      </p:sp>
      <p:sp>
        <p:nvSpPr>
          <p:cNvPr id="14" name="Down Arrow 13"/>
          <p:cNvSpPr/>
          <p:nvPr/>
        </p:nvSpPr>
        <p:spPr>
          <a:xfrm>
            <a:off x="3114541" y="1858920"/>
            <a:ext cx="528034" cy="914400"/>
          </a:xfrm>
          <a:prstGeom prst="down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 rot="16200000">
            <a:off x="5081788" y="5001364"/>
            <a:ext cx="528034" cy="914400"/>
          </a:xfrm>
          <a:prstGeom prst="down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771889" y="5722581"/>
            <a:ext cx="1470339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Load PTX </a:t>
            </a:r>
          </a:p>
          <a:p>
            <a:pPr algn="ctr"/>
            <a:r>
              <a:rPr lang="en-US" dirty="0" smtClean="0"/>
              <a:t>at runtime</a:t>
            </a:r>
            <a:endParaRPr lang="en-US" dirty="0"/>
          </a:p>
        </p:txBody>
      </p:sp>
      <p:sp>
        <p:nvSpPr>
          <p:cNvPr id="17" name="Down Arrow 16"/>
          <p:cNvSpPr/>
          <p:nvPr/>
        </p:nvSpPr>
        <p:spPr>
          <a:xfrm>
            <a:off x="7542726" y="1858920"/>
            <a:ext cx="528034" cy="2969619"/>
          </a:xfrm>
          <a:prstGeom prst="down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8070760" y="3376344"/>
            <a:ext cx="2266682" cy="36933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Compile</a:t>
            </a:r>
          </a:p>
        </p:txBody>
      </p:sp>
      <p:sp>
        <p:nvSpPr>
          <p:cNvPr id="19" name="Folded Corner 18"/>
          <p:cNvSpPr/>
          <p:nvPr/>
        </p:nvSpPr>
        <p:spPr>
          <a:xfrm>
            <a:off x="2677193" y="2874068"/>
            <a:ext cx="1343697" cy="796412"/>
          </a:xfrm>
          <a:prstGeom prst="foldedCorner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Target LLVM IR Code</a:t>
            </a:r>
          </a:p>
        </p:txBody>
      </p:sp>
      <p:sp>
        <p:nvSpPr>
          <p:cNvPr id="20" name="Down Arrow 19"/>
          <p:cNvSpPr/>
          <p:nvPr/>
        </p:nvSpPr>
        <p:spPr>
          <a:xfrm>
            <a:off x="3138153" y="3929198"/>
            <a:ext cx="528034" cy="914400"/>
          </a:xfrm>
          <a:prstGeom prst="down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3642572" y="2070176"/>
            <a:ext cx="968063" cy="369332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Compile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693014" y="4036489"/>
            <a:ext cx="968063" cy="646331"/>
          </a:xfrm>
          <a:prstGeom prst="rect">
            <a:avLst/>
          </a:prstGeom>
          <a:noFill/>
          <a:ln w="25400">
            <a:noFill/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Link and compile</a:t>
            </a:r>
          </a:p>
        </p:txBody>
      </p:sp>
      <p:sp>
        <p:nvSpPr>
          <p:cNvPr id="23" name="Down Arrow 22"/>
          <p:cNvSpPr/>
          <p:nvPr/>
        </p:nvSpPr>
        <p:spPr>
          <a:xfrm rot="18980294">
            <a:off x="2718593" y="4603511"/>
            <a:ext cx="330908" cy="389372"/>
          </a:xfrm>
          <a:prstGeom prst="downArrow">
            <a:avLst/>
          </a:prstGeom>
          <a:ln w="25400">
            <a:solidFill>
              <a:schemeClr val="tx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737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28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Weng</dc:creator>
  <cp:lastModifiedBy>Sam Weng</cp:lastModifiedBy>
  <cp:revision>16</cp:revision>
  <dcterms:created xsi:type="dcterms:W3CDTF">2016-02-23T23:38:35Z</dcterms:created>
  <dcterms:modified xsi:type="dcterms:W3CDTF">2016-02-23T23:56:59Z</dcterms:modified>
</cp:coreProperties>
</file>