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4002" r:id="rId1"/>
  </p:sldMasterIdLst>
  <p:notesMasterIdLst>
    <p:notesMasterId r:id="rId33"/>
  </p:notesMasterIdLst>
  <p:handoutMasterIdLst>
    <p:handoutMasterId r:id="rId34"/>
  </p:handoutMasterIdLst>
  <p:sldIdLst>
    <p:sldId id="439" r:id="rId2"/>
    <p:sldId id="440" r:id="rId3"/>
    <p:sldId id="457" r:id="rId4"/>
    <p:sldId id="448" r:id="rId5"/>
    <p:sldId id="467" r:id="rId6"/>
    <p:sldId id="450" r:id="rId7"/>
    <p:sldId id="451" r:id="rId8"/>
    <p:sldId id="449" r:id="rId9"/>
    <p:sldId id="452" r:id="rId10"/>
    <p:sldId id="459" r:id="rId11"/>
    <p:sldId id="456" r:id="rId12"/>
    <p:sldId id="443" r:id="rId13"/>
    <p:sldId id="455" r:id="rId14"/>
    <p:sldId id="453" r:id="rId15"/>
    <p:sldId id="432" r:id="rId16"/>
    <p:sldId id="413" r:id="rId17"/>
    <p:sldId id="436" r:id="rId18"/>
    <p:sldId id="433" r:id="rId19"/>
    <p:sldId id="434" r:id="rId20"/>
    <p:sldId id="417" r:id="rId21"/>
    <p:sldId id="461" r:id="rId22"/>
    <p:sldId id="460" r:id="rId23"/>
    <p:sldId id="462" r:id="rId24"/>
    <p:sldId id="463" r:id="rId25"/>
    <p:sldId id="470" r:id="rId26"/>
    <p:sldId id="469" r:id="rId27"/>
    <p:sldId id="276" r:id="rId28"/>
    <p:sldId id="466" r:id="rId29"/>
    <p:sldId id="473" r:id="rId30"/>
    <p:sldId id="471" r:id="rId31"/>
    <p:sldId id="472" r:id="rId32"/>
  </p:sldIdLst>
  <p:sldSz cx="12192000" cy="6858000"/>
  <p:notesSz cx="9939338" cy="6807200"/>
  <p:embeddedFontLst>
    <p:embeddedFont>
      <p:font typeface="Garamond" panose="02020404030301010803" pitchFamily="18" charset="0"/>
      <p:regular r:id="rId35"/>
      <p:bold r:id="rId36"/>
      <p:italic r:id="rId37"/>
    </p:embeddedFont>
  </p:embeddedFontLst>
  <p:defaultTextStyle>
    <a:defPPr>
      <a:defRPr lang="en-US"/>
    </a:defPPr>
    <a:lvl1pPr algn="l" rtl="0" eaLnBrk="0" fontAlgn="base" hangingPunct="0">
      <a:spcBef>
        <a:spcPct val="0"/>
      </a:spcBef>
      <a:spcAft>
        <a:spcPct val="0"/>
      </a:spcAft>
      <a:defRPr kern="1200">
        <a:solidFill>
          <a:schemeClr val="tx1"/>
        </a:solidFill>
        <a:latin typeface="Aptos" panose="020B00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ptos" panose="020B00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ptos" panose="020B00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ptos" panose="020B00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ptos" panose="020B0004020202020204" pitchFamily="34" charset="0"/>
        <a:ea typeface="+mn-ea"/>
        <a:cs typeface="+mn-cs"/>
      </a:defRPr>
    </a:lvl5pPr>
    <a:lvl6pPr marL="2286000" algn="l" defTabSz="914400" rtl="0" eaLnBrk="1" latinLnBrk="0" hangingPunct="1">
      <a:defRPr kern="1200">
        <a:solidFill>
          <a:schemeClr val="tx1"/>
        </a:solidFill>
        <a:latin typeface="Aptos" panose="020B0004020202020204" pitchFamily="34" charset="0"/>
        <a:ea typeface="+mn-ea"/>
        <a:cs typeface="+mn-cs"/>
      </a:defRPr>
    </a:lvl6pPr>
    <a:lvl7pPr marL="2743200" algn="l" defTabSz="914400" rtl="0" eaLnBrk="1" latinLnBrk="0" hangingPunct="1">
      <a:defRPr kern="1200">
        <a:solidFill>
          <a:schemeClr val="tx1"/>
        </a:solidFill>
        <a:latin typeface="Aptos" panose="020B0004020202020204" pitchFamily="34" charset="0"/>
        <a:ea typeface="+mn-ea"/>
        <a:cs typeface="+mn-cs"/>
      </a:defRPr>
    </a:lvl7pPr>
    <a:lvl8pPr marL="3200400" algn="l" defTabSz="914400" rtl="0" eaLnBrk="1" latinLnBrk="0" hangingPunct="1">
      <a:defRPr kern="1200">
        <a:solidFill>
          <a:schemeClr val="tx1"/>
        </a:solidFill>
        <a:latin typeface="Aptos" panose="020B0004020202020204" pitchFamily="34" charset="0"/>
        <a:ea typeface="+mn-ea"/>
        <a:cs typeface="+mn-cs"/>
      </a:defRPr>
    </a:lvl8pPr>
    <a:lvl9pPr marL="3657600" algn="l" defTabSz="914400" rtl="0" eaLnBrk="1" latinLnBrk="0" hangingPunct="1">
      <a:defRPr kern="1200">
        <a:solidFill>
          <a:schemeClr val="tx1"/>
        </a:solidFill>
        <a:latin typeface="Aptos" panose="020B00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5951D8-6DB1-474B-934A-B74466B6104E}" v="604" dt="2025-03-25T17:39:55.0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5" autoAdjust="0"/>
    <p:restoredTop sz="94595" autoAdjust="0"/>
  </p:normalViewPr>
  <p:slideViewPr>
    <p:cSldViewPr snapToGrid="0">
      <p:cViewPr varScale="1">
        <p:scale>
          <a:sx n="92" d="100"/>
          <a:sy n="92" d="100"/>
        </p:scale>
        <p:origin x="108" y="28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42"/>
    </p:cViewPr>
  </p:sorterViewPr>
  <p:notesViewPr>
    <p:cSldViewPr snapToGrid="0">
      <p:cViewPr varScale="1">
        <p:scale>
          <a:sx n="109" d="100"/>
          <a:sy n="109" d="100"/>
        </p:scale>
        <p:origin x="139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handoutMaster" Target="handoutMasters/handoutMaster1.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Jennings" userId="d26d8daf-73bc-41cd-b146-2bf205ef31c0" providerId="ADAL" clId="{DD5951D8-6DB1-474B-934A-B74466B6104E}"/>
    <pc:docChg chg="undo custSel addSld delSld modSld sldOrd">
      <pc:chgData name="William Jennings" userId="d26d8daf-73bc-41cd-b146-2bf205ef31c0" providerId="ADAL" clId="{DD5951D8-6DB1-474B-934A-B74466B6104E}" dt="2025-03-25T19:44:35.108" v="4098" actId="22"/>
      <pc:docMkLst>
        <pc:docMk/>
      </pc:docMkLst>
      <pc:sldChg chg="del ord">
        <pc:chgData name="William Jennings" userId="d26d8daf-73bc-41cd-b146-2bf205ef31c0" providerId="ADAL" clId="{DD5951D8-6DB1-474B-934A-B74466B6104E}" dt="2025-03-24T20:52:05.088" v="1268" actId="47"/>
        <pc:sldMkLst>
          <pc:docMk/>
          <pc:sldMk cId="0" sldId="262"/>
        </pc:sldMkLst>
      </pc:sldChg>
      <pc:sldChg chg="delSp modSp del ord">
        <pc:chgData name="William Jennings" userId="d26d8daf-73bc-41cd-b146-2bf205ef31c0" providerId="ADAL" clId="{DD5951D8-6DB1-474B-934A-B74466B6104E}" dt="2025-03-25T04:06:55.700" v="3984" actId="47"/>
        <pc:sldMkLst>
          <pc:docMk/>
          <pc:sldMk cId="0" sldId="265"/>
        </pc:sldMkLst>
        <pc:spChg chg="del mod">
          <ac:chgData name="William Jennings" userId="d26d8daf-73bc-41cd-b146-2bf205ef31c0" providerId="ADAL" clId="{DD5951D8-6DB1-474B-934A-B74466B6104E}" dt="2025-03-25T04:04:43.077" v="3952" actId="21"/>
          <ac:spMkLst>
            <pc:docMk/>
            <pc:sldMk cId="0" sldId="265"/>
            <ac:spMk id="27652" creationId="{3812BE96-3FEE-42E3-7302-5E4AECE64B6E}"/>
          </ac:spMkLst>
        </pc:spChg>
        <pc:spChg chg="del mod">
          <ac:chgData name="William Jennings" userId="d26d8daf-73bc-41cd-b146-2bf205ef31c0" providerId="ADAL" clId="{DD5951D8-6DB1-474B-934A-B74466B6104E}" dt="2025-03-25T03:07:57.566" v="3639" actId="478"/>
          <ac:spMkLst>
            <pc:docMk/>
            <pc:sldMk cId="0" sldId="265"/>
            <ac:spMk id="27653" creationId="{AC28FDD4-FD3E-3C6A-1D37-5667CCB99259}"/>
          </ac:spMkLst>
        </pc:spChg>
      </pc:sldChg>
      <pc:sldChg chg="modSp add mod">
        <pc:chgData name="William Jennings" userId="d26d8daf-73bc-41cd-b146-2bf205ef31c0" providerId="ADAL" clId="{DD5951D8-6DB1-474B-934A-B74466B6104E}" dt="2025-03-25T02:21:26.218" v="3551" actId="20577"/>
        <pc:sldMkLst>
          <pc:docMk/>
          <pc:sldMk cId="1262553499" sldId="276"/>
        </pc:sldMkLst>
        <pc:spChg chg="mod">
          <ac:chgData name="William Jennings" userId="d26d8daf-73bc-41cd-b146-2bf205ef31c0" providerId="ADAL" clId="{DD5951D8-6DB1-474B-934A-B74466B6104E}" dt="2025-03-25T02:21:26.218" v="3551" actId="20577"/>
          <ac:spMkLst>
            <pc:docMk/>
            <pc:sldMk cId="1262553499" sldId="276"/>
            <ac:spMk id="3" creationId="{B566E0CA-68AC-4C76-8A5D-CA7F67DF3E48}"/>
          </ac:spMkLst>
        </pc:spChg>
      </pc:sldChg>
      <pc:sldChg chg="del">
        <pc:chgData name="William Jennings" userId="d26d8daf-73bc-41cd-b146-2bf205ef31c0" providerId="ADAL" clId="{DD5951D8-6DB1-474B-934A-B74466B6104E}" dt="2025-03-25T01:09:26.429" v="2513" actId="47"/>
        <pc:sldMkLst>
          <pc:docMk/>
          <pc:sldMk cId="0" sldId="280"/>
        </pc:sldMkLst>
      </pc:sldChg>
      <pc:sldChg chg="modSp del mod ord">
        <pc:chgData name="William Jennings" userId="d26d8daf-73bc-41cd-b146-2bf205ef31c0" providerId="ADAL" clId="{DD5951D8-6DB1-474B-934A-B74466B6104E}" dt="2025-03-24T20:38:22.514" v="1107" actId="47"/>
        <pc:sldMkLst>
          <pc:docMk/>
          <pc:sldMk cId="0" sldId="282"/>
        </pc:sldMkLst>
        <pc:spChg chg="mod">
          <ac:chgData name="William Jennings" userId="d26d8daf-73bc-41cd-b146-2bf205ef31c0" providerId="ADAL" clId="{DD5951D8-6DB1-474B-934A-B74466B6104E}" dt="2025-03-24T20:12:45.725" v="784" actId="20577"/>
          <ac:spMkLst>
            <pc:docMk/>
            <pc:sldMk cId="0" sldId="282"/>
            <ac:spMk id="7170" creationId="{3092BB98-C47D-EB61-C145-751AD9766334}"/>
          </ac:spMkLst>
        </pc:spChg>
        <pc:spChg chg="mod">
          <ac:chgData name="William Jennings" userId="d26d8daf-73bc-41cd-b146-2bf205ef31c0" providerId="ADAL" clId="{DD5951D8-6DB1-474B-934A-B74466B6104E}" dt="2025-03-24T20:13:12.497" v="786" actId="1076"/>
          <ac:spMkLst>
            <pc:docMk/>
            <pc:sldMk cId="0" sldId="282"/>
            <ac:spMk id="7173" creationId="{C5BB430B-E3A7-E540-6B7D-F7FCDB9C5F34}"/>
          </ac:spMkLst>
        </pc:spChg>
      </pc:sldChg>
      <pc:sldChg chg="modSp mod ord">
        <pc:chgData name="William Jennings" userId="d26d8daf-73bc-41cd-b146-2bf205ef31c0" providerId="ADAL" clId="{DD5951D8-6DB1-474B-934A-B74466B6104E}" dt="2025-03-25T02:59:11.114" v="3628" actId="1035"/>
        <pc:sldMkLst>
          <pc:docMk/>
          <pc:sldMk cId="0" sldId="413"/>
        </pc:sldMkLst>
        <pc:spChg chg="mod">
          <ac:chgData name="William Jennings" userId="d26d8daf-73bc-41cd-b146-2bf205ef31c0" providerId="ADAL" clId="{DD5951D8-6DB1-474B-934A-B74466B6104E}" dt="2025-03-25T02:59:11.114" v="3628" actId="1035"/>
          <ac:spMkLst>
            <pc:docMk/>
            <pc:sldMk cId="0" sldId="413"/>
            <ac:spMk id="28674" creationId="{7E81CDB4-E648-205C-C913-BE492F2CAFCA}"/>
          </ac:spMkLst>
        </pc:spChg>
        <pc:spChg chg="mod">
          <ac:chgData name="William Jennings" userId="d26d8daf-73bc-41cd-b146-2bf205ef31c0" providerId="ADAL" clId="{DD5951D8-6DB1-474B-934A-B74466B6104E}" dt="2025-03-25T00:57:26.872" v="2325" actId="2711"/>
          <ac:spMkLst>
            <pc:docMk/>
            <pc:sldMk cId="0" sldId="413"/>
            <ac:spMk id="28676" creationId="{E608C098-E3A5-8725-29F2-E9A596924E6B}"/>
          </ac:spMkLst>
        </pc:spChg>
        <pc:picChg chg="mod">
          <ac:chgData name="William Jennings" userId="d26d8daf-73bc-41cd-b146-2bf205ef31c0" providerId="ADAL" clId="{DD5951D8-6DB1-474B-934A-B74466B6104E}" dt="2025-03-25T00:57:10.340" v="2323" actId="1076"/>
          <ac:picMkLst>
            <pc:docMk/>
            <pc:sldMk cId="0" sldId="413"/>
            <ac:picMk id="28675" creationId="{7BF97C0C-439A-3274-7432-E969DBB3506A}"/>
          </ac:picMkLst>
        </pc:picChg>
      </pc:sldChg>
      <pc:sldChg chg="modSp mod">
        <pc:chgData name="William Jennings" userId="d26d8daf-73bc-41cd-b146-2bf205ef31c0" providerId="ADAL" clId="{DD5951D8-6DB1-474B-934A-B74466B6104E}" dt="2025-03-25T17:00:28.818" v="4058" actId="27636"/>
        <pc:sldMkLst>
          <pc:docMk/>
          <pc:sldMk cId="0" sldId="417"/>
        </pc:sldMkLst>
        <pc:spChg chg="mod">
          <ac:chgData name="William Jennings" userId="d26d8daf-73bc-41cd-b146-2bf205ef31c0" providerId="ADAL" clId="{DD5951D8-6DB1-474B-934A-B74466B6104E}" dt="2025-03-25T17:00:28.818" v="4058" actId="27636"/>
          <ac:spMkLst>
            <pc:docMk/>
            <pc:sldMk cId="0" sldId="417"/>
            <ac:spMk id="3" creationId="{F9BCCBC5-E029-C56A-CC12-606C2FC72237}"/>
          </ac:spMkLst>
        </pc:spChg>
        <pc:spChg chg="mod">
          <ac:chgData name="William Jennings" userId="d26d8daf-73bc-41cd-b146-2bf205ef31c0" providerId="ADAL" clId="{DD5951D8-6DB1-474B-934A-B74466B6104E}" dt="2025-03-25T01:07:41.530" v="2447" actId="14100"/>
          <ac:spMkLst>
            <pc:docMk/>
            <pc:sldMk cId="0" sldId="417"/>
            <ac:spMk id="18434" creationId="{E3915B28-68F5-4A87-9348-0DBCD97445CA}"/>
          </ac:spMkLst>
        </pc:spChg>
        <pc:picChg chg="mod">
          <ac:chgData name="William Jennings" userId="d26d8daf-73bc-41cd-b146-2bf205ef31c0" providerId="ADAL" clId="{DD5951D8-6DB1-474B-934A-B74466B6104E}" dt="2025-03-25T00:28:04.041" v="1936" actId="167"/>
          <ac:picMkLst>
            <pc:docMk/>
            <pc:sldMk cId="0" sldId="417"/>
            <ac:picMk id="18436" creationId="{24DAB3D7-F6EE-918F-706B-6183046CB0E2}"/>
          </ac:picMkLst>
        </pc:picChg>
      </pc:sldChg>
      <pc:sldChg chg="modSp del mod ord">
        <pc:chgData name="William Jennings" userId="d26d8daf-73bc-41cd-b146-2bf205ef31c0" providerId="ADAL" clId="{DD5951D8-6DB1-474B-934A-B74466B6104E}" dt="2025-03-25T00:27:07.500" v="1872" actId="47"/>
        <pc:sldMkLst>
          <pc:docMk/>
          <pc:sldMk cId="0" sldId="418"/>
        </pc:sldMkLst>
        <pc:spChg chg="mod">
          <ac:chgData name="William Jennings" userId="d26d8daf-73bc-41cd-b146-2bf205ef31c0" providerId="ADAL" clId="{DD5951D8-6DB1-474B-934A-B74466B6104E}" dt="2025-03-24T21:23:30.945" v="1282" actId="20577"/>
          <ac:spMkLst>
            <pc:docMk/>
            <pc:sldMk cId="0" sldId="418"/>
            <ac:spMk id="3" creationId="{D6681D90-0FD4-EB38-084B-B914F791D6E4}"/>
          </ac:spMkLst>
        </pc:spChg>
      </pc:sldChg>
      <pc:sldChg chg="del">
        <pc:chgData name="William Jennings" userId="d26d8daf-73bc-41cd-b146-2bf205ef31c0" providerId="ADAL" clId="{DD5951D8-6DB1-474B-934A-B74466B6104E}" dt="2025-03-25T01:43:13.297" v="3461" actId="47"/>
        <pc:sldMkLst>
          <pc:docMk/>
          <pc:sldMk cId="0" sldId="424"/>
        </pc:sldMkLst>
      </pc:sldChg>
      <pc:sldChg chg="del">
        <pc:chgData name="William Jennings" userId="d26d8daf-73bc-41cd-b146-2bf205ef31c0" providerId="ADAL" clId="{DD5951D8-6DB1-474B-934A-B74466B6104E}" dt="2025-03-24T20:52:22.615" v="1269" actId="47"/>
        <pc:sldMkLst>
          <pc:docMk/>
          <pc:sldMk cId="0" sldId="427"/>
        </pc:sldMkLst>
      </pc:sldChg>
      <pc:sldChg chg="modSp del mod ord">
        <pc:chgData name="William Jennings" userId="d26d8daf-73bc-41cd-b146-2bf205ef31c0" providerId="ADAL" clId="{DD5951D8-6DB1-474B-934A-B74466B6104E}" dt="2025-03-25T03:09:06.448" v="3640" actId="47"/>
        <pc:sldMkLst>
          <pc:docMk/>
          <pc:sldMk cId="0" sldId="428"/>
        </pc:sldMkLst>
        <pc:spChg chg="mod">
          <ac:chgData name="William Jennings" userId="d26d8daf-73bc-41cd-b146-2bf205ef31c0" providerId="ADAL" clId="{DD5951D8-6DB1-474B-934A-B74466B6104E}" dt="2025-03-24T20:53:00.148" v="1274" actId="14100"/>
          <ac:spMkLst>
            <pc:docMk/>
            <pc:sldMk cId="0" sldId="428"/>
            <ac:spMk id="20483" creationId="{6A7B9D3E-6561-9E3A-C4D2-2A44A7FDA671}"/>
          </ac:spMkLst>
        </pc:spChg>
      </pc:sldChg>
      <pc:sldChg chg="del">
        <pc:chgData name="William Jennings" userId="d26d8daf-73bc-41cd-b146-2bf205ef31c0" providerId="ADAL" clId="{DD5951D8-6DB1-474B-934A-B74466B6104E}" dt="2025-03-24T23:12:58.079" v="1510" actId="47"/>
        <pc:sldMkLst>
          <pc:docMk/>
          <pc:sldMk cId="0" sldId="429"/>
        </pc:sldMkLst>
      </pc:sldChg>
      <pc:sldChg chg="del ord">
        <pc:chgData name="William Jennings" userId="d26d8daf-73bc-41cd-b146-2bf205ef31c0" providerId="ADAL" clId="{DD5951D8-6DB1-474B-934A-B74466B6104E}" dt="2025-03-25T03:09:08.505" v="3641" actId="47"/>
        <pc:sldMkLst>
          <pc:docMk/>
          <pc:sldMk cId="0" sldId="430"/>
        </pc:sldMkLst>
      </pc:sldChg>
      <pc:sldChg chg="del ord">
        <pc:chgData name="William Jennings" userId="d26d8daf-73bc-41cd-b146-2bf205ef31c0" providerId="ADAL" clId="{DD5951D8-6DB1-474B-934A-B74466B6104E}" dt="2025-03-25T00:56:55.475" v="2319" actId="47"/>
        <pc:sldMkLst>
          <pc:docMk/>
          <pc:sldMk cId="0" sldId="431"/>
        </pc:sldMkLst>
      </pc:sldChg>
      <pc:sldChg chg="addSp delSp modSp mod ord">
        <pc:chgData name="William Jennings" userId="d26d8daf-73bc-41cd-b146-2bf205ef31c0" providerId="ADAL" clId="{DD5951D8-6DB1-474B-934A-B74466B6104E}" dt="2025-03-25T00:58:44.021" v="2340" actId="20577"/>
        <pc:sldMkLst>
          <pc:docMk/>
          <pc:sldMk cId="0" sldId="432"/>
        </pc:sldMkLst>
        <pc:spChg chg="add mod">
          <ac:chgData name="William Jennings" userId="d26d8daf-73bc-41cd-b146-2bf205ef31c0" providerId="ADAL" clId="{DD5951D8-6DB1-474B-934A-B74466B6104E}" dt="2025-03-25T00:58:26.792" v="2337" actId="14100"/>
          <ac:spMkLst>
            <pc:docMk/>
            <pc:sldMk cId="0" sldId="432"/>
            <ac:spMk id="2" creationId="{5CA3D35F-4D9C-E2A3-493A-37884A8FD1F7}"/>
          </ac:spMkLst>
        </pc:spChg>
        <pc:spChg chg="mod">
          <ac:chgData name="William Jennings" userId="d26d8daf-73bc-41cd-b146-2bf205ef31c0" providerId="ADAL" clId="{DD5951D8-6DB1-474B-934A-B74466B6104E}" dt="2025-03-25T00:58:44.021" v="2340" actId="20577"/>
          <ac:spMkLst>
            <pc:docMk/>
            <pc:sldMk cId="0" sldId="432"/>
            <ac:spMk id="3" creationId="{E64B711F-C543-193C-3161-0F8D8D417C18}"/>
          </ac:spMkLst>
        </pc:spChg>
        <pc:spChg chg="del">
          <ac:chgData name="William Jennings" userId="d26d8daf-73bc-41cd-b146-2bf205ef31c0" providerId="ADAL" clId="{DD5951D8-6DB1-474B-934A-B74466B6104E}" dt="2025-03-25T00:46:24.273" v="2061" actId="21"/>
          <ac:spMkLst>
            <pc:docMk/>
            <pc:sldMk cId="0" sldId="432"/>
            <ac:spMk id="23557" creationId="{C4AD4863-58AD-5524-1478-1ECA7A5696B5}"/>
          </ac:spMkLst>
        </pc:spChg>
        <pc:picChg chg="del">
          <ac:chgData name="William Jennings" userId="d26d8daf-73bc-41cd-b146-2bf205ef31c0" providerId="ADAL" clId="{DD5951D8-6DB1-474B-934A-B74466B6104E}" dt="2025-03-25T00:46:01.296" v="2058" actId="21"/>
          <ac:picMkLst>
            <pc:docMk/>
            <pc:sldMk cId="0" sldId="432"/>
            <ac:picMk id="23556" creationId="{A32C1F8F-87EA-224A-E091-B6F0CB56A731}"/>
          </ac:picMkLst>
        </pc:picChg>
      </pc:sldChg>
      <pc:sldChg chg="modSp mod ord">
        <pc:chgData name="William Jennings" userId="d26d8daf-73bc-41cd-b146-2bf205ef31c0" providerId="ADAL" clId="{DD5951D8-6DB1-474B-934A-B74466B6104E}" dt="2025-03-25T03:09:23.420" v="3643" actId="27636"/>
        <pc:sldMkLst>
          <pc:docMk/>
          <pc:sldMk cId="0" sldId="433"/>
        </pc:sldMkLst>
        <pc:spChg chg="mod">
          <ac:chgData name="William Jennings" userId="d26d8daf-73bc-41cd-b146-2bf205ef31c0" providerId="ADAL" clId="{DD5951D8-6DB1-474B-934A-B74466B6104E}" dt="2025-03-25T03:09:23.420" v="3643" actId="27636"/>
          <ac:spMkLst>
            <pc:docMk/>
            <pc:sldMk cId="0" sldId="433"/>
            <ac:spMk id="3" creationId="{6F448048-FF9B-E76B-9425-F43D21A73393}"/>
          </ac:spMkLst>
        </pc:spChg>
      </pc:sldChg>
      <pc:sldChg chg="addSp delSp modSp mod ord">
        <pc:chgData name="William Jennings" userId="d26d8daf-73bc-41cd-b146-2bf205ef31c0" providerId="ADAL" clId="{DD5951D8-6DB1-474B-934A-B74466B6104E}" dt="2025-03-25T16:59:10.775" v="4049" actId="1038"/>
        <pc:sldMkLst>
          <pc:docMk/>
          <pc:sldMk cId="0" sldId="434"/>
        </pc:sldMkLst>
        <pc:spChg chg="mod">
          <ac:chgData name="William Jennings" userId="d26d8daf-73bc-41cd-b146-2bf205ef31c0" providerId="ADAL" clId="{DD5951D8-6DB1-474B-934A-B74466B6104E}" dt="2025-03-25T04:03:53.613" v="3920" actId="20577"/>
          <ac:spMkLst>
            <pc:docMk/>
            <pc:sldMk cId="0" sldId="434"/>
            <ac:spMk id="25602" creationId="{AE1C96E8-4833-3333-A98B-AA00930B2947}"/>
          </ac:spMkLst>
        </pc:spChg>
        <pc:spChg chg="mod">
          <ac:chgData name="William Jennings" userId="d26d8daf-73bc-41cd-b146-2bf205ef31c0" providerId="ADAL" clId="{DD5951D8-6DB1-474B-934A-B74466B6104E}" dt="2025-03-25T04:06:03.571" v="3972" actId="1076"/>
          <ac:spMkLst>
            <pc:docMk/>
            <pc:sldMk cId="0" sldId="434"/>
            <ac:spMk id="25603" creationId="{CEEC40D9-C6AC-4E64-CD38-65661F175ED9}"/>
          </ac:spMkLst>
        </pc:spChg>
        <pc:spChg chg="del mod">
          <ac:chgData name="William Jennings" userId="d26d8daf-73bc-41cd-b146-2bf205ef31c0" providerId="ADAL" clId="{DD5951D8-6DB1-474B-934A-B74466B6104E}" dt="2025-03-25T03:46:24.192" v="3764" actId="478"/>
          <ac:spMkLst>
            <pc:docMk/>
            <pc:sldMk cId="0" sldId="434"/>
            <ac:spMk id="25604" creationId="{3D5A3C1C-08F3-2107-72A7-CBE06C2273F7}"/>
          </ac:spMkLst>
        </pc:spChg>
        <pc:spChg chg="add mod">
          <ac:chgData name="William Jennings" userId="d26d8daf-73bc-41cd-b146-2bf205ef31c0" providerId="ADAL" clId="{DD5951D8-6DB1-474B-934A-B74466B6104E}" dt="2025-03-25T16:59:10.775" v="4049" actId="1038"/>
          <ac:spMkLst>
            <pc:docMk/>
            <pc:sldMk cId="0" sldId="434"/>
            <ac:spMk id="27652" creationId="{3812BE96-3FEE-42E3-7302-5E4AECE64B6E}"/>
          </ac:spMkLst>
        </pc:spChg>
        <pc:picChg chg="del mod">
          <ac:chgData name="William Jennings" userId="d26d8daf-73bc-41cd-b146-2bf205ef31c0" providerId="ADAL" clId="{DD5951D8-6DB1-474B-934A-B74466B6104E}" dt="2025-03-25T04:04:32.452" v="3951" actId="478"/>
          <ac:picMkLst>
            <pc:docMk/>
            <pc:sldMk cId="0" sldId="434"/>
            <ac:picMk id="25605" creationId="{7BB5D019-3A3F-67A4-FDC3-E28E27CBA503}"/>
          </ac:picMkLst>
        </pc:picChg>
      </pc:sldChg>
      <pc:sldChg chg="modSp del mod ord">
        <pc:chgData name="William Jennings" userId="d26d8daf-73bc-41cd-b146-2bf205ef31c0" providerId="ADAL" clId="{DD5951D8-6DB1-474B-934A-B74466B6104E}" dt="2025-03-25T04:03:39.355" v="3919" actId="47"/>
        <pc:sldMkLst>
          <pc:docMk/>
          <pc:sldMk cId="0" sldId="435"/>
        </pc:sldMkLst>
        <pc:spChg chg="mod">
          <ac:chgData name="William Jennings" userId="d26d8daf-73bc-41cd-b146-2bf205ef31c0" providerId="ADAL" clId="{DD5951D8-6DB1-474B-934A-B74466B6104E}" dt="2025-03-25T01:05:39.667" v="2428" actId="14100"/>
          <ac:spMkLst>
            <pc:docMk/>
            <pc:sldMk cId="0" sldId="435"/>
            <ac:spMk id="26627" creationId="{70260065-3D35-8EBF-4813-393F3C46D3E5}"/>
          </ac:spMkLst>
        </pc:spChg>
        <pc:spChg chg="mod">
          <ac:chgData name="William Jennings" userId="d26d8daf-73bc-41cd-b146-2bf205ef31c0" providerId="ADAL" clId="{DD5951D8-6DB1-474B-934A-B74466B6104E}" dt="2025-03-25T01:05:48.347" v="2429" actId="1076"/>
          <ac:spMkLst>
            <pc:docMk/>
            <pc:sldMk cId="0" sldId="435"/>
            <ac:spMk id="26628" creationId="{DB1899C5-DC97-0637-55BD-812116744DB7}"/>
          </ac:spMkLst>
        </pc:spChg>
      </pc:sldChg>
      <pc:sldChg chg="delSp modSp mod ord">
        <pc:chgData name="William Jennings" userId="d26d8daf-73bc-41cd-b146-2bf205ef31c0" providerId="ADAL" clId="{DD5951D8-6DB1-474B-934A-B74466B6104E}" dt="2025-03-25T00:59:25.782" v="2373" actId="1038"/>
        <pc:sldMkLst>
          <pc:docMk/>
          <pc:sldMk cId="0" sldId="436"/>
        </pc:sldMkLst>
        <pc:spChg chg="del mod">
          <ac:chgData name="William Jennings" userId="d26d8daf-73bc-41cd-b146-2bf205ef31c0" providerId="ADAL" clId="{DD5951D8-6DB1-474B-934A-B74466B6104E}" dt="2025-03-25T00:59:03.451" v="2343" actId="478"/>
          <ac:spMkLst>
            <pc:docMk/>
            <pc:sldMk cId="0" sldId="436"/>
            <ac:spMk id="3" creationId="{F245F9FB-7537-4D69-103B-03DEC2DE29B8}"/>
          </ac:spMkLst>
        </pc:spChg>
        <pc:spChg chg="mod">
          <ac:chgData name="William Jennings" userId="d26d8daf-73bc-41cd-b146-2bf205ef31c0" providerId="ADAL" clId="{DD5951D8-6DB1-474B-934A-B74466B6104E}" dt="2025-03-25T00:59:14.653" v="2345" actId="1076"/>
          <ac:spMkLst>
            <pc:docMk/>
            <pc:sldMk cId="0" sldId="436"/>
            <ac:spMk id="30725" creationId="{9B3BD1AD-D12B-3A65-9352-B3EC13D20A6F}"/>
          </ac:spMkLst>
        </pc:spChg>
        <pc:picChg chg="mod">
          <ac:chgData name="William Jennings" userId="d26d8daf-73bc-41cd-b146-2bf205ef31c0" providerId="ADAL" clId="{DD5951D8-6DB1-474B-934A-B74466B6104E}" dt="2025-03-25T00:59:25.782" v="2373" actId="1038"/>
          <ac:picMkLst>
            <pc:docMk/>
            <pc:sldMk cId="0" sldId="436"/>
            <ac:picMk id="30724" creationId="{E9B4916F-C2A5-DF30-EA34-509C55DF8862}"/>
          </ac:picMkLst>
        </pc:picChg>
      </pc:sldChg>
      <pc:sldChg chg="delSp del">
        <pc:chgData name="William Jennings" userId="d26d8daf-73bc-41cd-b146-2bf205ef31c0" providerId="ADAL" clId="{DD5951D8-6DB1-474B-934A-B74466B6104E}" dt="2025-03-25T02:21:44.924" v="3566" actId="47"/>
        <pc:sldMkLst>
          <pc:docMk/>
          <pc:sldMk cId="0" sldId="437"/>
        </pc:sldMkLst>
        <pc:picChg chg="del">
          <ac:chgData name="William Jennings" userId="d26d8daf-73bc-41cd-b146-2bf205ef31c0" providerId="ADAL" clId="{DD5951D8-6DB1-474B-934A-B74466B6104E}" dt="2025-03-25T01:42:45.584" v="3458" actId="21"/>
          <ac:picMkLst>
            <pc:docMk/>
            <pc:sldMk cId="0" sldId="437"/>
            <ac:picMk id="31748" creationId="{13E17C82-D6B8-E8C9-4798-51BE228A519F}"/>
          </ac:picMkLst>
        </pc:picChg>
      </pc:sldChg>
      <pc:sldChg chg="modSp mod">
        <pc:chgData name="William Jennings" userId="d26d8daf-73bc-41cd-b146-2bf205ef31c0" providerId="ADAL" clId="{DD5951D8-6DB1-474B-934A-B74466B6104E}" dt="2025-03-25T04:09:15.034" v="4002" actId="14100"/>
        <pc:sldMkLst>
          <pc:docMk/>
          <pc:sldMk cId="0" sldId="440"/>
        </pc:sldMkLst>
        <pc:spChg chg="mod">
          <ac:chgData name="William Jennings" userId="d26d8daf-73bc-41cd-b146-2bf205ef31c0" providerId="ADAL" clId="{DD5951D8-6DB1-474B-934A-B74466B6104E}" dt="2025-03-25T04:09:15.034" v="4002" actId="14100"/>
          <ac:spMkLst>
            <pc:docMk/>
            <pc:sldMk cId="0" sldId="440"/>
            <ac:spMk id="5123" creationId="{46359C02-FDB4-7BA8-47F2-166A6791B580}"/>
          </ac:spMkLst>
        </pc:spChg>
      </pc:sldChg>
      <pc:sldChg chg="modSp del mod">
        <pc:chgData name="William Jennings" userId="d26d8daf-73bc-41cd-b146-2bf205ef31c0" providerId="ADAL" clId="{DD5951D8-6DB1-474B-934A-B74466B6104E}" dt="2025-03-25T04:09:16.854" v="4003" actId="47"/>
        <pc:sldMkLst>
          <pc:docMk/>
          <pc:sldMk cId="0" sldId="442"/>
        </pc:sldMkLst>
        <pc:spChg chg="mod">
          <ac:chgData name="William Jennings" userId="d26d8daf-73bc-41cd-b146-2bf205ef31c0" providerId="ADAL" clId="{DD5951D8-6DB1-474B-934A-B74466B6104E}" dt="2025-03-25T04:08:32.562" v="3994" actId="21"/>
          <ac:spMkLst>
            <pc:docMk/>
            <pc:sldMk cId="0" sldId="442"/>
            <ac:spMk id="6147" creationId="{90F8A354-1EB5-9EC2-E34B-3D8E7ADB78B3}"/>
          </ac:spMkLst>
        </pc:spChg>
      </pc:sldChg>
      <pc:sldChg chg="modSp mod">
        <pc:chgData name="William Jennings" userId="d26d8daf-73bc-41cd-b146-2bf205ef31c0" providerId="ADAL" clId="{DD5951D8-6DB1-474B-934A-B74466B6104E}" dt="2025-03-25T03:43:48.787" v="3749" actId="20578"/>
        <pc:sldMkLst>
          <pc:docMk/>
          <pc:sldMk cId="0" sldId="443"/>
        </pc:sldMkLst>
        <pc:spChg chg="mod">
          <ac:chgData name="William Jennings" userId="d26d8daf-73bc-41cd-b146-2bf205ef31c0" providerId="ADAL" clId="{DD5951D8-6DB1-474B-934A-B74466B6104E}" dt="2025-03-25T03:20:44.451" v="3720" actId="20577"/>
          <ac:spMkLst>
            <pc:docMk/>
            <pc:sldMk cId="0" sldId="443"/>
            <ac:spMk id="11266" creationId="{6A537DDD-BA1B-5D09-52DF-280ADD672617}"/>
          </ac:spMkLst>
        </pc:spChg>
        <pc:spChg chg="mod">
          <ac:chgData name="William Jennings" userId="d26d8daf-73bc-41cd-b146-2bf205ef31c0" providerId="ADAL" clId="{DD5951D8-6DB1-474B-934A-B74466B6104E}" dt="2025-03-25T03:43:48.787" v="3749" actId="20578"/>
          <ac:spMkLst>
            <pc:docMk/>
            <pc:sldMk cId="0" sldId="443"/>
            <ac:spMk id="11267" creationId="{BDDD5C19-E2C5-9136-9043-844250F2E195}"/>
          </ac:spMkLst>
        </pc:spChg>
      </pc:sldChg>
      <pc:sldChg chg="del">
        <pc:chgData name="William Jennings" userId="d26d8daf-73bc-41cd-b146-2bf205ef31c0" providerId="ADAL" clId="{DD5951D8-6DB1-474B-934A-B74466B6104E}" dt="2025-03-21T02:07:12.404" v="720" actId="47"/>
        <pc:sldMkLst>
          <pc:docMk/>
          <pc:sldMk cId="0" sldId="444"/>
        </pc:sldMkLst>
      </pc:sldChg>
      <pc:sldChg chg="delSp del">
        <pc:chgData name="William Jennings" userId="d26d8daf-73bc-41cd-b146-2bf205ef31c0" providerId="ADAL" clId="{DD5951D8-6DB1-474B-934A-B74466B6104E}" dt="2025-03-25T00:27:53.233" v="1933" actId="47"/>
        <pc:sldMkLst>
          <pc:docMk/>
          <pc:sldMk cId="0" sldId="445"/>
        </pc:sldMkLst>
      </pc:sldChg>
      <pc:sldChg chg="del">
        <pc:chgData name="William Jennings" userId="d26d8daf-73bc-41cd-b146-2bf205ef31c0" providerId="ADAL" clId="{DD5951D8-6DB1-474B-934A-B74466B6104E}" dt="2025-03-24T21:23:05.851" v="1277" actId="47"/>
        <pc:sldMkLst>
          <pc:docMk/>
          <pc:sldMk cId="0" sldId="446"/>
        </pc:sldMkLst>
      </pc:sldChg>
      <pc:sldChg chg="del">
        <pc:chgData name="William Jennings" userId="d26d8daf-73bc-41cd-b146-2bf205ef31c0" providerId="ADAL" clId="{DD5951D8-6DB1-474B-934A-B74466B6104E}" dt="2025-03-24T21:23:00.083" v="1276" actId="47"/>
        <pc:sldMkLst>
          <pc:docMk/>
          <pc:sldMk cId="0" sldId="447"/>
        </pc:sldMkLst>
      </pc:sldChg>
      <pc:sldChg chg="modSp mod ord">
        <pc:chgData name="William Jennings" userId="d26d8daf-73bc-41cd-b146-2bf205ef31c0" providerId="ADAL" clId="{DD5951D8-6DB1-474B-934A-B74466B6104E}" dt="2025-03-25T17:38:57.884" v="4063" actId="20578"/>
        <pc:sldMkLst>
          <pc:docMk/>
          <pc:sldMk cId="0" sldId="448"/>
        </pc:sldMkLst>
        <pc:spChg chg="mod">
          <ac:chgData name="William Jennings" userId="d26d8daf-73bc-41cd-b146-2bf205ef31c0" providerId="ADAL" clId="{DD5951D8-6DB1-474B-934A-B74466B6104E}" dt="2025-03-25T17:38:57.884" v="4063" actId="20578"/>
          <ac:spMkLst>
            <pc:docMk/>
            <pc:sldMk cId="0" sldId="448"/>
            <ac:spMk id="8195" creationId="{45A1A4A7-E87F-018F-14D7-A093A3753081}"/>
          </ac:spMkLst>
        </pc:spChg>
        <pc:picChg chg="mod">
          <ac:chgData name="William Jennings" userId="d26d8daf-73bc-41cd-b146-2bf205ef31c0" providerId="ADAL" clId="{DD5951D8-6DB1-474B-934A-B74466B6104E}" dt="2025-03-25T04:09:35.970" v="4005" actId="1076"/>
          <ac:picMkLst>
            <pc:docMk/>
            <pc:sldMk cId="0" sldId="448"/>
            <ac:picMk id="8196" creationId="{9512983A-8A3C-5588-35EC-8E93B2FB6A08}"/>
          </ac:picMkLst>
        </pc:picChg>
      </pc:sldChg>
      <pc:sldChg chg="modSp mod ord">
        <pc:chgData name="William Jennings" userId="d26d8daf-73bc-41cd-b146-2bf205ef31c0" providerId="ADAL" clId="{DD5951D8-6DB1-474B-934A-B74466B6104E}" dt="2025-03-25T04:01:24.863" v="3805"/>
        <pc:sldMkLst>
          <pc:docMk/>
          <pc:sldMk cId="0" sldId="449"/>
        </pc:sldMkLst>
        <pc:spChg chg="mod">
          <ac:chgData name="William Jennings" userId="d26d8daf-73bc-41cd-b146-2bf205ef31c0" providerId="ADAL" clId="{DD5951D8-6DB1-474B-934A-B74466B6104E}" dt="2025-03-20T23:16:14.902" v="465" actId="20577"/>
          <ac:spMkLst>
            <pc:docMk/>
            <pc:sldMk cId="0" sldId="449"/>
            <ac:spMk id="9218" creationId="{71DDCDCE-BF90-E540-079F-91DEA59052DA}"/>
          </ac:spMkLst>
        </pc:spChg>
        <pc:spChg chg="mod">
          <ac:chgData name="William Jennings" userId="d26d8daf-73bc-41cd-b146-2bf205ef31c0" providerId="ADAL" clId="{DD5951D8-6DB1-474B-934A-B74466B6104E}" dt="2025-03-24T20:47:14.477" v="1198" actId="5793"/>
          <ac:spMkLst>
            <pc:docMk/>
            <pc:sldMk cId="0" sldId="449"/>
            <ac:spMk id="9219" creationId="{76C81A8F-E78C-FB95-66F3-0D29D3323A25}"/>
          </ac:spMkLst>
        </pc:spChg>
      </pc:sldChg>
      <pc:sldChg chg="modSp mod ord">
        <pc:chgData name="William Jennings" userId="d26d8daf-73bc-41cd-b146-2bf205ef31c0" providerId="ADAL" clId="{DD5951D8-6DB1-474B-934A-B74466B6104E}" dt="2025-03-25T16:57:10.604" v="4025" actId="1076"/>
        <pc:sldMkLst>
          <pc:docMk/>
          <pc:sldMk cId="0" sldId="450"/>
        </pc:sldMkLst>
        <pc:spChg chg="mod">
          <ac:chgData name="William Jennings" userId="d26d8daf-73bc-41cd-b146-2bf205ef31c0" providerId="ADAL" clId="{DD5951D8-6DB1-474B-934A-B74466B6104E}" dt="2025-03-25T16:57:10.604" v="4025" actId="1076"/>
          <ac:spMkLst>
            <pc:docMk/>
            <pc:sldMk cId="0" sldId="450"/>
            <ac:spMk id="8" creationId="{2648000F-B795-8BDE-CEAF-928546476B6C}"/>
          </ac:spMkLst>
        </pc:spChg>
        <pc:spChg chg="mod">
          <ac:chgData name="William Jennings" userId="d26d8daf-73bc-41cd-b146-2bf205ef31c0" providerId="ADAL" clId="{DD5951D8-6DB1-474B-934A-B74466B6104E}" dt="2025-03-20T23:16:18.860" v="467" actId="20577"/>
          <ac:spMkLst>
            <pc:docMk/>
            <pc:sldMk cId="0" sldId="450"/>
            <ac:spMk id="10243" creationId="{AA522D40-31B5-FEC0-C6FC-7749B4615B9A}"/>
          </ac:spMkLst>
        </pc:spChg>
        <pc:spChg chg="mod">
          <ac:chgData name="William Jennings" userId="d26d8daf-73bc-41cd-b146-2bf205ef31c0" providerId="ADAL" clId="{DD5951D8-6DB1-474B-934A-B74466B6104E}" dt="2025-03-25T16:56:12.888" v="4014" actId="20577"/>
          <ac:spMkLst>
            <pc:docMk/>
            <pc:sldMk cId="0" sldId="450"/>
            <ac:spMk id="10244" creationId="{D7A02D81-3E9D-C41C-A08D-578AFA11B08B}"/>
          </ac:spMkLst>
        </pc:spChg>
        <pc:picChg chg="mod">
          <ac:chgData name="William Jennings" userId="d26d8daf-73bc-41cd-b146-2bf205ef31c0" providerId="ADAL" clId="{DD5951D8-6DB1-474B-934A-B74466B6104E}" dt="2025-03-25T16:57:06.698" v="4024" actId="1076"/>
          <ac:picMkLst>
            <pc:docMk/>
            <pc:sldMk cId="0" sldId="450"/>
            <ac:picMk id="10245" creationId="{A5533A2A-F6A4-434B-BEA5-B56DE7B455AE}"/>
          </ac:picMkLst>
        </pc:picChg>
      </pc:sldChg>
      <pc:sldChg chg="addSp modSp new mod ord">
        <pc:chgData name="William Jennings" userId="d26d8daf-73bc-41cd-b146-2bf205ef31c0" providerId="ADAL" clId="{DD5951D8-6DB1-474B-934A-B74466B6104E}" dt="2025-03-24T21:39:57.279" v="1306"/>
        <pc:sldMkLst>
          <pc:docMk/>
          <pc:sldMk cId="2253886599" sldId="451"/>
        </pc:sldMkLst>
        <pc:spChg chg="mod">
          <ac:chgData name="William Jennings" userId="d26d8daf-73bc-41cd-b146-2bf205ef31c0" providerId="ADAL" clId="{DD5951D8-6DB1-474B-934A-B74466B6104E}" dt="2025-03-20T23:16:26.614" v="469" actId="20577"/>
          <ac:spMkLst>
            <pc:docMk/>
            <pc:sldMk cId="2253886599" sldId="451"/>
            <ac:spMk id="2" creationId="{1B119FE4-5E9C-E6DB-2A5F-70ED2B9E13F4}"/>
          </ac:spMkLst>
        </pc:spChg>
        <pc:spChg chg="mod">
          <ac:chgData name="William Jennings" userId="d26d8daf-73bc-41cd-b146-2bf205ef31c0" providerId="ADAL" clId="{DD5951D8-6DB1-474B-934A-B74466B6104E}" dt="2025-03-24T20:44:13.397" v="1151" actId="20577"/>
          <ac:spMkLst>
            <pc:docMk/>
            <pc:sldMk cId="2253886599" sldId="451"/>
            <ac:spMk id="3" creationId="{59C582F6-0874-7FF1-6791-69946614EC0D}"/>
          </ac:spMkLst>
        </pc:spChg>
        <pc:picChg chg="add mod">
          <ac:chgData name="William Jennings" userId="d26d8daf-73bc-41cd-b146-2bf205ef31c0" providerId="ADAL" clId="{DD5951D8-6DB1-474B-934A-B74466B6104E}" dt="2025-03-20T22:57:41.331" v="165" actId="1076"/>
          <ac:picMkLst>
            <pc:docMk/>
            <pc:sldMk cId="2253886599" sldId="451"/>
            <ac:picMk id="4" creationId="{7D2F269B-E441-B5B6-01B1-276D1CBE69BC}"/>
          </ac:picMkLst>
        </pc:picChg>
      </pc:sldChg>
      <pc:sldChg chg="addSp modSp new mod ord">
        <pc:chgData name="William Jennings" userId="d26d8daf-73bc-41cd-b146-2bf205ef31c0" providerId="ADAL" clId="{DD5951D8-6DB1-474B-934A-B74466B6104E}" dt="2025-03-25T03:43:13.849" v="3748" actId="20577"/>
        <pc:sldMkLst>
          <pc:docMk/>
          <pc:sldMk cId="1585880711" sldId="452"/>
        </pc:sldMkLst>
        <pc:spChg chg="mod">
          <ac:chgData name="William Jennings" userId="d26d8daf-73bc-41cd-b146-2bf205ef31c0" providerId="ADAL" clId="{DD5951D8-6DB1-474B-934A-B74466B6104E}" dt="2025-03-20T22:58:23.963" v="188" actId="20577"/>
          <ac:spMkLst>
            <pc:docMk/>
            <pc:sldMk cId="1585880711" sldId="452"/>
            <ac:spMk id="2" creationId="{49228E31-0D71-8C48-D6DC-49D7FAE52865}"/>
          </ac:spMkLst>
        </pc:spChg>
        <pc:spChg chg="mod">
          <ac:chgData name="William Jennings" userId="d26d8daf-73bc-41cd-b146-2bf205ef31c0" providerId="ADAL" clId="{DD5951D8-6DB1-474B-934A-B74466B6104E}" dt="2025-03-25T03:43:13.849" v="3748" actId="20577"/>
          <ac:spMkLst>
            <pc:docMk/>
            <pc:sldMk cId="1585880711" sldId="452"/>
            <ac:spMk id="3" creationId="{F6CF2426-4401-242E-B3CF-72EAF0E9B9C9}"/>
          </ac:spMkLst>
        </pc:spChg>
        <pc:picChg chg="add mod">
          <ac:chgData name="William Jennings" userId="d26d8daf-73bc-41cd-b146-2bf205ef31c0" providerId="ADAL" clId="{DD5951D8-6DB1-474B-934A-B74466B6104E}" dt="2025-03-20T23:00:27.649" v="342" actId="1076"/>
          <ac:picMkLst>
            <pc:docMk/>
            <pc:sldMk cId="1585880711" sldId="452"/>
            <ac:picMk id="5" creationId="{11B42C93-B46A-2D42-884F-A407A9663DFA}"/>
          </ac:picMkLst>
        </pc:picChg>
      </pc:sldChg>
      <pc:sldChg chg="addSp modSp new mod">
        <pc:chgData name="William Jennings" userId="d26d8daf-73bc-41cd-b146-2bf205ef31c0" providerId="ADAL" clId="{DD5951D8-6DB1-474B-934A-B74466B6104E}" dt="2025-03-25T03:09:36.631" v="3644" actId="20577"/>
        <pc:sldMkLst>
          <pc:docMk/>
          <pc:sldMk cId="2120355439" sldId="453"/>
        </pc:sldMkLst>
        <pc:spChg chg="mod">
          <ac:chgData name="William Jennings" userId="d26d8daf-73bc-41cd-b146-2bf205ef31c0" providerId="ADAL" clId="{DD5951D8-6DB1-474B-934A-B74466B6104E}" dt="2025-03-25T00:32:39.754" v="1981" actId="14100"/>
          <ac:spMkLst>
            <pc:docMk/>
            <pc:sldMk cId="2120355439" sldId="453"/>
            <ac:spMk id="2" creationId="{418C58A1-DC4E-E718-02C7-78A296B50575}"/>
          </ac:spMkLst>
        </pc:spChg>
        <pc:spChg chg="mod">
          <ac:chgData name="William Jennings" userId="d26d8daf-73bc-41cd-b146-2bf205ef31c0" providerId="ADAL" clId="{DD5951D8-6DB1-474B-934A-B74466B6104E}" dt="2025-03-25T03:09:36.631" v="3644" actId="20577"/>
          <ac:spMkLst>
            <pc:docMk/>
            <pc:sldMk cId="2120355439" sldId="453"/>
            <ac:spMk id="3" creationId="{EAE876B8-7031-A7B0-ED64-1E686446F7B6}"/>
          </ac:spMkLst>
        </pc:spChg>
        <pc:spChg chg="add mod">
          <ac:chgData name="William Jennings" userId="d26d8daf-73bc-41cd-b146-2bf205ef31c0" providerId="ADAL" clId="{DD5951D8-6DB1-474B-934A-B74466B6104E}" dt="2025-03-25T02:55:24.738" v="3597" actId="1076"/>
          <ac:spMkLst>
            <pc:docMk/>
            <pc:sldMk cId="2120355439" sldId="453"/>
            <ac:spMk id="4" creationId="{23B0A5B0-B11D-6FF8-DB2B-C2EFB1135562}"/>
          </ac:spMkLst>
        </pc:spChg>
        <pc:spChg chg="add mod">
          <ac:chgData name="William Jennings" userId="d26d8daf-73bc-41cd-b146-2bf205ef31c0" providerId="ADAL" clId="{DD5951D8-6DB1-474B-934A-B74466B6104E}" dt="2025-03-25T02:55:27.741" v="3598" actId="1076"/>
          <ac:spMkLst>
            <pc:docMk/>
            <pc:sldMk cId="2120355439" sldId="453"/>
            <ac:spMk id="5" creationId="{277ED620-C3F8-03A6-4EEC-0CBA6A921228}"/>
          </ac:spMkLst>
        </pc:spChg>
      </pc:sldChg>
      <pc:sldChg chg="new del">
        <pc:chgData name="William Jennings" userId="d26d8daf-73bc-41cd-b146-2bf205ef31c0" providerId="ADAL" clId="{DD5951D8-6DB1-474B-934A-B74466B6104E}" dt="2025-03-24T21:22:58.503" v="1275" actId="47"/>
        <pc:sldMkLst>
          <pc:docMk/>
          <pc:sldMk cId="802160931" sldId="454"/>
        </pc:sldMkLst>
      </pc:sldChg>
      <pc:sldChg chg="addSp modSp new mod">
        <pc:chgData name="William Jennings" userId="d26d8daf-73bc-41cd-b146-2bf205ef31c0" providerId="ADAL" clId="{DD5951D8-6DB1-474B-934A-B74466B6104E}" dt="2025-03-25T03:45:11.344" v="3753" actId="20577"/>
        <pc:sldMkLst>
          <pc:docMk/>
          <pc:sldMk cId="52530548" sldId="455"/>
        </pc:sldMkLst>
        <pc:spChg chg="mod">
          <ac:chgData name="William Jennings" userId="d26d8daf-73bc-41cd-b146-2bf205ef31c0" providerId="ADAL" clId="{DD5951D8-6DB1-474B-934A-B74466B6104E}" dt="2025-03-25T00:20:16.830" v="1718" actId="14100"/>
          <ac:spMkLst>
            <pc:docMk/>
            <pc:sldMk cId="52530548" sldId="455"/>
            <ac:spMk id="2" creationId="{D1A2FA8C-5FD2-095B-7C21-027488A466A9}"/>
          </ac:spMkLst>
        </pc:spChg>
        <pc:spChg chg="mod">
          <ac:chgData name="William Jennings" userId="d26d8daf-73bc-41cd-b146-2bf205ef31c0" providerId="ADAL" clId="{DD5951D8-6DB1-474B-934A-B74466B6104E}" dt="2025-03-25T03:45:11.344" v="3753" actId="20577"/>
          <ac:spMkLst>
            <pc:docMk/>
            <pc:sldMk cId="52530548" sldId="455"/>
            <ac:spMk id="3" creationId="{76EC5592-09BD-ECAB-5C11-43DC32AAF882}"/>
          </ac:spMkLst>
        </pc:spChg>
        <pc:spChg chg="add mod">
          <ac:chgData name="William Jennings" userId="d26d8daf-73bc-41cd-b146-2bf205ef31c0" providerId="ADAL" clId="{DD5951D8-6DB1-474B-934A-B74466B6104E}" dt="2025-03-25T01:03:04.517" v="2405" actId="1076"/>
          <ac:spMkLst>
            <pc:docMk/>
            <pc:sldMk cId="52530548" sldId="455"/>
            <ac:spMk id="5" creationId="{E5409D8D-406D-3C4A-AD96-AF6B8CA7633C}"/>
          </ac:spMkLst>
        </pc:spChg>
        <pc:picChg chg="add">
          <ac:chgData name="William Jennings" userId="d26d8daf-73bc-41cd-b146-2bf205ef31c0" providerId="ADAL" clId="{DD5951D8-6DB1-474B-934A-B74466B6104E}" dt="2025-03-24T23:10:49.065" v="1440"/>
          <ac:picMkLst>
            <pc:docMk/>
            <pc:sldMk cId="52530548" sldId="455"/>
            <ac:picMk id="4" creationId="{69A14D4C-C4FB-FA8C-3EA6-3FA10B19EB62}"/>
          </ac:picMkLst>
        </pc:picChg>
      </pc:sldChg>
      <pc:sldChg chg="addSp modSp new mod ord">
        <pc:chgData name="William Jennings" userId="d26d8daf-73bc-41cd-b146-2bf205ef31c0" providerId="ADAL" clId="{DD5951D8-6DB1-474B-934A-B74466B6104E}" dt="2025-03-25T03:44:03.170" v="3751"/>
        <pc:sldMkLst>
          <pc:docMk/>
          <pc:sldMk cId="3669907788" sldId="456"/>
        </pc:sldMkLst>
        <pc:spChg chg="mod">
          <ac:chgData name="William Jennings" userId="d26d8daf-73bc-41cd-b146-2bf205ef31c0" providerId="ADAL" clId="{DD5951D8-6DB1-474B-934A-B74466B6104E}" dt="2025-03-24T21:42:29.553" v="1397" actId="14100"/>
          <ac:spMkLst>
            <pc:docMk/>
            <pc:sldMk cId="3669907788" sldId="456"/>
            <ac:spMk id="2" creationId="{445C1766-1473-1660-C934-B6E0D2E7A627}"/>
          </ac:spMkLst>
        </pc:spChg>
        <pc:spChg chg="mod">
          <ac:chgData name="William Jennings" userId="d26d8daf-73bc-41cd-b146-2bf205ef31c0" providerId="ADAL" clId="{DD5951D8-6DB1-474B-934A-B74466B6104E}" dt="2025-03-24T20:51:55.437" v="1267" actId="14100"/>
          <ac:spMkLst>
            <pc:docMk/>
            <pc:sldMk cId="3669907788" sldId="456"/>
            <ac:spMk id="3" creationId="{2BCAD24B-198D-6092-49D8-7CFB03A925DF}"/>
          </ac:spMkLst>
        </pc:spChg>
        <pc:picChg chg="add mod">
          <ac:chgData name="William Jennings" userId="d26d8daf-73bc-41cd-b146-2bf205ef31c0" providerId="ADAL" clId="{DD5951D8-6DB1-474B-934A-B74466B6104E}" dt="2025-03-25T03:10:57.577" v="3649" actId="1076"/>
          <ac:picMkLst>
            <pc:docMk/>
            <pc:sldMk cId="3669907788" sldId="456"/>
            <ac:picMk id="5" creationId="{45ACE1B5-CDAE-4F25-B5F8-A4E33CDE70CB}"/>
          </ac:picMkLst>
        </pc:picChg>
      </pc:sldChg>
      <pc:sldChg chg="addSp modSp new mod">
        <pc:chgData name="William Jennings" userId="d26d8daf-73bc-41cd-b146-2bf205ef31c0" providerId="ADAL" clId="{DD5951D8-6DB1-474B-934A-B74466B6104E}" dt="2025-03-25T02:23:54.537" v="3587" actId="13926"/>
        <pc:sldMkLst>
          <pc:docMk/>
          <pc:sldMk cId="3511978526" sldId="457"/>
        </pc:sldMkLst>
        <pc:spChg chg="mod">
          <ac:chgData name="William Jennings" userId="d26d8daf-73bc-41cd-b146-2bf205ef31c0" providerId="ADAL" clId="{DD5951D8-6DB1-474B-934A-B74466B6104E}" dt="2025-03-24T23:06:43.277" v="1417" actId="20577"/>
          <ac:spMkLst>
            <pc:docMk/>
            <pc:sldMk cId="3511978526" sldId="457"/>
            <ac:spMk id="2" creationId="{35ADA035-C1E8-9B2D-2F24-82B89AE6A6E7}"/>
          </ac:spMkLst>
        </pc:spChg>
        <pc:spChg chg="mod">
          <ac:chgData name="William Jennings" userId="d26d8daf-73bc-41cd-b146-2bf205ef31c0" providerId="ADAL" clId="{DD5951D8-6DB1-474B-934A-B74466B6104E}" dt="2025-03-25T02:23:54.537" v="3587" actId="13926"/>
          <ac:spMkLst>
            <pc:docMk/>
            <pc:sldMk cId="3511978526" sldId="457"/>
            <ac:spMk id="3" creationId="{65280E76-4EA2-3357-F9BA-9FC1726638E4}"/>
          </ac:spMkLst>
        </pc:spChg>
        <pc:picChg chg="add mod">
          <ac:chgData name="William Jennings" userId="d26d8daf-73bc-41cd-b146-2bf205ef31c0" providerId="ADAL" clId="{DD5951D8-6DB1-474B-934A-B74466B6104E}" dt="2025-03-24T20:37:36.720" v="1106" actId="1076"/>
          <ac:picMkLst>
            <pc:docMk/>
            <pc:sldMk cId="3511978526" sldId="457"/>
            <ac:picMk id="5" creationId="{9B581F22-01C2-04F2-5FCE-BEE1E4A92809}"/>
          </ac:picMkLst>
        </pc:picChg>
      </pc:sldChg>
      <pc:sldChg chg="new del">
        <pc:chgData name="William Jennings" userId="d26d8daf-73bc-41cd-b146-2bf205ef31c0" providerId="ADAL" clId="{DD5951D8-6DB1-474B-934A-B74466B6104E}" dt="2025-03-24T20:28:34.407" v="844" actId="47"/>
        <pc:sldMkLst>
          <pc:docMk/>
          <pc:sldMk cId="892221775" sldId="458"/>
        </pc:sldMkLst>
      </pc:sldChg>
      <pc:sldChg chg="addSp delSp modSp add mod ord">
        <pc:chgData name="William Jennings" userId="d26d8daf-73bc-41cd-b146-2bf205ef31c0" providerId="ADAL" clId="{DD5951D8-6DB1-474B-934A-B74466B6104E}" dt="2025-03-25T03:15:10.808" v="3651" actId="13926"/>
        <pc:sldMkLst>
          <pc:docMk/>
          <pc:sldMk cId="3809305" sldId="459"/>
        </pc:sldMkLst>
        <pc:spChg chg="mod">
          <ac:chgData name="William Jennings" userId="d26d8daf-73bc-41cd-b146-2bf205ef31c0" providerId="ADAL" clId="{DD5951D8-6DB1-474B-934A-B74466B6104E}" dt="2025-03-25T03:15:10.808" v="3651" actId="13926"/>
          <ac:spMkLst>
            <pc:docMk/>
            <pc:sldMk cId="3809305" sldId="459"/>
            <ac:spMk id="3" creationId="{56823545-B7E6-47E6-17AA-2B3953C6E699}"/>
          </ac:spMkLst>
        </pc:spChg>
        <pc:spChg chg="add del mod">
          <ac:chgData name="William Jennings" userId="d26d8daf-73bc-41cd-b146-2bf205ef31c0" providerId="ADAL" clId="{DD5951D8-6DB1-474B-934A-B74466B6104E}" dt="2025-03-25T02:22:22.793" v="3570" actId="478"/>
          <ac:spMkLst>
            <pc:docMk/>
            <pc:sldMk cId="3809305" sldId="459"/>
            <ac:spMk id="4" creationId="{C6A7B852-42D2-5C7F-C2A9-510CFD401FE3}"/>
          </ac:spMkLst>
        </pc:spChg>
        <pc:spChg chg="add del mod">
          <ac:chgData name="William Jennings" userId="d26d8daf-73bc-41cd-b146-2bf205ef31c0" providerId="ADAL" clId="{DD5951D8-6DB1-474B-934A-B74466B6104E}" dt="2025-03-25T02:22:21.443" v="3569" actId="478"/>
          <ac:spMkLst>
            <pc:docMk/>
            <pc:sldMk cId="3809305" sldId="459"/>
            <ac:spMk id="5" creationId="{93B01319-42CB-02E9-885E-534169F1EA93}"/>
          </ac:spMkLst>
        </pc:spChg>
        <pc:spChg chg="add del mod">
          <ac:chgData name="William Jennings" userId="d26d8daf-73bc-41cd-b146-2bf205ef31c0" providerId="ADAL" clId="{DD5951D8-6DB1-474B-934A-B74466B6104E}" dt="2025-03-25T02:22:19.712" v="3568" actId="478"/>
          <ac:spMkLst>
            <pc:docMk/>
            <pc:sldMk cId="3809305" sldId="459"/>
            <ac:spMk id="6" creationId="{F85ED3C9-CAAF-7AE2-02BB-DEB903DE773E}"/>
          </ac:spMkLst>
        </pc:spChg>
        <pc:spChg chg="add del mod">
          <ac:chgData name="William Jennings" userId="d26d8daf-73bc-41cd-b146-2bf205ef31c0" providerId="ADAL" clId="{DD5951D8-6DB1-474B-934A-B74466B6104E}" dt="2025-03-24T20:29:39.925" v="858" actId="478"/>
          <ac:spMkLst>
            <pc:docMk/>
            <pc:sldMk cId="3809305" sldId="459"/>
            <ac:spMk id="7" creationId="{2DF11BC1-615B-8B35-980B-D7135CB76F9A}"/>
          </ac:spMkLst>
        </pc:spChg>
        <pc:spChg chg="add del mod">
          <ac:chgData name="William Jennings" userId="d26d8daf-73bc-41cd-b146-2bf205ef31c0" providerId="ADAL" clId="{DD5951D8-6DB1-474B-934A-B74466B6104E}" dt="2025-03-25T02:22:18.505" v="3567" actId="478"/>
          <ac:spMkLst>
            <pc:docMk/>
            <pc:sldMk cId="3809305" sldId="459"/>
            <ac:spMk id="8" creationId="{6F95AD0F-F806-0EEC-3758-9D29785BD96A}"/>
          </ac:spMkLst>
        </pc:spChg>
        <pc:spChg chg="add del mod">
          <ac:chgData name="William Jennings" userId="d26d8daf-73bc-41cd-b146-2bf205ef31c0" providerId="ADAL" clId="{DD5951D8-6DB1-474B-934A-B74466B6104E}" dt="2025-03-25T02:22:24.525" v="3571" actId="478"/>
          <ac:spMkLst>
            <pc:docMk/>
            <pc:sldMk cId="3809305" sldId="459"/>
            <ac:spMk id="9" creationId="{6CF4A6CE-DCD1-CB00-CD58-6870E5BB07FD}"/>
          </ac:spMkLst>
        </pc:spChg>
        <pc:spChg chg="add mod">
          <ac:chgData name="William Jennings" userId="d26d8daf-73bc-41cd-b146-2bf205ef31c0" providerId="ADAL" clId="{DD5951D8-6DB1-474B-934A-B74466B6104E}" dt="2025-03-24T23:09:17.864" v="1430" actId="14100"/>
          <ac:spMkLst>
            <pc:docMk/>
            <pc:sldMk cId="3809305" sldId="459"/>
            <ac:spMk id="11" creationId="{D783D3B7-C6F2-CCA6-F2ED-90306EC9D630}"/>
          </ac:spMkLst>
        </pc:spChg>
        <pc:picChg chg="add mod">
          <ac:chgData name="William Jennings" userId="d26d8daf-73bc-41cd-b146-2bf205ef31c0" providerId="ADAL" clId="{DD5951D8-6DB1-474B-934A-B74466B6104E}" dt="2025-03-24T20:31:33.906" v="880" actId="1076"/>
          <ac:picMkLst>
            <pc:docMk/>
            <pc:sldMk cId="3809305" sldId="459"/>
            <ac:picMk id="10" creationId="{3BA6D092-08F0-7776-75FE-B0D9B968D66F}"/>
          </ac:picMkLst>
        </pc:picChg>
      </pc:sldChg>
      <pc:sldChg chg="addSp delSp modSp new mod ord">
        <pc:chgData name="William Jennings" userId="d26d8daf-73bc-41cd-b146-2bf205ef31c0" providerId="ADAL" clId="{DD5951D8-6DB1-474B-934A-B74466B6104E}" dt="2025-03-25T03:17:57.003" v="3682" actId="166"/>
        <pc:sldMkLst>
          <pc:docMk/>
          <pc:sldMk cId="146715049" sldId="460"/>
        </pc:sldMkLst>
        <pc:spChg chg="mod">
          <ac:chgData name="William Jennings" userId="d26d8daf-73bc-41cd-b146-2bf205ef31c0" providerId="ADAL" clId="{DD5951D8-6DB1-474B-934A-B74466B6104E}" dt="2025-03-25T01:08:03.637" v="2464" actId="20577"/>
          <ac:spMkLst>
            <pc:docMk/>
            <pc:sldMk cId="146715049" sldId="460"/>
            <ac:spMk id="2" creationId="{59735A62-9C1A-F102-E929-6B33FCFBFC11}"/>
          </ac:spMkLst>
        </pc:spChg>
        <pc:spChg chg="mod">
          <ac:chgData name="William Jennings" userId="d26d8daf-73bc-41cd-b146-2bf205ef31c0" providerId="ADAL" clId="{DD5951D8-6DB1-474B-934A-B74466B6104E}" dt="2025-03-25T01:38:20.708" v="3285" actId="14100"/>
          <ac:spMkLst>
            <pc:docMk/>
            <pc:sldMk cId="146715049" sldId="460"/>
            <ac:spMk id="3" creationId="{DC32A443-904B-7095-10D5-576931569417}"/>
          </ac:spMkLst>
        </pc:spChg>
        <pc:spChg chg="add mod">
          <ac:chgData name="William Jennings" userId="d26d8daf-73bc-41cd-b146-2bf205ef31c0" providerId="ADAL" clId="{DD5951D8-6DB1-474B-934A-B74466B6104E}" dt="2025-03-25T03:17:39.657" v="3680" actId="14100"/>
          <ac:spMkLst>
            <pc:docMk/>
            <pc:sldMk cId="146715049" sldId="460"/>
            <ac:spMk id="7" creationId="{7AE2CDA6-7734-2BCD-AD15-C93C8713DBB1}"/>
          </ac:spMkLst>
        </pc:spChg>
        <pc:picChg chg="add mod ord">
          <ac:chgData name="William Jennings" userId="d26d8daf-73bc-41cd-b146-2bf205ef31c0" providerId="ADAL" clId="{DD5951D8-6DB1-474B-934A-B74466B6104E}" dt="2025-03-25T03:17:57.003" v="3682" actId="166"/>
          <ac:picMkLst>
            <pc:docMk/>
            <pc:sldMk cId="146715049" sldId="460"/>
            <ac:picMk id="4" creationId="{905A215B-BFDF-B3BF-E477-377B32D04881}"/>
          </ac:picMkLst>
        </pc:picChg>
        <pc:picChg chg="add del mod">
          <ac:chgData name="William Jennings" userId="d26d8daf-73bc-41cd-b146-2bf205ef31c0" providerId="ADAL" clId="{DD5951D8-6DB1-474B-934A-B74466B6104E}" dt="2025-03-25T00:46:49.776" v="2066" actId="478"/>
          <ac:picMkLst>
            <pc:docMk/>
            <pc:sldMk cId="146715049" sldId="460"/>
            <ac:picMk id="5" creationId="{74B2D137-4E25-B450-1B22-CA5C301FEB3D}"/>
          </ac:picMkLst>
        </pc:picChg>
        <pc:picChg chg="add del">
          <ac:chgData name="William Jennings" userId="d26d8daf-73bc-41cd-b146-2bf205ef31c0" providerId="ADAL" clId="{DD5951D8-6DB1-474B-934A-B74466B6104E}" dt="2025-03-25T00:46:52.038" v="2067" actId="478"/>
          <ac:picMkLst>
            <pc:docMk/>
            <pc:sldMk cId="146715049" sldId="460"/>
            <ac:picMk id="6" creationId="{09FA96E9-0088-9F93-734E-06101B4A9942}"/>
          </ac:picMkLst>
        </pc:picChg>
        <pc:picChg chg="add del mod">
          <ac:chgData name="William Jennings" userId="d26d8daf-73bc-41cd-b146-2bf205ef31c0" providerId="ADAL" clId="{DD5951D8-6DB1-474B-934A-B74466B6104E}" dt="2025-03-25T02:12:03.230" v="3530" actId="21"/>
          <ac:picMkLst>
            <pc:docMk/>
            <pc:sldMk cId="146715049" sldId="460"/>
            <ac:picMk id="8" creationId="{9592C916-498A-B048-6E82-2D0AE65A6E36}"/>
          </ac:picMkLst>
        </pc:picChg>
        <pc:picChg chg="add mod">
          <ac:chgData name="William Jennings" userId="d26d8daf-73bc-41cd-b146-2bf205ef31c0" providerId="ADAL" clId="{DD5951D8-6DB1-474B-934A-B74466B6104E}" dt="2025-03-25T03:17:20.183" v="3678" actId="1037"/>
          <ac:picMkLst>
            <pc:docMk/>
            <pc:sldMk cId="146715049" sldId="460"/>
            <ac:picMk id="10" creationId="{31A70818-5588-02A6-75BC-F696930BF9FA}"/>
          </ac:picMkLst>
        </pc:picChg>
      </pc:sldChg>
      <pc:sldChg chg="addSp delSp modSp new mod">
        <pc:chgData name="William Jennings" userId="d26d8daf-73bc-41cd-b146-2bf205ef31c0" providerId="ADAL" clId="{DD5951D8-6DB1-474B-934A-B74466B6104E}" dt="2025-03-25T17:00:06.888" v="4052" actId="14100"/>
        <pc:sldMkLst>
          <pc:docMk/>
          <pc:sldMk cId="79061937" sldId="461"/>
        </pc:sldMkLst>
        <pc:spChg chg="mod">
          <ac:chgData name="William Jennings" userId="d26d8daf-73bc-41cd-b146-2bf205ef31c0" providerId="ADAL" clId="{DD5951D8-6DB1-474B-934A-B74466B6104E}" dt="2025-03-25T01:09:00.066" v="2488" actId="20577"/>
          <ac:spMkLst>
            <pc:docMk/>
            <pc:sldMk cId="79061937" sldId="461"/>
            <ac:spMk id="2" creationId="{E5AAA010-A188-2290-DC48-2F866232C8C8}"/>
          </ac:spMkLst>
        </pc:spChg>
        <pc:spChg chg="mod">
          <ac:chgData name="William Jennings" userId="d26d8daf-73bc-41cd-b146-2bf205ef31c0" providerId="ADAL" clId="{DD5951D8-6DB1-474B-934A-B74466B6104E}" dt="2025-03-25T17:00:06.888" v="4052" actId="14100"/>
          <ac:spMkLst>
            <pc:docMk/>
            <pc:sldMk cId="79061937" sldId="461"/>
            <ac:spMk id="3" creationId="{04743779-B2F8-898F-2D68-F67E22233BBE}"/>
          </ac:spMkLst>
        </pc:spChg>
        <pc:spChg chg="add mod">
          <ac:chgData name="William Jennings" userId="d26d8daf-73bc-41cd-b146-2bf205ef31c0" providerId="ADAL" clId="{DD5951D8-6DB1-474B-934A-B74466B6104E}" dt="2025-03-25T03:14:03.086" v="3650" actId="1076"/>
          <ac:spMkLst>
            <pc:docMk/>
            <pc:sldMk cId="79061937" sldId="461"/>
            <ac:spMk id="6" creationId="{50345F29-EEAB-9946-D434-095CBD16C8F4}"/>
          </ac:spMkLst>
        </pc:spChg>
        <pc:picChg chg="add del mod">
          <ac:chgData name="William Jennings" userId="d26d8daf-73bc-41cd-b146-2bf205ef31c0" providerId="ADAL" clId="{DD5951D8-6DB1-474B-934A-B74466B6104E}" dt="2025-03-25T01:29:18.485" v="3057" actId="21"/>
          <ac:picMkLst>
            <pc:docMk/>
            <pc:sldMk cId="79061937" sldId="461"/>
            <ac:picMk id="5" creationId="{A93A76AF-C52C-844D-3362-1C73EABF6892}"/>
          </ac:picMkLst>
        </pc:picChg>
      </pc:sldChg>
      <pc:sldChg chg="addSp modSp new mod">
        <pc:chgData name="William Jennings" userId="d26d8daf-73bc-41cd-b146-2bf205ef31c0" providerId="ADAL" clId="{DD5951D8-6DB1-474B-934A-B74466B6104E}" dt="2025-03-25T02:12:15.950" v="3534" actId="1076"/>
        <pc:sldMkLst>
          <pc:docMk/>
          <pc:sldMk cId="2382304731" sldId="462"/>
        </pc:sldMkLst>
        <pc:spChg chg="mod">
          <ac:chgData name="William Jennings" userId="d26d8daf-73bc-41cd-b146-2bf205ef31c0" providerId="ADAL" clId="{DD5951D8-6DB1-474B-934A-B74466B6104E}" dt="2025-03-25T01:09:11.161" v="2505" actId="20577"/>
          <ac:spMkLst>
            <pc:docMk/>
            <pc:sldMk cId="2382304731" sldId="462"/>
            <ac:spMk id="2" creationId="{A123FA70-0942-4607-B2E3-EA991EB5F7D5}"/>
          </ac:spMkLst>
        </pc:spChg>
        <pc:spChg chg="mod">
          <ac:chgData name="William Jennings" userId="d26d8daf-73bc-41cd-b146-2bf205ef31c0" providerId="ADAL" clId="{DD5951D8-6DB1-474B-934A-B74466B6104E}" dt="2025-03-25T02:11:11.523" v="3528" actId="14100"/>
          <ac:spMkLst>
            <pc:docMk/>
            <pc:sldMk cId="2382304731" sldId="462"/>
            <ac:spMk id="3" creationId="{D6798017-0956-EEBD-9E70-A37B7FA71F9B}"/>
          </ac:spMkLst>
        </pc:spChg>
        <pc:picChg chg="add mod">
          <ac:chgData name="William Jennings" userId="d26d8daf-73bc-41cd-b146-2bf205ef31c0" providerId="ADAL" clId="{DD5951D8-6DB1-474B-934A-B74466B6104E}" dt="2025-03-25T02:12:15.950" v="3534" actId="1076"/>
          <ac:picMkLst>
            <pc:docMk/>
            <pc:sldMk cId="2382304731" sldId="462"/>
            <ac:picMk id="4" creationId="{63E05145-421C-9D5C-D8AA-53AD571B6E6C}"/>
          </ac:picMkLst>
        </pc:picChg>
      </pc:sldChg>
      <pc:sldChg chg="addSp modSp new mod">
        <pc:chgData name="William Jennings" userId="d26d8daf-73bc-41cd-b146-2bf205ef31c0" providerId="ADAL" clId="{DD5951D8-6DB1-474B-934A-B74466B6104E}" dt="2025-03-25T17:49:44.728" v="4092" actId="20577"/>
        <pc:sldMkLst>
          <pc:docMk/>
          <pc:sldMk cId="1362675108" sldId="463"/>
        </pc:sldMkLst>
        <pc:spChg chg="mod">
          <ac:chgData name="William Jennings" userId="d26d8daf-73bc-41cd-b146-2bf205ef31c0" providerId="ADAL" clId="{DD5951D8-6DB1-474B-934A-B74466B6104E}" dt="2025-03-25T01:09:19.972" v="2512" actId="20577"/>
          <ac:spMkLst>
            <pc:docMk/>
            <pc:sldMk cId="1362675108" sldId="463"/>
            <ac:spMk id="2" creationId="{47397948-728A-2F56-7453-F5AC328B3B94}"/>
          </ac:spMkLst>
        </pc:spChg>
        <pc:spChg chg="mod">
          <ac:chgData name="William Jennings" userId="d26d8daf-73bc-41cd-b146-2bf205ef31c0" providerId="ADAL" clId="{DD5951D8-6DB1-474B-934A-B74466B6104E}" dt="2025-03-25T17:49:44.728" v="4092" actId="20577"/>
          <ac:spMkLst>
            <pc:docMk/>
            <pc:sldMk cId="1362675108" sldId="463"/>
            <ac:spMk id="3" creationId="{8605BBAC-35A8-30BE-639D-C34AFAD21A0D}"/>
          </ac:spMkLst>
        </pc:spChg>
        <pc:picChg chg="add mod">
          <ac:chgData name="William Jennings" userId="d26d8daf-73bc-41cd-b146-2bf205ef31c0" providerId="ADAL" clId="{DD5951D8-6DB1-474B-934A-B74466B6104E}" dt="2025-03-25T17:41:15.246" v="4078" actId="1037"/>
          <ac:picMkLst>
            <pc:docMk/>
            <pc:sldMk cId="1362675108" sldId="463"/>
            <ac:picMk id="4" creationId="{D5CB1375-A9EE-AE91-7758-769EF76AF929}"/>
          </ac:picMkLst>
        </pc:picChg>
      </pc:sldChg>
      <pc:sldChg chg="modSp add del mod">
        <pc:chgData name="William Jennings" userId="d26d8daf-73bc-41cd-b146-2bf205ef31c0" providerId="ADAL" clId="{DD5951D8-6DB1-474B-934A-B74466B6104E}" dt="2025-03-25T17:39:57.973" v="4065" actId="47"/>
        <pc:sldMkLst>
          <pc:docMk/>
          <pc:sldMk cId="2432608474" sldId="464"/>
        </pc:sldMkLst>
        <pc:spChg chg="mod">
          <ac:chgData name="William Jennings" userId="d26d8daf-73bc-41cd-b146-2bf205ef31c0" providerId="ADAL" clId="{DD5951D8-6DB1-474B-934A-B74466B6104E}" dt="2025-03-25T02:21:40.641" v="3565" actId="20577"/>
          <ac:spMkLst>
            <pc:docMk/>
            <pc:sldMk cId="2432608474" sldId="464"/>
            <ac:spMk id="8194" creationId="{42035D52-C2AF-8E1F-6C15-BD35190DC2C9}"/>
          </ac:spMkLst>
        </pc:spChg>
        <pc:spChg chg="mod">
          <ac:chgData name="William Jennings" userId="d26d8daf-73bc-41cd-b146-2bf205ef31c0" providerId="ADAL" clId="{DD5951D8-6DB1-474B-934A-B74466B6104E}" dt="2025-03-25T03:47:23.911" v="3769" actId="20578"/>
          <ac:spMkLst>
            <pc:docMk/>
            <pc:sldMk cId="2432608474" sldId="464"/>
            <ac:spMk id="8195" creationId="{E643B740-CED8-DBF5-CC57-6237723ADE10}"/>
          </ac:spMkLst>
        </pc:spChg>
        <pc:picChg chg="mod">
          <ac:chgData name="William Jennings" userId="d26d8daf-73bc-41cd-b146-2bf205ef31c0" providerId="ADAL" clId="{DD5951D8-6DB1-474B-934A-B74466B6104E}" dt="2025-03-25T04:09:57.401" v="4009" actId="1076"/>
          <ac:picMkLst>
            <pc:docMk/>
            <pc:sldMk cId="2432608474" sldId="464"/>
            <ac:picMk id="8196" creationId="{CF0411C4-3232-B4A7-6FD4-F5D1FCD952F2}"/>
          </ac:picMkLst>
        </pc:picChg>
      </pc:sldChg>
      <pc:sldChg chg="new del">
        <pc:chgData name="William Jennings" userId="d26d8daf-73bc-41cd-b146-2bf205ef31c0" providerId="ADAL" clId="{DD5951D8-6DB1-474B-934A-B74466B6104E}" dt="2025-03-25T02:20:36.344" v="3547" actId="47"/>
        <pc:sldMkLst>
          <pc:docMk/>
          <pc:sldMk cId="2641466428" sldId="465"/>
        </pc:sldMkLst>
      </pc:sldChg>
      <pc:sldChg chg="modSp add mod">
        <pc:chgData name="William Jennings" userId="d26d8daf-73bc-41cd-b146-2bf205ef31c0" providerId="ADAL" clId="{DD5951D8-6DB1-474B-934A-B74466B6104E}" dt="2025-03-25T02:20:40.981" v="3548" actId="20577"/>
        <pc:sldMkLst>
          <pc:docMk/>
          <pc:sldMk cId="1963049368" sldId="466"/>
        </pc:sldMkLst>
        <pc:spChg chg="mod">
          <ac:chgData name="William Jennings" userId="d26d8daf-73bc-41cd-b146-2bf205ef31c0" providerId="ADAL" clId="{DD5951D8-6DB1-474B-934A-B74466B6104E}" dt="2025-03-25T02:20:40.981" v="3548" actId="20577"/>
          <ac:spMkLst>
            <pc:docMk/>
            <pc:sldMk cId="1963049368" sldId="466"/>
            <ac:spMk id="3" creationId="{91243734-11B3-47C5-AE83-3CCC116C8CFA}"/>
          </ac:spMkLst>
        </pc:spChg>
      </pc:sldChg>
      <pc:sldChg chg="delSp modSp add mod">
        <pc:chgData name="William Jennings" userId="d26d8daf-73bc-41cd-b146-2bf205ef31c0" providerId="ADAL" clId="{DD5951D8-6DB1-474B-934A-B74466B6104E}" dt="2025-03-25T16:56:49.463" v="4021" actId="14100"/>
        <pc:sldMkLst>
          <pc:docMk/>
          <pc:sldMk cId="21622415" sldId="467"/>
        </pc:sldMkLst>
        <pc:spChg chg="del">
          <ac:chgData name="William Jennings" userId="d26d8daf-73bc-41cd-b146-2bf205ef31c0" providerId="ADAL" clId="{DD5951D8-6DB1-474B-934A-B74466B6104E}" dt="2025-03-25T16:56:36.102" v="4017" actId="478"/>
          <ac:spMkLst>
            <pc:docMk/>
            <pc:sldMk cId="21622415" sldId="467"/>
            <ac:spMk id="8" creationId="{C40C0311-F3EC-55FF-9137-154D2E6238EF}"/>
          </ac:spMkLst>
        </pc:spChg>
        <pc:spChg chg="mod">
          <ac:chgData name="William Jennings" userId="d26d8daf-73bc-41cd-b146-2bf205ef31c0" providerId="ADAL" clId="{DD5951D8-6DB1-474B-934A-B74466B6104E}" dt="2025-03-25T16:56:49.463" v="4021" actId="14100"/>
          <ac:spMkLst>
            <pc:docMk/>
            <pc:sldMk cId="21622415" sldId="467"/>
            <ac:spMk id="10244" creationId="{3EB8C5D2-D529-B6FB-E9D4-914393AC2BB2}"/>
          </ac:spMkLst>
        </pc:spChg>
        <pc:picChg chg="del">
          <ac:chgData name="William Jennings" userId="d26d8daf-73bc-41cd-b146-2bf205ef31c0" providerId="ADAL" clId="{DD5951D8-6DB1-474B-934A-B74466B6104E}" dt="2025-03-25T16:56:33.933" v="4016" actId="478"/>
          <ac:picMkLst>
            <pc:docMk/>
            <pc:sldMk cId="21622415" sldId="467"/>
            <ac:picMk id="10245" creationId="{E33D8ACC-E1E3-1210-B523-9053A2E907CF}"/>
          </ac:picMkLst>
        </pc:picChg>
      </pc:sldChg>
      <pc:sldChg chg="new del">
        <pc:chgData name="William Jennings" userId="d26d8daf-73bc-41cd-b146-2bf205ef31c0" providerId="ADAL" clId="{DD5951D8-6DB1-474B-934A-B74466B6104E}" dt="2025-03-25T17:02:35.825" v="4061" actId="47"/>
        <pc:sldMkLst>
          <pc:docMk/>
          <pc:sldMk cId="4286327364" sldId="468"/>
        </pc:sldMkLst>
      </pc:sldChg>
      <pc:sldChg chg="add">
        <pc:chgData name="William Jennings" userId="d26d8daf-73bc-41cd-b146-2bf205ef31c0" providerId="ADAL" clId="{DD5951D8-6DB1-474B-934A-B74466B6104E}" dt="2025-03-25T17:02:33.405" v="4060"/>
        <pc:sldMkLst>
          <pc:docMk/>
          <pc:sldMk cId="1801799534" sldId="469"/>
        </pc:sldMkLst>
      </pc:sldChg>
      <pc:sldChg chg="add">
        <pc:chgData name="William Jennings" userId="d26d8daf-73bc-41cd-b146-2bf205ef31c0" providerId="ADAL" clId="{DD5951D8-6DB1-474B-934A-B74466B6104E}" dt="2025-03-25T17:39:55.055" v="4064"/>
        <pc:sldMkLst>
          <pc:docMk/>
          <pc:sldMk cId="1338362280" sldId="470"/>
        </pc:sldMkLst>
      </pc:sldChg>
      <pc:sldChg chg="addSp new mod">
        <pc:chgData name="William Jennings" userId="d26d8daf-73bc-41cd-b146-2bf205ef31c0" providerId="ADAL" clId="{DD5951D8-6DB1-474B-934A-B74466B6104E}" dt="2025-03-25T19:43:18.649" v="4095" actId="22"/>
        <pc:sldMkLst>
          <pc:docMk/>
          <pc:sldMk cId="1783234521" sldId="471"/>
        </pc:sldMkLst>
        <pc:picChg chg="add">
          <ac:chgData name="William Jennings" userId="d26d8daf-73bc-41cd-b146-2bf205ef31c0" providerId="ADAL" clId="{DD5951D8-6DB1-474B-934A-B74466B6104E}" dt="2025-03-25T19:43:18.649" v="4095" actId="22"/>
          <ac:picMkLst>
            <pc:docMk/>
            <pc:sldMk cId="1783234521" sldId="471"/>
            <ac:picMk id="5" creationId="{E02B446E-0578-4C1B-FE5F-3C22923C1EF3}"/>
          </ac:picMkLst>
        </pc:picChg>
      </pc:sldChg>
      <pc:sldChg chg="addSp new mod">
        <pc:chgData name="William Jennings" userId="d26d8daf-73bc-41cd-b146-2bf205ef31c0" providerId="ADAL" clId="{DD5951D8-6DB1-474B-934A-B74466B6104E}" dt="2025-03-25T19:43:43.680" v="4096" actId="22"/>
        <pc:sldMkLst>
          <pc:docMk/>
          <pc:sldMk cId="3369582456" sldId="472"/>
        </pc:sldMkLst>
        <pc:picChg chg="add">
          <ac:chgData name="William Jennings" userId="d26d8daf-73bc-41cd-b146-2bf205ef31c0" providerId="ADAL" clId="{DD5951D8-6DB1-474B-934A-B74466B6104E}" dt="2025-03-25T19:43:43.680" v="4096" actId="22"/>
          <ac:picMkLst>
            <pc:docMk/>
            <pc:sldMk cId="3369582456" sldId="472"/>
            <ac:picMk id="5" creationId="{CECA63FF-43E5-0948-F6A5-B6ABF338799F}"/>
          </ac:picMkLst>
        </pc:picChg>
      </pc:sldChg>
      <pc:sldChg chg="addSp new mod">
        <pc:chgData name="William Jennings" userId="d26d8daf-73bc-41cd-b146-2bf205ef31c0" providerId="ADAL" clId="{DD5951D8-6DB1-474B-934A-B74466B6104E}" dt="2025-03-25T19:44:35.108" v="4098" actId="22"/>
        <pc:sldMkLst>
          <pc:docMk/>
          <pc:sldMk cId="326134688" sldId="473"/>
        </pc:sldMkLst>
        <pc:picChg chg="add">
          <ac:chgData name="William Jennings" userId="d26d8daf-73bc-41cd-b146-2bf205ef31c0" providerId="ADAL" clId="{DD5951D8-6DB1-474B-934A-B74466B6104E}" dt="2025-03-25T19:44:35.108" v="4098" actId="22"/>
          <ac:picMkLst>
            <pc:docMk/>
            <pc:sldMk cId="326134688" sldId="473"/>
            <ac:picMk id="5" creationId="{9489673B-6B68-867E-B651-4C969A2EA7FA}"/>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7" name="Rectangle 3">
            <a:extLst>
              <a:ext uri="{FF2B5EF4-FFF2-40B4-BE49-F238E27FC236}">
                <a16:creationId xmlns:a16="http://schemas.microsoft.com/office/drawing/2014/main" id="{86FB6CAF-0F18-782A-77E7-5A196686875C}"/>
              </a:ext>
            </a:extLst>
          </p:cNvPr>
          <p:cNvSpPr>
            <a:spLocks noGrp="1" noChangeArrowheads="1"/>
          </p:cNvSpPr>
          <p:nvPr>
            <p:ph type="dt" sz="quarter" idx="1"/>
          </p:nvPr>
        </p:nvSpPr>
        <p:spPr bwMode="auto">
          <a:xfrm>
            <a:off x="233363" y="5954713"/>
            <a:ext cx="4308475" cy="3429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algn="r" eaLnBrk="1" fontAlgn="auto" hangingPunct="1">
              <a:spcBef>
                <a:spcPts val="0"/>
              </a:spcBef>
              <a:spcAft>
                <a:spcPts val="0"/>
              </a:spcAft>
              <a:defRPr sz="900">
                <a:latin typeface="Arial" charset="0"/>
              </a:defRPr>
            </a:lvl1pPr>
          </a:lstStyle>
          <a:p>
            <a:pPr>
              <a:defRPr/>
            </a:pPr>
            <a:fld id="{9105DB54-F616-4A2C-833A-074B0061837C}" type="datetime3">
              <a:rPr lang="en-NZ"/>
              <a:pPr>
                <a:defRPr/>
              </a:pPr>
              <a:t>26 March 2025</a:t>
            </a:fld>
            <a:endParaRPr lang="en-GB" sz="1200" dirty="0"/>
          </a:p>
        </p:txBody>
      </p:sp>
      <p:sp>
        <p:nvSpPr>
          <p:cNvPr id="144389" name="Rectangle 5">
            <a:extLst>
              <a:ext uri="{FF2B5EF4-FFF2-40B4-BE49-F238E27FC236}">
                <a16:creationId xmlns:a16="http://schemas.microsoft.com/office/drawing/2014/main" id="{D9B3A699-B38C-5EC0-FD3E-D3296F44DA33}"/>
              </a:ext>
            </a:extLst>
          </p:cNvPr>
          <p:cNvSpPr>
            <a:spLocks noGrp="1" noChangeArrowheads="1"/>
          </p:cNvSpPr>
          <p:nvPr>
            <p:ph type="sldNum" sz="quarter" idx="3"/>
          </p:nvPr>
        </p:nvSpPr>
        <p:spPr bwMode="auto">
          <a:xfrm>
            <a:off x="4970463" y="5956300"/>
            <a:ext cx="4306887" cy="341313"/>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F2B11937-FA0E-4FAD-95BC-55196876737D}" type="slidenum">
              <a:rPr lang="en-GB" altLang="fr-FR"/>
              <a:pPr>
                <a:defRPr/>
              </a:pPr>
              <a:t>‹#›</a:t>
            </a:fld>
            <a:endParaRPr lang="en-GB"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6B1CA7E-90D6-C094-4D81-7E055C315A08}"/>
              </a:ext>
            </a:extLst>
          </p:cNvPr>
          <p:cNvSpPr>
            <a:spLocks noGrp="1"/>
          </p:cNvSpPr>
          <p:nvPr>
            <p:ph type="hdr" sz="quarter"/>
          </p:nvPr>
        </p:nvSpPr>
        <p:spPr>
          <a:xfrm>
            <a:off x="0" y="0"/>
            <a:ext cx="4306888" cy="341313"/>
          </a:xfrm>
          <a:prstGeom prst="rect">
            <a:avLst/>
          </a:prstGeom>
        </p:spPr>
        <p:txBody>
          <a:bodyPr vert="horz" lIns="91559" tIns="45779" rIns="91559" bIns="45779" rtlCol="0"/>
          <a:lstStyle>
            <a:lvl1pPr algn="l" eaLnBrk="1" fontAlgn="auto" hangingPunct="1">
              <a:spcBef>
                <a:spcPts val="0"/>
              </a:spcBef>
              <a:spcAft>
                <a:spcPts val="0"/>
              </a:spcAft>
              <a:defRPr sz="1200">
                <a:latin typeface="+mn-lt"/>
              </a:defRPr>
            </a:lvl1pPr>
          </a:lstStyle>
          <a:p>
            <a:pPr>
              <a:defRPr/>
            </a:pPr>
            <a:endParaRPr lang="en-NZ"/>
          </a:p>
        </p:txBody>
      </p:sp>
      <p:sp>
        <p:nvSpPr>
          <p:cNvPr id="3" name="Date Placeholder 2">
            <a:extLst>
              <a:ext uri="{FF2B5EF4-FFF2-40B4-BE49-F238E27FC236}">
                <a16:creationId xmlns:a16="http://schemas.microsoft.com/office/drawing/2014/main" id="{066319ED-8AA5-81AF-09B4-6EE46AB9FE0B}"/>
              </a:ext>
            </a:extLst>
          </p:cNvPr>
          <p:cNvSpPr>
            <a:spLocks noGrp="1"/>
          </p:cNvSpPr>
          <p:nvPr>
            <p:ph type="dt" idx="1"/>
          </p:nvPr>
        </p:nvSpPr>
        <p:spPr>
          <a:xfrm>
            <a:off x="5630863" y="0"/>
            <a:ext cx="4306887" cy="341313"/>
          </a:xfrm>
          <a:prstGeom prst="rect">
            <a:avLst/>
          </a:prstGeom>
        </p:spPr>
        <p:txBody>
          <a:bodyPr vert="horz" lIns="91559" tIns="45779" rIns="91559" bIns="45779" rtlCol="0"/>
          <a:lstStyle>
            <a:lvl1pPr algn="r" eaLnBrk="1" fontAlgn="auto" hangingPunct="1">
              <a:spcBef>
                <a:spcPts val="0"/>
              </a:spcBef>
              <a:spcAft>
                <a:spcPts val="0"/>
              </a:spcAft>
              <a:defRPr sz="1200">
                <a:latin typeface="+mn-lt"/>
              </a:defRPr>
            </a:lvl1pPr>
          </a:lstStyle>
          <a:p>
            <a:pPr>
              <a:defRPr/>
            </a:pPr>
            <a:fld id="{EF41FC4D-8B91-4DA0-92F3-22A88B901995}" type="datetime3">
              <a:rPr lang="en-NZ"/>
              <a:pPr>
                <a:defRPr/>
              </a:pPr>
              <a:t>26 March 2025</a:t>
            </a:fld>
            <a:endParaRPr lang="en-NZ"/>
          </a:p>
        </p:txBody>
      </p:sp>
      <p:sp>
        <p:nvSpPr>
          <p:cNvPr id="4" name="Slide Image Placeholder 3">
            <a:extLst>
              <a:ext uri="{FF2B5EF4-FFF2-40B4-BE49-F238E27FC236}">
                <a16:creationId xmlns:a16="http://schemas.microsoft.com/office/drawing/2014/main" id="{A657E237-64E0-A034-0A40-C0A32F958D81}"/>
              </a:ext>
            </a:extLst>
          </p:cNvPr>
          <p:cNvSpPr>
            <a:spLocks noGrp="1" noRot="1" noChangeAspect="1"/>
          </p:cNvSpPr>
          <p:nvPr>
            <p:ph type="sldImg" idx="2"/>
          </p:nvPr>
        </p:nvSpPr>
        <p:spPr>
          <a:xfrm>
            <a:off x="2927350" y="850900"/>
            <a:ext cx="4084638" cy="2297113"/>
          </a:xfrm>
          <a:prstGeom prst="rect">
            <a:avLst/>
          </a:prstGeom>
          <a:noFill/>
          <a:ln w="12700">
            <a:solidFill>
              <a:prstClr val="black"/>
            </a:solidFill>
          </a:ln>
        </p:spPr>
        <p:txBody>
          <a:bodyPr vert="horz" lIns="91559" tIns="45779" rIns="91559" bIns="45779" rtlCol="0" anchor="ctr"/>
          <a:lstStyle/>
          <a:p>
            <a:pPr lvl="0"/>
            <a:endParaRPr lang="en-NZ" noProof="0"/>
          </a:p>
        </p:txBody>
      </p:sp>
      <p:sp>
        <p:nvSpPr>
          <p:cNvPr id="5" name="Notes Placeholder 4">
            <a:extLst>
              <a:ext uri="{FF2B5EF4-FFF2-40B4-BE49-F238E27FC236}">
                <a16:creationId xmlns:a16="http://schemas.microsoft.com/office/drawing/2014/main" id="{F111A094-9E7A-8163-520E-C213A7F4DD64}"/>
              </a:ext>
            </a:extLst>
          </p:cNvPr>
          <p:cNvSpPr>
            <a:spLocks noGrp="1"/>
          </p:cNvSpPr>
          <p:nvPr>
            <p:ph type="body" sz="quarter" idx="3"/>
          </p:nvPr>
        </p:nvSpPr>
        <p:spPr>
          <a:xfrm>
            <a:off x="993775" y="3276600"/>
            <a:ext cx="7951788" cy="2679700"/>
          </a:xfrm>
          <a:prstGeom prst="rect">
            <a:avLst/>
          </a:prstGeom>
        </p:spPr>
        <p:txBody>
          <a:bodyPr vert="horz" lIns="91559" tIns="45779" rIns="91559" bIns="45779"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NZ" noProof="0"/>
          </a:p>
        </p:txBody>
      </p:sp>
      <p:sp>
        <p:nvSpPr>
          <p:cNvPr id="6" name="Footer Placeholder 5">
            <a:extLst>
              <a:ext uri="{FF2B5EF4-FFF2-40B4-BE49-F238E27FC236}">
                <a16:creationId xmlns:a16="http://schemas.microsoft.com/office/drawing/2014/main" id="{2C055781-988A-8A49-A4D5-7895614CB600}"/>
              </a:ext>
            </a:extLst>
          </p:cNvPr>
          <p:cNvSpPr>
            <a:spLocks noGrp="1"/>
          </p:cNvSpPr>
          <p:nvPr>
            <p:ph type="ftr" sz="quarter" idx="4"/>
          </p:nvPr>
        </p:nvSpPr>
        <p:spPr>
          <a:xfrm>
            <a:off x="0" y="6465888"/>
            <a:ext cx="4306888" cy="341312"/>
          </a:xfrm>
          <a:prstGeom prst="rect">
            <a:avLst/>
          </a:prstGeom>
        </p:spPr>
        <p:txBody>
          <a:bodyPr vert="horz" lIns="91559" tIns="45779" rIns="91559" bIns="45779" rtlCol="0" anchor="b"/>
          <a:lstStyle>
            <a:lvl1pPr algn="l" eaLnBrk="1" fontAlgn="auto" hangingPunct="1">
              <a:spcBef>
                <a:spcPts val="0"/>
              </a:spcBef>
              <a:spcAft>
                <a:spcPts val="0"/>
              </a:spcAft>
              <a:defRPr sz="1200">
                <a:latin typeface="+mn-lt"/>
              </a:defRPr>
            </a:lvl1pPr>
          </a:lstStyle>
          <a:p>
            <a:pPr>
              <a:defRPr/>
            </a:pPr>
            <a:endParaRPr lang="en-NZ"/>
          </a:p>
        </p:txBody>
      </p:sp>
      <p:sp>
        <p:nvSpPr>
          <p:cNvPr id="7" name="Slide Number Placeholder 6">
            <a:extLst>
              <a:ext uri="{FF2B5EF4-FFF2-40B4-BE49-F238E27FC236}">
                <a16:creationId xmlns:a16="http://schemas.microsoft.com/office/drawing/2014/main" id="{10C4910E-1D19-AD49-1AE2-119E520A80A5}"/>
              </a:ext>
            </a:extLst>
          </p:cNvPr>
          <p:cNvSpPr>
            <a:spLocks noGrp="1"/>
          </p:cNvSpPr>
          <p:nvPr>
            <p:ph type="sldNum" sz="quarter" idx="5"/>
          </p:nvPr>
        </p:nvSpPr>
        <p:spPr>
          <a:xfrm>
            <a:off x="5630863" y="6465888"/>
            <a:ext cx="4306887" cy="341312"/>
          </a:xfrm>
          <a:prstGeom prst="rect">
            <a:avLst/>
          </a:prstGeom>
        </p:spPr>
        <p:txBody>
          <a:bodyPr vert="horz" wrap="square" lIns="91559" tIns="45779" rIns="91559" bIns="45779"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4EA0BB3A-82DA-4BD6-A013-31EA7A10B58F}" type="slidenum">
              <a:rPr lang="en-NZ" altLang="en-US"/>
              <a:pPr>
                <a:defRPr/>
              </a:pPr>
              <a:t>‹#›</a:t>
            </a:fld>
            <a:endParaRPr lang="en-NZ" alt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0ECBF3A7-96C7-C67D-B7F7-11233AA67DDB}"/>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D7B0E15B-EE7F-4A51-74BD-750E17919C1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4BF5F7B-25F3-4E47-6BAE-9091B74B87B0}"/>
              </a:ext>
            </a:extLst>
          </p:cNvPr>
          <p:cNvSpPr>
            <a:spLocks noGrp="1"/>
          </p:cNvSpPr>
          <p:nvPr>
            <p:ph type="sldNum" sz="quarter" idx="12"/>
          </p:nvPr>
        </p:nvSpPr>
        <p:spPr/>
        <p:txBody>
          <a:bodyPr/>
          <a:lstStyle>
            <a:lvl1pPr>
              <a:defRPr/>
            </a:lvl1pPr>
          </a:lstStyle>
          <a:p>
            <a:pPr>
              <a:defRPr/>
            </a:pPr>
            <a:fld id="{55716202-4368-4E6D-9A4B-21004A6889FB}" type="slidenum">
              <a:rPr lang="en-NZ" altLang="fr-FR"/>
              <a:pPr>
                <a:defRPr/>
              </a:pPr>
              <a:t>‹#›</a:t>
            </a:fld>
            <a:endParaRPr lang="en-NZ" altLang="fr-FR"/>
          </a:p>
        </p:txBody>
      </p:sp>
    </p:spTree>
    <p:extLst>
      <p:ext uri="{BB962C8B-B14F-4D97-AF65-F5344CB8AC3E}">
        <p14:creationId xmlns:p14="http://schemas.microsoft.com/office/powerpoint/2010/main" val="3548642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C50E99D3-83D2-6B41-9CE9-53B859D186B6}"/>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E2A39BB-D51B-BFA2-8BB4-6D52032853B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C344081-81AC-B2C5-5E2E-10713A2E1A14}"/>
              </a:ext>
            </a:extLst>
          </p:cNvPr>
          <p:cNvSpPr>
            <a:spLocks noGrp="1"/>
          </p:cNvSpPr>
          <p:nvPr>
            <p:ph type="sldNum" sz="quarter" idx="12"/>
          </p:nvPr>
        </p:nvSpPr>
        <p:spPr/>
        <p:txBody>
          <a:bodyPr/>
          <a:lstStyle>
            <a:lvl1pPr>
              <a:defRPr/>
            </a:lvl1pPr>
          </a:lstStyle>
          <a:p>
            <a:pPr>
              <a:defRPr/>
            </a:pPr>
            <a:fld id="{5055C409-20C4-4ACB-9C18-3F6B2AEEDDE9}" type="slidenum">
              <a:rPr lang="en-NZ" altLang="fr-FR"/>
              <a:pPr>
                <a:defRPr/>
              </a:pPr>
              <a:t>‹#›</a:t>
            </a:fld>
            <a:endParaRPr lang="en-NZ" altLang="fr-FR"/>
          </a:p>
        </p:txBody>
      </p:sp>
    </p:spTree>
    <p:extLst>
      <p:ext uri="{BB962C8B-B14F-4D97-AF65-F5344CB8AC3E}">
        <p14:creationId xmlns:p14="http://schemas.microsoft.com/office/powerpoint/2010/main" val="3648146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D798FA23-9955-6A41-B3D6-057BA6064D98}"/>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79344E05-4BE2-8CEF-8744-03DC6F138A2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24FD3EC-B70A-5937-9D19-83932BE33880}"/>
              </a:ext>
            </a:extLst>
          </p:cNvPr>
          <p:cNvSpPr>
            <a:spLocks noGrp="1"/>
          </p:cNvSpPr>
          <p:nvPr>
            <p:ph type="sldNum" sz="quarter" idx="12"/>
          </p:nvPr>
        </p:nvSpPr>
        <p:spPr/>
        <p:txBody>
          <a:bodyPr/>
          <a:lstStyle>
            <a:lvl1pPr>
              <a:defRPr/>
            </a:lvl1pPr>
          </a:lstStyle>
          <a:p>
            <a:pPr>
              <a:defRPr/>
            </a:pPr>
            <a:fld id="{D67945D2-C707-47CD-A97E-06686DD32565}" type="slidenum">
              <a:rPr lang="en-NZ" altLang="fr-FR"/>
              <a:pPr>
                <a:defRPr/>
              </a:pPr>
              <a:t>‹#›</a:t>
            </a:fld>
            <a:endParaRPr lang="en-NZ" altLang="fr-FR"/>
          </a:p>
        </p:txBody>
      </p:sp>
    </p:spTree>
    <p:extLst>
      <p:ext uri="{BB962C8B-B14F-4D97-AF65-F5344CB8AC3E}">
        <p14:creationId xmlns:p14="http://schemas.microsoft.com/office/powerpoint/2010/main" val="967612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18422887-E951-0DB7-ED3E-C33AC370160B}"/>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1E29325F-AAB3-63CE-1E4B-2FEB6FD5D8D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D468AB9-8C45-1C59-9D2E-0A6BCB59E3D2}"/>
              </a:ext>
            </a:extLst>
          </p:cNvPr>
          <p:cNvSpPr>
            <a:spLocks noGrp="1"/>
          </p:cNvSpPr>
          <p:nvPr>
            <p:ph type="sldNum" sz="quarter" idx="12"/>
          </p:nvPr>
        </p:nvSpPr>
        <p:spPr/>
        <p:txBody>
          <a:bodyPr/>
          <a:lstStyle>
            <a:lvl1pPr>
              <a:defRPr/>
            </a:lvl1pPr>
          </a:lstStyle>
          <a:p>
            <a:pPr>
              <a:defRPr/>
            </a:pPr>
            <a:fld id="{0E482F2B-F36E-446F-BC88-85B443CD8440}" type="slidenum">
              <a:rPr lang="en-NZ" altLang="fr-FR"/>
              <a:pPr>
                <a:defRPr/>
              </a:pPr>
              <a:t>‹#›</a:t>
            </a:fld>
            <a:endParaRPr lang="en-NZ" altLang="fr-FR"/>
          </a:p>
        </p:txBody>
      </p:sp>
    </p:spTree>
    <p:extLst>
      <p:ext uri="{BB962C8B-B14F-4D97-AF65-F5344CB8AC3E}">
        <p14:creationId xmlns:p14="http://schemas.microsoft.com/office/powerpoint/2010/main" val="594730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A8F984-212A-1FFC-700D-CE9E0B4B6484}"/>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0D289CD7-4DAA-0B51-CBCC-6CBD8C14348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89B6BF7-4E03-0C4E-EA98-5A579608A464}"/>
              </a:ext>
            </a:extLst>
          </p:cNvPr>
          <p:cNvSpPr>
            <a:spLocks noGrp="1"/>
          </p:cNvSpPr>
          <p:nvPr>
            <p:ph type="sldNum" sz="quarter" idx="12"/>
          </p:nvPr>
        </p:nvSpPr>
        <p:spPr/>
        <p:txBody>
          <a:bodyPr/>
          <a:lstStyle>
            <a:lvl1pPr>
              <a:defRPr/>
            </a:lvl1pPr>
          </a:lstStyle>
          <a:p>
            <a:pPr>
              <a:defRPr/>
            </a:pPr>
            <a:fld id="{E7462DAC-6C52-41FA-B52D-9988DCEA92A1}" type="slidenum">
              <a:rPr lang="en-NZ" altLang="fr-FR"/>
              <a:pPr>
                <a:defRPr/>
              </a:pPr>
              <a:t>‹#›</a:t>
            </a:fld>
            <a:endParaRPr lang="en-NZ" altLang="fr-FR"/>
          </a:p>
        </p:txBody>
      </p:sp>
    </p:spTree>
    <p:extLst>
      <p:ext uri="{BB962C8B-B14F-4D97-AF65-F5344CB8AC3E}">
        <p14:creationId xmlns:p14="http://schemas.microsoft.com/office/powerpoint/2010/main" val="205587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3">
            <a:extLst>
              <a:ext uri="{FF2B5EF4-FFF2-40B4-BE49-F238E27FC236}">
                <a16:creationId xmlns:a16="http://schemas.microsoft.com/office/drawing/2014/main" id="{106C7708-7968-2DFE-A0FB-F7D98679D0C9}"/>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8E5F4800-6905-530E-2F9B-4FC64D895EE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A9302B6-09B2-154C-6A61-CE9E1C5A3A09}"/>
              </a:ext>
            </a:extLst>
          </p:cNvPr>
          <p:cNvSpPr>
            <a:spLocks noGrp="1"/>
          </p:cNvSpPr>
          <p:nvPr>
            <p:ph type="sldNum" sz="quarter" idx="12"/>
          </p:nvPr>
        </p:nvSpPr>
        <p:spPr/>
        <p:txBody>
          <a:bodyPr/>
          <a:lstStyle>
            <a:lvl1pPr>
              <a:defRPr/>
            </a:lvl1pPr>
          </a:lstStyle>
          <a:p>
            <a:pPr>
              <a:defRPr/>
            </a:pPr>
            <a:fld id="{F47A2B8C-94C6-40D5-81D3-B4DAAB61878C}" type="slidenum">
              <a:rPr lang="en-NZ" altLang="fr-FR"/>
              <a:pPr>
                <a:defRPr/>
              </a:pPr>
              <a:t>‹#›</a:t>
            </a:fld>
            <a:endParaRPr lang="en-NZ" altLang="fr-FR"/>
          </a:p>
        </p:txBody>
      </p:sp>
    </p:spTree>
    <p:extLst>
      <p:ext uri="{BB962C8B-B14F-4D97-AF65-F5344CB8AC3E}">
        <p14:creationId xmlns:p14="http://schemas.microsoft.com/office/powerpoint/2010/main" val="1318916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3">
            <a:extLst>
              <a:ext uri="{FF2B5EF4-FFF2-40B4-BE49-F238E27FC236}">
                <a16:creationId xmlns:a16="http://schemas.microsoft.com/office/drawing/2014/main" id="{4F38D772-72D1-E94D-5347-8CF1ECEA58E1}"/>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2E4DE17E-A80D-1D71-664A-FDDA3CB5565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59094882-8187-B8DC-8527-0E0B6C1044FF}"/>
              </a:ext>
            </a:extLst>
          </p:cNvPr>
          <p:cNvSpPr>
            <a:spLocks noGrp="1"/>
          </p:cNvSpPr>
          <p:nvPr>
            <p:ph type="sldNum" sz="quarter" idx="12"/>
          </p:nvPr>
        </p:nvSpPr>
        <p:spPr/>
        <p:txBody>
          <a:bodyPr/>
          <a:lstStyle>
            <a:lvl1pPr>
              <a:defRPr/>
            </a:lvl1pPr>
          </a:lstStyle>
          <a:p>
            <a:pPr>
              <a:defRPr/>
            </a:pPr>
            <a:fld id="{A7953E76-8420-43A4-B80D-47D714E426D8}" type="slidenum">
              <a:rPr lang="en-NZ" altLang="fr-FR"/>
              <a:pPr>
                <a:defRPr/>
              </a:pPr>
              <a:t>‹#›</a:t>
            </a:fld>
            <a:endParaRPr lang="en-NZ" altLang="fr-FR"/>
          </a:p>
        </p:txBody>
      </p:sp>
    </p:spTree>
    <p:extLst>
      <p:ext uri="{BB962C8B-B14F-4D97-AF65-F5344CB8AC3E}">
        <p14:creationId xmlns:p14="http://schemas.microsoft.com/office/powerpoint/2010/main" val="2867066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3">
            <a:extLst>
              <a:ext uri="{FF2B5EF4-FFF2-40B4-BE49-F238E27FC236}">
                <a16:creationId xmlns:a16="http://schemas.microsoft.com/office/drawing/2014/main" id="{126C51E5-1FF5-F411-2AD4-513057247F68}"/>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03EA4102-3578-DAD0-ADD3-2453BE606F61}"/>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0C76F5E6-2250-8675-1741-1068BA07E1AA}"/>
              </a:ext>
            </a:extLst>
          </p:cNvPr>
          <p:cNvSpPr>
            <a:spLocks noGrp="1"/>
          </p:cNvSpPr>
          <p:nvPr>
            <p:ph type="sldNum" sz="quarter" idx="12"/>
          </p:nvPr>
        </p:nvSpPr>
        <p:spPr/>
        <p:txBody>
          <a:bodyPr/>
          <a:lstStyle>
            <a:lvl1pPr>
              <a:defRPr/>
            </a:lvl1pPr>
          </a:lstStyle>
          <a:p>
            <a:pPr>
              <a:defRPr/>
            </a:pPr>
            <a:fld id="{A7A554FC-5A6F-4261-98DA-0EA1BCEBD0DF}" type="slidenum">
              <a:rPr lang="en-NZ" altLang="fr-FR"/>
              <a:pPr>
                <a:defRPr/>
              </a:pPr>
              <a:t>‹#›</a:t>
            </a:fld>
            <a:endParaRPr lang="en-NZ" altLang="fr-FR"/>
          </a:p>
        </p:txBody>
      </p:sp>
    </p:spTree>
    <p:extLst>
      <p:ext uri="{BB962C8B-B14F-4D97-AF65-F5344CB8AC3E}">
        <p14:creationId xmlns:p14="http://schemas.microsoft.com/office/powerpoint/2010/main" val="24179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CB7466D-FAF3-1F86-05F3-BBD5C4914E9E}"/>
              </a:ext>
            </a:extLst>
          </p:cNvPr>
          <p:cNvSpPr>
            <a:spLocks noGrp="1"/>
          </p:cNvSpPr>
          <p:nvPr>
            <p:ph type="dt" sz="half" idx="10"/>
          </p:nvPr>
        </p:nvSpPr>
        <p:spPr/>
        <p:txBody>
          <a:bodyPr/>
          <a:lstStyle>
            <a:lvl1pPr>
              <a:defRPr/>
            </a:lvl1pPr>
          </a:lstStyle>
          <a:p>
            <a:pPr>
              <a:defRPr/>
            </a:pPr>
            <a:endParaRPr lang="en-US"/>
          </a:p>
        </p:txBody>
      </p:sp>
      <p:sp>
        <p:nvSpPr>
          <p:cNvPr id="3" name="Footer Placeholder 4">
            <a:extLst>
              <a:ext uri="{FF2B5EF4-FFF2-40B4-BE49-F238E27FC236}">
                <a16:creationId xmlns:a16="http://schemas.microsoft.com/office/drawing/2014/main" id="{DBA3F332-076C-7ACC-FF27-854D487ACFB6}"/>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C3C14FE2-C50D-7522-4B30-9851AA9E8F0D}"/>
              </a:ext>
            </a:extLst>
          </p:cNvPr>
          <p:cNvSpPr>
            <a:spLocks noGrp="1"/>
          </p:cNvSpPr>
          <p:nvPr>
            <p:ph type="sldNum" sz="quarter" idx="12"/>
          </p:nvPr>
        </p:nvSpPr>
        <p:spPr/>
        <p:txBody>
          <a:bodyPr/>
          <a:lstStyle>
            <a:lvl1pPr>
              <a:defRPr/>
            </a:lvl1pPr>
          </a:lstStyle>
          <a:p>
            <a:pPr>
              <a:defRPr/>
            </a:pPr>
            <a:fld id="{E46977D1-2FC4-4FED-8D10-30AE5A3D0F40}" type="slidenum">
              <a:rPr lang="en-NZ" altLang="fr-FR"/>
              <a:pPr>
                <a:defRPr/>
              </a:pPr>
              <a:t>‹#›</a:t>
            </a:fld>
            <a:endParaRPr lang="en-NZ" altLang="fr-FR"/>
          </a:p>
        </p:txBody>
      </p:sp>
    </p:spTree>
    <p:extLst>
      <p:ext uri="{BB962C8B-B14F-4D97-AF65-F5344CB8AC3E}">
        <p14:creationId xmlns:p14="http://schemas.microsoft.com/office/powerpoint/2010/main" val="845073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A4097A8A-97DB-D26C-5729-6B71DD61CD73}"/>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27C7F5B2-6F8E-7B86-2972-8B98C4D94C3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1D5182F7-8277-1F6E-8D7C-4E3E57E6967B}"/>
              </a:ext>
            </a:extLst>
          </p:cNvPr>
          <p:cNvSpPr>
            <a:spLocks noGrp="1"/>
          </p:cNvSpPr>
          <p:nvPr>
            <p:ph type="sldNum" sz="quarter" idx="12"/>
          </p:nvPr>
        </p:nvSpPr>
        <p:spPr/>
        <p:txBody>
          <a:bodyPr/>
          <a:lstStyle>
            <a:lvl1pPr>
              <a:defRPr/>
            </a:lvl1pPr>
          </a:lstStyle>
          <a:p>
            <a:pPr>
              <a:defRPr/>
            </a:pPr>
            <a:fld id="{57B95E84-870A-4F58-9B48-797A09EE3D01}" type="slidenum">
              <a:rPr lang="en-NZ" altLang="fr-FR"/>
              <a:pPr>
                <a:defRPr/>
              </a:pPr>
              <a:t>‹#›</a:t>
            </a:fld>
            <a:endParaRPr lang="en-NZ" altLang="fr-FR"/>
          </a:p>
        </p:txBody>
      </p:sp>
    </p:spTree>
    <p:extLst>
      <p:ext uri="{BB962C8B-B14F-4D97-AF65-F5344CB8AC3E}">
        <p14:creationId xmlns:p14="http://schemas.microsoft.com/office/powerpoint/2010/main" val="1779024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596C3225-499F-E4C0-18C3-DF088FB0281F}"/>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E6FD5AEB-A6C0-7249-5E49-A2E836F0CD5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6370BB1-D7C6-9277-3B99-BA31DF10EE74}"/>
              </a:ext>
            </a:extLst>
          </p:cNvPr>
          <p:cNvSpPr>
            <a:spLocks noGrp="1"/>
          </p:cNvSpPr>
          <p:nvPr>
            <p:ph type="sldNum" sz="quarter" idx="12"/>
          </p:nvPr>
        </p:nvSpPr>
        <p:spPr/>
        <p:txBody>
          <a:bodyPr/>
          <a:lstStyle>
            <a:lvl1pPr>
              <a:defRPr/>
            </a:lvl1pPr>
          </a:lstStyle>
          <a:p>
            <a:pPr>
              <a:defRPr/>
            </a:pPr>
            <a:fld id="{7DE18DEC-C052-498D-BF02-FA0B0EB71023}" type="slidenum">
              <a:rPr lang="en-NZ" altLang="fr-FR"/>
              <a:pPr>
                <a:defRPr/>
              </a:pPr>
              <a:t>‹#›</a:t>
            </a:fld>
            <a:endParaRPr lang="en-NZ" altLang="fr-FR"/>
          </a:p>
        </p:txBody>
      </p:sp>
    </p:spTree>
    <p:extLst>
      <p:ext uri="{BB962C8B-B14F-4D97-AF65-F5344CB8AC3E}">
        <p14:creationId xmlns:p14="http://schemas.microsoft.com/office/powerpoint/2010/main" val="4041016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D45EAE3-68E9-07A2-401A-3833D94CBDFD}"/>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NZ" altLang="en-US"/>
          </a:p>
        </p:txBody>
      </p:sp>
      <p:sp>
        <p:nvSpPr>
          <p:cNvPr id="1027" name="Text Placeholder 2">
            <a:extLst>
              <a:ext uri="{FF2B5EF4-FFF2-40B4-BE49-F238E27FC236}">
                <a16:creationId xmlns:a16="http://schemas.microsoft.com/office/drawing/2014/main" id="{E65DD7F7-D8C6-16B3-AFC9-2D2C4A5C5A1C}"/>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NZ" altLang="en-US"/>
          </a:p>
        </p:txBody>
      </p:sp>
      <p:sp>
        <p:nvSpPr>
          <p:cNvPr id="4" name="Date Placeholder 3">
            <a:extLst>
              <a:ext uri="{FF2B5EF4-FFF2-40B4-BE49-F238E27FC236}">
                <a16:creationId xmlns:a16="http://schemas.microsoft.com/office/drawing/2014/main" id="{ADD4CC26-5F41-6A7C-89E2-0EC4C46305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82000"/>
                  </a:schemeClr>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7FC8104B-E58B-E470-F05E-69E37EC37D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82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54C7F246-5981-2F93-BE36-4F3E2AC8AE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82000"/>
                  </a:schemeClr>
                </a:solidFill>
                <a:latin typeface="+mn-lt"/>
              </a:defRPr>
            </a:lvl1pPr>
          </a:lstStyle>
          <a:p>
            <a:pPr>
              <a:defRPr/>
            </a:pPr>
            <a:fld id="{3A3A87B3-68A8-43B1-B828-54EEC867DF18}" type="slidenum">
              <a:rPr lang="en-NZ" altLang="fr-FR"/>
              <a:pPr>
                <a:defRPr/>
              </a:pPr>
              <a:t>‹#›</a:t>
            </a:fld>
            <a:endParaRPr lang="en-NZ" altLang="fr-FR"/>
          </a:p>
        </p:txBody>
      </p:sp>
    </p:spTree>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4006" r:id="rId4"/>
    <p:sldLayoutId id="2147484007" r:id="rId5"/>
    <p:sldLayoutId id="2147484008" r:id="rId6"/>
    <p:sldLayoutId id="2147484009" r:id="rId7"/>
    <p:sldLayoutId id="2147484010" r:id="rId8"/>
    <p:sldLayoutId id="2147484011" r:id="rId9"/>
    <p:sldLayoutId id="2147484012" r:id="rId10"/>
    <p:sldLayoutId id="2147484013"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ptos Display" panose="020B0004020202020204" pitchFamily="34" charset="0"/>
        </a:defRPr>
      </a:lvl2pPr>
      <a:lvl3pPr algn="l" rtl="0" eaLnBrk="0" fontAlgn="base" hangingPunct="0">
        <a:lnSpc>
          <a:spcPct val="90000"/>
        </a:lnSpc>
        <a:spcBef>
          <a:spcPct val="0"/>
        </a:spcBef>
        <a:spcAft>
          <a:spcPct val="0"/>
        </a:spcAft>
        <a:defRPr sz="4400">
          <a:solidFill>
            <a:schemeClr val="tx1"/>
          </a:solidFill>
          <a:latin typeface="Aptos Display" panose="020B0004020202020204" pitchFamily="34" charset="0"/>
        </a:defRPr>
      </a:lvl3pPr>
      <a:lvl4pPr algn="l" rtl="0" eaLnBrk="0" fontAlgn="base" hangingPunct="0">
        <a:lnSpc>
          <a:spcPct val="90000"/>
        </a:lnSpc>
        <a:spcBef>
          <a:spcPct val="0"/>
        </a:spcBef>
        <a:spcAft>
          <a:spcPct val="0"/>
        </a:spcAft>
        <a:defRPr sz="4400">
          <a:solidFill>
            <a:schemeClr val="tx1"/>
          </a:solidFill>
          <a:latin typeface="Aptos Display" panose="020B0004020202020204" pitchFamily="34" charset="0"/>
        </a:defRPr>
      </a:lvl4pPr>
      <a:lvl5pPr algn="l" rtl="0" eaLnBrk="0" fontAlgn="base" hangingPunct="0">
        <a:lnSpc>
          <a:spcPct val="90000"/>
        </a:lnSpc>
        <a:spcBef>
          <a:spcPct val="0"/>
        </a:spcBef>
        <a:spcAft>
          <a:spcPct val="0"/>
        </a:spcAft>
        <a:defRPr sz="4400">
          <a:solidFill>
            <a:schemeClr val="tx1"/>
          </a:solidFill>
          <a:latin typeface="Aptos Display" panose="020B0004020202020204" pitchFamily="34" charset="0"/>
        </a:defRPr>
      </a:lvl5pPr>
      <a:lvl6pPr marL="457200" algn="l" rtl="0" fontAlgn="base">
        <a:lnSpc>
          <a:spcPct val="90000"/>
        </a:lnSpc>
        <a:spcBef>
          <a:spcPct val="0"/>
        </a:spcBef>
        <a:spcAft>
          <a:spcPct val="0"/>
        </a:spcAft>
        <a:defRPr sz="4400">
          <a:solidFill>
            <a:schemeClr val="tx1"/>
          </a:solidFill>
          <a:latin typeface="Aptos Display" panose="020B0004020202020204" pitchFamily="34" charset="0"/>
        </a:defRPr>
      </a:lvl6pPr>
      <a:lvl7pPr marL="914400" algn="l" rtl="0" fontAlgn="base">
        <a:lnSpc>
          <a:spcPct val="90000"/>
        </a:lnSpc>
        <a:spcBef>
          <a:spcPct val="0"/>
        </a:spcBef>
        <a:spcAft>
          <a:spcPct val="0"/>
        </a:spcAft>
        <a:defRPr sz="4400">
          <a:solidFill>
            <a:schemeClr val="tx1"/>
          </a:solidFill>
          <a:latin typeface="Aptos Display" panose="020B0004020202020204" pitchFamily="34" charset="0"/>
        </a:defRPr>
      </a:lvl7pPr>
      <a:lvl8pPr marL="1371600" algn="l" rtl="0" fontAlgn="base">
        <a:lnSpc>
          <a:spcPct val="90000"/>
        </a:lnSpc>
        <a:spcBef>
          <a:spcPct val="0"/>
        </a:spcBef>
        <a:spcAft>
          <a:spcPct val="0"/>
        </a:spcAft>
        <a:defRPr sz="4400">
          <a:solidFill>
            <a:schemeClr val="tx1"/>
          </a:solidFill>
          <a:latin typeface="Aptos Display" panose="020B0004020202020204" pitchFamily="34" charset="0"/>
        </a:defRPr>
      </a:lvl8pPr>
      <a:lvl9pPr marL="1828800" algn="l" rtl="0" fontAlgn="base">
        <a:lnSpc>
          <a:spcPct val="90000"/>
        </a:lnSpc>
        <a:spcBef>
          <a:spcPct val="0"/>
        </a:spcBef>
        <a:spcAft>
          <a:spcPct val="0"/>
        </a:spcAft>
        <a:defRPr sz="4400">
          <a:solidFill>
            <a:schemeClr val="tx1"/>
          </a:solidFill>
          <a:latin typeface="Aptos Display" panose="020B00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www.slavevoyages.org/" TargetMode="External"/><Relationship Id="rId2" Type="http://schemas.openxmlformats.org/officeDocument/2006/relationships/hyperlink" Target="http://jeromehandler.org/Categories/archaeology/"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35BC00E9-9E9D-F74C-D3A2-BCDDE1630B7D}"/>
              </a:ext>
            </a:extLst>
          </p:cNvPr>
          <p:cNvSpPr>
            <a:spLocks noGrp="1" noChangeArrowheads="1"/>
          </p:cNvSpPr>
          <p:nvPr>
            <p:ph type="ctrTitle"/>
          </p:nvPr>
        </p:nvSpPr>
        <p:spPr>
          <a:xfrm>
            <a:off x="542925" y="228600"/>
            <a:ext cx="10972800" cy="3962400"/>
          </a:xfrm>
        </p:spPr>
        <p:txBody>
          <a:bodyPr/>
          <a:lstStyle/>
          <a:p>
            <a:pPr eaLnBrk="1" hangingPunct="1"/>
            <a:r>
              <a:rPr lang="en-NZ" altLang="en-US" sz="3200" dirty="0"/>
              <a:t>University of Liverpool</a:t>
            </a:r>
            <a:br>
              <a:rPr lang="en-NZ" altLang="en-US" sz="3200" dirty="0"/>
            </a:br>
            <a:r>
              <a:rPr lang="en-NZ" altLang="en-US" sz="3200" dirty="0"/>
              <a:t>Centre for the Study of International  Slavery</a:t>
            </a:r>
            <a:br>
              <a:rPr lang="en-NZ" altLang="en-US" sz="3200" dirty="0"/>
            </a:br>
            <a:br>
              <a:rPr lang="en-NZ" altLang="en-US" dirty="0"/>
            </a:br>
            <a:r>
              <a:rPr lang="en-NZ" altLang="en-US" dirty="0"/>
              <a:t>Dibia’s World:</a:t>
            </a:r>
            <a:br>
              <a:rPr lang="en-NZ" altLang="en-US" dirty="0"/>
            </a:br>
            <a:r>
              <a:rPr lang="en-NZ" altLang="en-US" dirty="0"/>
              <a:t>Life on an early sugar plantation</a:t>
            </a:r>
          </a:p>
        </p:txBody>
      </p:sp>
      <p:sp>
        <p:nvSpPr>
          <p:cNvPr id="4099" name="Subtitle 2">
            <a:extLst>
              <a:ext uri="{FF2B5EF4-FFF2-40B4-BE49-F238E27FC236}">
                <a16:creationId xmlns:a16="http://schemas.microsoft.com/office/drawing/2014/main" id="{C7967FF1-336F-61EB-7BF4-124BFA986B13}"/>
              </a:ext>
            </a:extLst>
          </p:cNvPr>
          <p:cNvSpPr>
            <a:spLocks noGrp="1" noChangeArrowheads="1"/>
          </p:cNvSpPr>
          <p:nvPr>
            <p:ph type="subTitle" idx="1"/>
          </p:nvPr>
        </p:nvSpPr>
        <p:spPr>
          <a:xfrm>
            <a:off x="1828800" y="4800600"/>
            <a:ext cx="8534400" cy="1752600"/>
          </a:xfrm>
        </p:spPr>
        <p:txBody>
          <a:bodyPr/>
          <a:lstStyle/>
          <a:p>
            <a:pPr eaLnBrk="1" hangingPunct="1"/>
            <a:r>
              <a:rPr lang="en-NZ" altLang="en-US" dirty="0"/>
              <a:t>William Jennings</a:t>
            </a:r>
          </a:p>
          <a:p>
            <a:pPr eaLnBrk="1" hangingPunct="1"/>
            <a:r>
              <a:rPr lang="en-NZ" altLang="en-US" dirty="0"/>
              <a:t>University of Waikato, New Zealand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FDD26-6A59-21BB-867D-4FA7C0C08A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8D5980-39C1-C0A9-D008-7449D7E9AD0E}"/>
              </a:ext>
            </a:extLst>
          </p:cNvPr>
          <p:cNvSpPr>
            <a:spLocks noGrp="1"/>
          </p:cNvSpPr>
          <p:nvPr>
            <p:ph type="title"/>
          </p:nvPr>
        </p:nvSpPr>
        <p:spPr/>
        <p:txBody>
          <a:bodyPr/>
          <a:lstStyle/>
          <a:p>
            <a:r>
              <a:rPr lang="en-NZ" dirty="0"/>
              <a:t>An enslaved family in 1690</a:t>
            </a:r>
          </a:p>
        </p:txBody>
      </p:sp>
      <p:sp>
        <p:nvSpPr>
          <p:cNvPr id="3" name="Content Placeholder 2">
            <a:extLst>
              <a:ext uri="{FF2B5EF4-FFF2-40B4-BE49-F238E27FC236}">
                <a16:creationId xmlns:a16="http://schemas.microsoft.com/office/drawing/2014/main" id="{56823545-B7E6-47E6-17AA-2B3953C6E699}"/>
              </a:ext>
            </a:extLst>
          </p:cNvPr>
          <p:cNvSpPr>
            <a:spLocks noGrp="1"/>
          </p:cNvSpPr>
          <p:nvPr>
            <p:ph idx="1"/>
          </p:nvPr>
        </p:nvSpPr>
        <p:spPr>
          <a:xfrm>
            <a:off x="838200" y="1806168"/>
            <a:ext cx="7371945" cy="4273619"/>
          </a:xfrm>
        </p:spPr>
        <p:txBody>
          <a:bodyPr/>
          <a:lstStyle/>
          <a:p>
            <a:pPr marL="0" indent="0">
              <a:buNone/>
            </a:pPr>
            <a:r>
              <a:rPr lang="en-US" sz="2400" dirty="0">
                <a:latin typeface="Garamond" panose="02020404030301010803" pitchFamily="18" charset="0"/>
              </a:rPr>
              <a:t>Alexandre, known as </a:t>
            </a:r>
            <a:r>
              <a:rPr lang="en-US" sz="2400" dirty="0" err="1">
                <a:latin typeface="Garamond" panose="02020404030301010803" pitchFamily="18" charset="0"/>
              </a:rPr>
              <a:t>Apacy</a:t>
            </a:r>
            <a:r>
              <a:rPr lang="en-US" sz="2400" dirty="0">
                <a:latin typeface="Garamond" panose="02020404030301010803" pitchFamily="18" charset="0"/>
              </a:rPr>
              <a:t> and called </a:t>
            </a:r>
            <a:r>
              <a:rPr lang="en-US" sz="2400" dirty="0">
                <a:highlight>
                  <a:srgbClr val="00FF00"/>
                </a:highlight>
                <a:latin typeface="Garamond" panose="02020404030301010803" pitchFamily="18" charset="0"/>
              </a:rPr>
              <a:t>Doon</a:t>
            </a:r>
            <a:r>
              <a:rPr lang="en-US" sz="2400" dirty="0">
                <a:latin typeface="Garamond" panose="02020404030301010803" pitchFamily="18" charset="0"/>
              </a:rPr>
              <a:t> by the Blacks, aged </a:t>
            </a:r>
            <a:r>
              <a:rPr lang="en-US" sz="2400" dirty="0">
                <a:highlight>
                  <a:srgbClr val="FFFF00"/>
                </a:highlight>
                <a:latin typeface="Garamond" panose="02020404030301010803" pitchFamily="18" charset="0"/>
              </a:rPr>
              <a:t>37</a:t>
            </a:r>
            <a:r>
              <a:rPr lang="en-US" sz="2400" dirty="0">
                <a:latin typeface="Garamond" panose="02020404030301010803" pitchFamily="18" charset="0"/>
              </a:rPr>
              <a:t>, is from the kingdom of </a:t>
            </a:r>
            <a:r>
              <a:rPr lang="en-US" sz="2400" dirty="0">
                <a:highlight>
                  <a:srgbClr val="FFFF00"/>
                </a:highlight>
                <a:latin typeface="Garamond" panose="02020404030301010803" pitchFamily="18" charset="0"/>
              </a:rPr>
              <a:t>Ayo</a:t>
            </a:r>
            <a:r>
              <a:rPr lang="en-US" sz="2400" dirty="0">
                <a:latin typeface="Garamond" panose="02020404030301010803" pitchFamily="18" charset="0"/>
              </a:rPr>
              <a:t> in Guinea, which is further inland and behind the Foin kingdom. This Black came in the </a:t>
            </a:r>
            <a:r>
              <a:rPr lang="en-US" sz="2400" dirty="0">
                <a:highlight>
                  <a:srgbClr val="FFFF00"/>
                </a:highlight>
                <a:latin typeface="Garamond" panose="02020404030301010803" pitchFamily="18" charset="0"/>
              </a:rPr>
              <a:t>Perle</a:t>
            </a:r>
            <a:r>
              <a:rPr lang="en-US" sz="2400" dirty="0">
                <a:latin typeface="Garamond" panose="02020404030301010803" pitchFamily="18" charset="0"/>
              </a:rPr>
              <a:t>, was sold by Bienvenu to </a:t>
            </a:r>
            <a:r>
              <a:rPr lang="en-US" sz="2400" dirty="0" err="1">
                <a:latin typeface="Garamond" panose="02020404030301010803" pitchFamily="18" charset="0"/>
              </a:rPr>
              <a:t>Mr</a:t>
            </a:r>
            <a:r>
              <a:rPr lang="en-US" sz="2400" dirty="0">
                <a:latin typeface="Garamond" panose="02020404030301010803" pitchFamily="18" charset="0"/>
              </a:rPr>
              <a:t> </a:t>
            </a:r>
            <a:r>
              <a:rPr lang="en-US" sz="2400" dirty="0" err="1">
                <a:latin typeface="Garamond" panose="02020404030301010803" pitchFamily="18" charset="0"/>
              </a:rPr>
              <a:t>Gaudais</a:t>
            </a:r>
            <a:r>
              <a:rPr lang="en-US" sz="2400" dirty="0">
                <a:latin typeface="Garamond" panose="02020404030301010803" pitchFamily="18" charset="0"/>
              </a:rPr>
              <a:t>. He is a good </a:t>
            </a:r>
            <a:r>
              <a:rPr lang="en-US" sz="2400" dirty="0" err="1">
                <a:latin typeface="Garamond" panose="02020404030301010803" pitchFamily="18" charset="0"/>
              </a:rPr>
              <a:t>axeman</a:t>
            </a:r>
            <a:r>
              <a:rPr lang="en-US" sz="2400" dirty="0">
                <a:latin typeface="Garamond" panose="02020404030301010803" pitchFamily="18" charset="0"/>
              </a:rPr>
              <a:t>.</a:t>
            </a:r>
          </a:p>
          <a:p>
            <a:pPr marL="0" indent="0">
              <a:buNone/>
            </a:pPr>
            <a:r>
              <a:rPr lang="en-US" sz="2400" dirty="0">
                <a:latin typeface="Garamond" panose="02020404030301010803" pitchFamily="18" charset="0"/>
              </a:rPr>
              <a:t>Cristine, his wife, called </a:t>
            </a:r>
            <a:r>
              <a:rPr lang="en-US" sz="2400" dirty="0">
                <a:highlight>
                  <a:srgbClr val="00FF00"/>
                </a:highlight>
                <a:latin typeface="Garamond" panose="02020404030301010803" pitchFamily="18" charset="0"/>
              </a:rPr>
              <a:t>Anne</a:t>
            </a:r>
            <a:r>
              <a:rPr lang="en-US" sz="2400" dirty="0">
                <a:latin typeface="Garamond" panose="02020404030301010803" pitchFamily="18" charset="0"/>
              </a:rPr>
              <a:t> by the Blacks, aged </a:t>
            </a:r>
            <a:r>
              <a:rPr lang="en-US" sz="2400" dirty="0">
                <a:highlight>
                  <a:srgbClr val="FFFF00"/>
                </a:highlight>
                <a:latin typeface="Garamond" panose="02020404030301010803" pitchFamily="18" charset="0"/>
              </a:rPr>
              <a:t>42</a:t>
            </a:r>
            <a:r>
              <a:rPr lang="en-US" sz="2400" dirty="0">
                <a:latin typeface="Garamond" panose="02020404030301010803" pitchFamily="18" charset="0"/>
              </a:rPr>
              <a:t>, is from </a:t>
            </a:r>
            <a:r>
              <a:rPr lang="en-US" sz="2400" dirty="0" err="1">
                <a:latin typeface="Garamond" panose="02020404030301010803" pitchFamily="18" charset="0"/>
              </a:rPr>
              <a:t>Congô</a:t>
            </a:r>
            <a:r>
              <a:rPr lang="en-US" sz="2400" dirty="0">
                <a:latin typeface="Garamond" panose="02020404030301010803" pitchFamily="18" charset="0"/>
              </a:rPr>
              <a:t> and was </a:t>
            </a:r>
            <a:r>
              <a:rPr lang="en-US" sz="2400" dirty="0" err="1">
                <a:latin typeface="Garamond" panose="02020404030301010803" pitchFamily="18" charset="0"/>
              </a:rPr>
              <a:t>baptised</a:t>
            </a:r>
            <a:r>
              <a:rPr lang="en-US" sz="2400" dirty="0">
                <a:latin typeface="Garamond" panose="02020404030301010803" pitchFamily="18" charset="0"/>
              </a:rPr>
              <a:t> in </a:t>
            </a:r>
            <a:r>
              <a:rPr lang="en-US" sz="2400" dirty="0" err="1">
                <a:highlight>
                  <a:srgbClr val="FFFF00"/>
                </a:highlight>
                <a:latin typeface="Garamond" panose="02020404030301010803" pitchFamily="18" charset="0"/>
              </a:rPr>
              <a:t>Angolle</a:t>
            </a:r>
            <a:r>
              <a:rPr lang="en-US" sz="2400" dirty="0">
                <a:latin typeface="Garamond" panose="02020404030301010803" pitchFamily="18" charset="0"/>
              </a:rPr>
              <a:t> by the Portuguese. She came with </a:t>
            </a:r>
            <a:r>
              <a:rPr lang="en-US" sz="2400" dirty="0" err="1">
                <a:highlight>
                  <a:srgbClr val="FFFF00"/>
                </a:highlight>
                <a:latin typeface="Garamond" panose="02020404030301010803" pitchFamily="18" charset="0"/>
              </a:rPr>
              <a:t>Vanpantegen</a:t>
            </a:r>
            <a:r>
              <a:rPr lang="en-US" sz="2400" dirty="0">
                <a:latin typeface="Garamond" panose="02020404030301010803" pitchFamily="18" charset="0"/>
              </a:rPr>
              <a:t>, who sold her to Boudet. She can only be considered weak.</a:t>
            </a:r>
          </a:p>
          <a:p>
            <a:pPr marL="0" indent="0">
              <a:buNone/>
            </a:pPr>
            <a:r>
              <a:rPr lang="en-US" sz="2400" dirty="0">
                <a:latin typeface="Garamond" panose="02020404030301010803" pitchFamily="18" charset="0"/>
              </a:rPr>
              <a:t>Paul Estienne, their son, known as </a:t>
            </a:r>
            <a:r>
              <a:rPr lang="en-US" sz="2400" dirty="0">
                <a:highlight>
                  <a:srgbClr val="00FF00"/>
                </a:highlight>
                <a:latin typeface="Garamond" panose="02020404030301010803" pitchFamily="18" charset="0"/>
              </a:rPr>
              <a:t>Paul</a:t>
            </a:r>
            <a:r>
              <a:rPr lang="en-US" sz="2400" dirty="0">
                <a:latin typeface="Garamond" panose="02020404030301010803" pitchFamily="18" charset="0"/>
              </a:rPr>
              <a:t>, was born on </a:t>
            </a:r>
            <a:r>
              <a:rPr lang="en-US" sz="2400" dirty="0">
                <a:highlight>
                  <a:srgbClr val="FFFF00"/>
                </a:highlight>
                <a:latin typeface="Garamond" panose="02020404030301010803" pitchFamily="18" charset="0"/>
              </a:rPr>
              <a:t>27 May 1688</a:t>
            </a:r>
            <a:r>
              <a:rPr lang="en-US" sz="2400" dirty="0">
                <a:latin typeface="Garamond" panose="02020404030301010803" pitchFamily="18" charset="0"/>
              </a:rPr>
              <a:t> and was </a:t>
            </a:r>
            <a:r>
              <a:rPr lang="en-US" sz="2400" dirty="0" err="1">
                <a:latin typeface="Garamond" panose="02020404030301010803" pitchFamily="18" charset="0"/>
              </a:rPr>
              <a:t>baptised</a:t>
            </a:r>
            <a:r>
              <a:rPr lang="en-US" sz="2400" dirty="0">
                <a:latin typeface="Garamond" panose="02020404030301010803" pitchFamily="18" charset="0"/>
              </a:rPr>
              <a:t> on the 30th of that month.</a:t>
            </a:r>
          </a:p>
        </p:txBody>
      </p:sp>
      <p:sp>
        <p:nvSpPr>
          <p:cNvPr id="11" name="Content Placeholder 2">
            <a:extLst>
              <a:ext uri="{FF2B5EF4-FFF2-40B4-BE49-F238E27FC236}">
                <a16:creationId xmlns:a16="http://schemas.microsoft.com/office/drawing/2014/main" id="{D783D3B7-C6F2-CCA6-F2ED-90306EC9D630}"/>
              </a:ext>
            </a:extLst>
          </p:cNvPr>
          <p:cNvSpPr txBox="1">
            <a:spLocks noChangeArrowheads="1"/>
          </p:cNvSpPr>
          <p:nvPr/>
        </p:nvSpPr>
        <p:spPr bwMode="auto">
          <a:xfrm>
            <a:off x="8550613" y="1802586"/>
            <a:ext cx="3432446" cy="455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Z" altLang="en-US" dirty="0"/>
              <a:t>Yoruba, arrived in 1682 aged 29</a:t>
            </a:r>
          </a:p>
          <a:p>
            <a:pPr marL="0" indent="0">
              <a:buNone/>
            </a:pPr>
            <a:endParaRPr lang="en-NZ" altLang="en-US" dirty="0"/>
          </a:p>
          <a:p>
            <a:pPr marL="0" indent="0">
              <a:buNone/>
            </a:pPr>
            <a:endParaRPr lang="en-NZ" altLang="en-US" dirty="0"/>
          </a:p>
          <a:p>
            <a:pPr marL="0" indent="0">
              <a:buNone/>
            </a:pPr>
            <a:r>
              <a:rPr lang="en-NZ" altLang="en-US" dirty="0"/>
              <a:t>Bantu, arrived in July 1687 aged 39</a:t>
            </a:r>
          </a:p>
          <a:p>
            <a:pPr marL="0" indent="0">
              <a:buNone/>
            </a:pPr>
            <a:endParaRPr lang="en-NZ" altLang="en-US" dirty="0"/>
          </a:p>
          <a:p>
            <a:pPr marL="0" indent="0">
              <a:buNone/>
            </a:pPr>
            <a:r>
              <a:rPr lang="en-NZ" altLang="en-US" dirty="0"/>
              <a:t>Born 10 months later</a:t>
            </a:r>
          </a:p>
        </p:txBody>
      </p:sp>
    </p:spTree>
    <p:extLst>
      <p:ext uri="{BB962C8B-B14F-4D97-AF65-F5344CB8AC3E}">
        <p14:creationId xmlns:p14="http://schemas.microsoft.com/office/powerpoint/2010/main" val="3809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C1766-1473-1660-C934-B6E0D2E7A627}"/>
              </a:ext>
            </a:extLst>
          </p:cNvPr>
          <p:cNvSpPr>
            <a:spLocks noGrp="1"/>
          </p:cNvSpPr>
          <p:nvPr>
            <p:ph type="title"/>
          </p:nvPr>
        </p:nvSpPr>
        <p:spPr>
          <a:xfrm>
            <a:off x="838200" y="365125"/>
            <a:ext cx="5667375" cy="1325563"/>
          </a:xfrm>
        </p:spPr>
        <p:txBody>
          <a:bodyPr/>
          <a:lstStyle/>
          <a:p>
            <a:r>
              <a:rPr lang="en-NZ" dirty="0"/>
              <a:t>An enslaved community</a:t>
            </a:r>
          </a:p>
        </p:txBody>
      </p:sp>
      <p:sp>
        <p:nvSpPr>
          <p:cNvPr id="3" name="Content Placeholder 2">
            <a:extLst>
              <a:ext uri="{FF2B5EF4-FFF2-40B4-BE49-F238E27FC236}">
                <a16:creationId xmlns:a16="http://schemas.microsoft.com/office/drawing/2014/main" id="{2BCAD24B-198D-6092-49D8-7CFB03A925DF}"/>
              </a:ext>
            </a:extLst>
          </p:cNvPr>
          <p:cNvSpPr>
            <a:spLocks noGrp="1"/>
          </p:cNvSpPr>
          <p:nvPr>
            <p:ph idx="1"/>
          </p:nvPr>
        </p:nvSpPr>
        <p:spPr>
          <a:xfrm>
            <a:off x="838200" y="1654174"/>
            <a:ext cx="5257800" cy="4860925"/>
          </a:xfrm>
        </p:spPr>
        <p:txBody>
          <a:bodyPr/>
          <a:lstStyle/>
          <a:p>
            <a:pPr marL="0" indent="0" eaLnBrk="1" fontAlgn="auto" hangingPunct="1">
              <a:spcBef>
                <a:spcPts val="600"/>
              </a:spcBef>
              <a:spcAft>
                <a:spcPts val="0"/>
              </a:spcAft>
              <a:buNone/>
              <a:defRPr/>
            </a:pPr>
            <a:r>
              <a:rPr lang="en-NZ" dirty="0"/>
              <a:t>93 people</a:t>
            </a:r>
          </a:p>
          <a:p>
            <a:pPr marL="0" indent="0" eaLnBrk="1" fontAlgn="auto" hangingPunct="1">
              <a:spcBef>
                <a:spcPts val="600"/>
              </a:spcBef>
              <a:spcAft>
                <a:spcPts val="0"/>
              </a:spcAft>
              <a:buNone/>
              <a:defRPr/>
            </a:pPr>
            <a:r>
              <a:rPr lang="en-NZ" dirty="0"/>
              <a:t>71 adults (16 and over)</a:t>
            </a:r>
          </a:p>
          <a:p>
            <a:pPr marL="457200" lvl="1" indent="0" eaLnBrk="1" fontAlgn="auto" hangingPunct="1">
              <a:spcBef>
                <a:spcPts val="600"/>
              </a:spcBef>
              <a:spcAft>
                <a:spcPts val="0"/>
              </a:spcAft>
              <a:buNone/>
              <a:defRPr/>
            </a:pPr>
            <a:r>
              <a:rPr lang="en-NZ" dirty="0"/>
              <a:t>40 men</a:t>
            </a:r>
          </a:p>
          <a:p>
            <a:pPr marL="457200" lvl="1" indent="0" eaLnBrk="1" fontAlgn="auto" hangingPunct="1">
              <a:spcBef>
                <a:spcPts val="600"/>
              </a:spcBef>
              <a:spcAft>
                <a:spcPts val="0"/>
              </a:spcAft>
              <a:buNone/>
              <a:defRPr/>
            </a:pPr>
            <a:r>
              <a:rPr lang="en-NZ" dirty="0"/>
              <a:t>31 women</a:t>
            </a:r>
          </a:p>
          <a:p>
            <a:pPr marL="0" indent="0" eaLnBrk="1" fontAlgn="auto" hangingPunct="1">
              <a:spcBef>
                <a:spcPts val="600"/>
              </a:spcBef>
              <a:spcAft>
                <a:spcPts val="0"/>
              </a:spcAft>
              <a:buNone/>
              <a:defRPr/>
            </a:pPr>
            <a:r>
              <a:rPr lang="en-NZ" dirty="0"/>
              <a:t>22 children, all Creoles</a:t>
            </a:r>
          </a:p>
          <a:p>
            <a:pPr marL="457200" lvl="1" indent="0" eaLnBrk="1" fontAlgn="auto" hangingPunct="1">
              <a:spcBef>
                <a:spcPts val="600"/>
              </a:spcBef>
              <a:spcAft>
                <a:spcPts val="0"/>
              </a:spcAft>
              <a:buNone/>
              <a:defRPr/>
            </a:pPr>
            <a:r>
              <a:rPr lang="en-NZ" dirty="0"/>
              <a:t>11 boys</a:t>
            </a:r>
          </a:p>
          <a:p>
            <a:pPr marL="457200" lvl="1" indent="0" eaLnBrk="1" fontAlgn="auto" hangingPunct="1">
              <a:spcBef>
                <a:spcPts val="600"/>
              </a:spcBef>
              <a:spcAft>
                <a:spcPts val="0"/>
              </a:spcAft>
              <a:buNone/>
              <a:defRPr/>
            </a:pPr>
            <a:r>
              <a:rPr lang="en-NZ" dirty="0"/>
              <a:t>11 girls</a:t>
            </a:r>
          </a:p>
          <a:p>
            <a:pPr marL="0" indent="0" eaLnBrk="1" fontAlgn="auto" hangingPunct="1">
              <a:spcBef>
                <a:spcPts val="600"/>
              </a:spcBef>
              <a:spcAft>
                <a:spcPts val="0"/>
              </a:spcAft>
              <a:buNone/>
              <a:defRPr/>
            </a:pPr>
            <a:endParaRPr lang="en-NZ" dirty="0"/>
          </a:p>
          <a:p>
            <a:pPr marL="0" indent="0" eaLnBrk="1" fontAlgn="auto" hangingPunct="1">
              <a:spcBef>
                <a:spcPts val="600"/>
              </a:spcBef>
              <a:spcAft>
                <a:spcPts val="0"/>
              </a:spcAft>
              <a:buNone/>
              <a:defRPr/>
            </a:pPr>
            <a:r>
              <a:rPr lang="en-NZ" dirty="0"/>
              <a:t>11 deaths in previous two years </a:t>
            </a:r>
          </a:p>
          <a:p>
            <a:pPr marL="0" indent="0" eaLnBrk="1" fontAlgn="auto" hangingPunct="1">
              <a:spcBef>
                <a:spcPts val="600"/>
              </a:spcBef>
              <a:spcAft>
                <a:spcPts val="0"/>
              </a:spcAft>
              <a:buNone/>
              <a:defRPr/>
            </a:pPr>
            <a:r>
              <a:rPr lang="en-NZ" dirty="0"/>
              <a:t>2 stillbirths</a:t>
            </a:r>
          </a:p>
          <a:p>
            <a:pPr eaLnBrk="1" fontAlgn="auto" hangingPunct="1">
              <a:spcBef>
                <a:spcPts val="600"/>
              </a:spcBef>
              <a:spcAft>
                <a:spcPts val="0"/>
              </a:spcAft>
              <a:defRPr/>
            </a:pPr>
            <a:endParaRPr lang="en-NZ" dirty="0"/>
          </a:p>
        </p:txBody>
      </p:sp>
      <p:pic>
        <p:nvPicPr>
          <p:cNvPr id="5" name="Picture 4">
            <a:extLst>
              <a:ext uri="{FF2B5EF4-FFF2-40B4-BE49-F238E27FC236}">
                <a16:creationId xmlns:a16="http://schemas.microsoft.com/office/drawing/2014/main" id="{45ACE1B5-CDAE-4F25-B5F8-A4E33CDE70CB}"/>
              </a:ext>
            </a:extLst>
          </p:cNvPr>
          <p:cNvPicPr>
            <a:picLocks noChangeAspect="1"/>
          </p:cNvPicPr>
          <p:nvPr/>
        </p:nvPicPr>
        <p:blipFill>
          <a:blip r:embed="rId2"/>
          <a:stretch>
            <a:fillRect/>
          </a:stretch>
        </p:blipFill>
        <p:spPr>
          <a:xfrm>
            <a:off x="7660175" y="365125"/>
            <a:ext cx="4025574" cy="6067425"/>
          </a:xfrm>
          <a:prstGeom prst="rect">
            <a:avLst/>
          </a:prstGeom>
          <a:ln>
            <a:solidFill>
              <a:schemeClr val="tx1"/>
            </a:solidFill>
          </a:ln>
        </p:spPr>
      </p:pic>
    </p:spTree>
    <p:extLst>
      <p:ext uri="{BB962C8B-B14F-4D97-AF65-F5344CB8AC3E}">
        <p14:creationId xmlns:p14="http://schemas.microsoft.com/office/powerpoint/2010/main" val="3669907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6A537DDD-BA1B-5D09-52DF-280ADD672617}"/>
              </a:ext>
            </a:extLst>
          </p:cNvPr>
          <p:cNvSpPr>
            <a:spLocks noGrp="1" noChangeArrowheads="1"/>
          </p:cNvSpPr>
          <p:nvPr>
            <p:ph type="title"/>
          </p:nvPr>
        </p:nvSpPr>
        <p:spPr/>
        <p:txBody>
          <a:bodyPr/>
          <a:lstStyle/>
          <a:p>
            <a:r>
              <a:rPr lang="en-NZ" altLang="en-US" dirty="0"/>
              <a:t>Ethnicities and voyages</a:t>
            </a:r>
          </a:p>
        </p:txBody>
      </p:sp>
      <p:sp>
        <p:nvSpPr>
          <p:cNvPr id="11267" name="Content Placeholder 2">
            <a:extLst>
              <a:ext uri="{FF2B5EF4-FFF2-40B4-BE49-F238E27FC236}">
                <a16:creationId xmlns:a16="http://schemas.microsoft.com/office/drawing/2014/main" id="{BDDD5C19-E2C5-9136-9043-844250F2E195}"/>
              </a:ext>
            </a:extLst>
          </p:cNvPr>
          <p:cNvSpPr>
            <a:spLocks noGrp="1" noChangeArrowheads="1"/>
          </p:cNvSpPr>
          <p:nvPr>
            <p:ph idx="1"/>
          </p:nvPr>
        </p:nvSpPr>
        <p:spPr>
          <a:xfrm>
            <a:off x="838200" y="1825625"/>
            <a:ext cx="6557963" cy="4351338"/>
          </a:xfrm>
        </p:spPr>
        <p:txBody>
          <a:bodyPr/>
          <a:lstStyle/>
          <a:p>
            <a:r>
              <a:rPr lang="en-NZ" altLang="en-US" dirty="0"/>
              <a:t>Mostly from Ouidah, but also Senegal, Calabar and Angola</a:t>
            </a:r>
          </a:p>
          <a:p>
            <a:r>
              <a:rPr lang="en-NZ" altLang="en-US" dirty="0"/>
              <a:t>First slave ship in 1660</a:t>
            </a:r>
          </a:p>
          <a:p>
            <a:r>
              <a:rPr lang="en-NZ" altLang="en-US" dirty="0"/>
              <a:t>Dutch slavers until 1672, then mostly French</a:t>
            </a:r>
          </a:p>
          <a:p>
            <a:r>
              <a:rPr lang="en-NZ" altLang="en-US" dirty="0"/>
              <a:t>300 settlers, 1100 slaves in 1690</a:t>
            </a:r>
          </a:p>
          <a:p>
            <a:r>
              <a:rPr lang="en-NZ" altLang="en-US" dirty="0"/>
              <a:t>French colonies nationalised in 1664</a:t>
            </a:r>
          </a:p>
          <a:p>
            <a:r>
              <a:rPr lang="en-NZ" altLang="en-US" dirty="0"/>
              <a:t>Reconstructing an enslaved community’s first decades</a:t>
            </a:r>
          </a:p>
        </p:txBody>
      </p:sp>
      <p:pic>
        <p:nvPicPr>
          <p:cNvPr id="11268" name="Picture 3">
            <a:extLst>
              <a:ext uri="{FF2B5EF4-FFF2-40B4-BE49-F238E27FC236}">
                <a16:creationId xmlns:a16="http://schemas.microsoft.com/office/drawing/2014/main" id="{F1A9F49D-D795-332D-AA9D-E44E3F64BC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6175" y="1825625"/>
            <a:ext cx="4368800" cy="436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2FA8C-5FD2-095B-7C21-027488A466A9}"/>
              </a:ext>
            </a:extLst>
          </p:cNvPr>
          <p:cNvSpPr>
            <a:spLocks noGrp="1"/>
          </p:cNvSpPr>
          <p:nvPr>
            <p:ph type="title"/>
          </p:nvPr>
        </p:nvSpPr>
        <p:spPr>
          <a:xfrm>
            <a:off x="838200" y="365125"/>
            <a:ext cx="2324100" cy="1325563"/>
          </a:xfrm>
        </p:spPr>
        <p:txBody>
          <a:bodyPr/>
          <a:lstStyle/>
          <a:p>
            <a:r>
              <a:rPr lang="en-NZ" dirty="0"/>
              <a:t>Names</a:t>
            </a:r>
          </a:p>
        </p:txBody>
      </p:sp>
      <p:sp>
        <p:nvSpPr>
          <p:cNvPr id="3" name="Content Placeholder 2">
            <a:extLst>
              <a:ext uri="{FF2B5EF4-FFF2-40B4-BE49-F238E27FC236}">
                <a16:creationId xmlns:a16="http://schemas.microsoft.com/office/drawing/2014/main" id="{76EC5592-09BD-ECAB-5C11-43DC32AAF882}"/>
              </a:ext>
            </a:extLst>
          </p:cNvPr>
          <p:cNvSpPr>
            <a:spLocks noGrp="1"/>
          </p:cNvSpPr>
          <p:nvPr>
            <p:ph idx="1"/>
          </p:nvPr>
        </p:nvSpPr>
        <p:spPr>
          <a:xfrm>
            <a:off x="838200" y="1825625"/>
            <a:ext cx="4638675" cy="4351338"/>
          </a:xfrm>
        </p:spPr>
        <p:txBody>
          <a:bodyPr/>
          <a:lstStyle/>
          <a:p>
            <a:r>
              <a:rPr lang="en-NZ" dirty="0"/>
              <a:t>Usually three</a:t>
            </a:r>
          </a:p>
          <a:p>
            <a:pPr lvl="1"/>
            <a:r>
              <a:rPr lang="en-NZ" dirty="0"/>
              <a:t>Official name </a:t>
            </a:r>
          </a:p>
          <a:p>
            <a:pPr lvl="1"/>
            <a:r>
              <a:rPr lang="en-NZ" dirty="0"/>
              <a:t>‘called by the Whites’</a:t>
            </a:r>
          </a:p>
          <a:p>
            <a:pPr lvl="1"/>
            <a:r>
              <a:rPr lang="en-NZ" dirty="0"/>
              <a:t>‘called by the Blacks’</a:t>
            </a:r>
          </a:p>
          <a:p>
            <a:r>
              <a:rPr lang="en-NZ" dirty="0"/>
              <a:t>Children usually have two</a:t>
            </a:r>
          </a:p>
          <a:p>
            <a:r>
              <a:rPr lang="en-NZ" dirty="0"/>
              <a:t>Some names linked to professions</a:t>
            </a:r>
          </a:p>
        </p:txBody>
      </p:sp>
      <p:sp>
        <p:nvSpPr>
          <p:cNvPr id="5" name="Content Placeholder 2">
            <a:extLst>
              <a:ext uri="{FF2B5EF4-FFF2-40B4-BE49-F238E27FC236}">
                <a16:creationId xmlns:a16="http://schemas.microsoft.com/office/drawing/2014/main" id="{E5409D8D-406D-3C4A-AD96-AF6B8CA7633C}"/>
              </a:ext>
            </a:extLst>
          </p:cNvPr>
          <p:cNvSpPr txBox="1">
            <a:spLocks/>
          </p:cNvSpPr>
          <p:nvPr/>
        </p:nvSpPr>
        <p:spPr bwMode="auto">
          <a:xfrm>
            <a:off x="6467476" y="1377156"/>
            <a:ext cx="4423588" cy="457596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dirty="0" err="1">
                <a:latin typeface="Garamond" panose="02020404030301010803" pitchFamily="18" charset="0"/>
              </a:rPr>
              <a:t>Loüis</a:t>
            </a:r>
            <a:r>
              <a:rPr lang="en-US" sz="2400" dirty="0">
                <a:latin typeface="Garamond" panose="02020404030301010803" pitchFamily="18" charset="0"/>
              </a:rPr>
              <a:t>, known as </a:t>
            </a:r>
            <a:r>
              <a:rPr lang="en-US" sz="2400" dirty="0" err="1">
                <a:latin typeface="Garamond" panose="02020404030301010803" pitchFamily="18" charset="0"/>
              </a:rPr>
              <a:t>Boucanne</a:t>
            </a:r>
            <a:r>
              <a:rPr lang="en-US" sz="2400" dirty="0">
                <a:latin typeface="Garamond" panose="02020404030301010803" pitchFamily="18" charset="0"/>
              </a:rPr>
              <a:t>, called </a:t>
            </a:r>
            <a:r>
              <a:rPr lang="en-US" sz="2400" dirty="0" err="1">
                <a:latin typeface="Garamond" panose="02020404030301010803" pitchFamily="18" charset="0"/>
              </a:rPr>
              <a:t>Boneau</a:t>
            </a:r>
            <a:r>
              <a:rPr lang="en-US" sz="2400" dirty="0">
                <a:latin typeface="Garamond" panose="02020404030301010803" pitchFamily="18" charset="0"/>
              </a:rPr>
              <a:t> by the Blacks, which means ‘surgeon’ in the language of the Blacks of </a:t>
            </a:r>
            <a:r>
              <a:rPr lang="en-US" sz="2400" dirty="0" err="1">
                <a:latin typeface="Garamond" panose="02020404030301010803" pitchFamily="18" charset="0"/>
              </a:rPr>
              <a:t>Juida</a:t>
            </a:r>
            <a:endParaRPr lang="en-US" sz="2400" dirty="0">
              <a:latin typeface="Garamond" panose="02020404030301010803" pitchFamily="18" charset="0"/>
            </a:endParaRPr>
          </a:p>
          <a:p>
            <a:pPr marL="0" indent="0">
              <a:buFont typeface="Arial" panose="020B0604020202020204" pitchFamily="34" charset="0"/>
              <a:buNone/>
            </a:pPr>
            <a:endParaRPr lang="en-US" sz="2400" dirty="0">
              <a:latin typeface="Garamond" panose="02020404030301010803" pitchFamily="18" charset="0"/>
            </a:endParaRPr>
          </a:p>
          <a:p>
            <a:pPr marL="0" indent="0">
              <a:buFont typeface="Arial" panose="020B0604020202020204" pitchFamily="34" charset="0"/>
              <a:buNone/>
            </a:pPr>
            <a:r>
              <a:rPr lang="en-US" sz="2400" dirty="0">
                <a:latin typeface="Garamond" panose="02020404030301010803" pitchFamily="18" charset="0"/>
              </a:rPr>
              <a:t>Suzanne, his wife, called Tassy by the Whites and the Blacks</a:t>
            </a:r>
          </a:p>
          <a:p>
            <a:pPr marL="0" indent="0">
              <a:buFont typeface="Arial" panose="020B0604020202020204" pitchFamily="34" charset="0"/>
              <a:buNone/>
            </a:pPr>
            <a:endParaRPr lang="en-US" sz="2400" dirty="0">
              <a:latin typeface="Garamond" panose="02020404030301010803" pitchFamily="18" charset="0"/>
            </a:endParaRPr>
          </a:p>
          <a:p>
            <a:pPr marL="0" indent="0">
              <a:buFont typeface="Arial" panose="020B0604020202020204" pitchFamily="34" charset="0"/>
              <a:buNone/>
            </a:pPr>
            <a:endParaRPr lang="en-US" sz="2400" dirty="0">
              <a:latin typeface="Garamond" panose="02020404030301010803" pitchFamily="18" charset="0"/>
            </a:endParaRPr>
          </a:p>
          <a:p>
            <a:pPr marL="0" indent="0">
              <a:buFont typeface="Arial" panose="020B0604020202020204" pitchFamily="34" charset="0"/>
              <a:buNone/>
            </a:pPr>
            <a:r>
              <a:rPr lang="en-US" sz="2400" dirty="0">
                <a:latin typeface="Garamond" panose="02020404030301010803" pitchFamily="18" charset="0"/>
              </a:rPr>
              <a:t>Izabelle, called Izabelle Dibia by the Whites and the Blacks</a:t>
            </a:r>
          </a:p>
        </p:txBody>
      </p:sp>
    </p:spTree>
    <p:extLst>
      <p:ext uri="{BB962C8B-B14F-4D97-AF65-F5344CB8AC3E}">
        <p14:creationId xmlns:p14="http://schemas.microsoft.com/office/powerpoint/2010/main" val="52530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C58A1-DC4E-E718-02C7-78A296B50575}"/>
              </a:ext>
            </a:extLst>
          </p:cNvPr>
          <p:cNvSpPr>
            <a:spLocks noGrp="1"/>
          </p:cNvSpPr>
          <p:nvPr>
            <p:ph type="title"/>
          </p:nvPr>
        </p:nvSpPr>
        <p:spPr>
          <a:xfrm>
            <a:off x="838200" y="365125"/>
            <a:ext cx="3076575" cy="1325563"/>
          </a:xfrm>
        </p:spPr>
        <p:txBody>
          <a:bodyPr/>
          <a:lstStyle/>
          <a:p>
            <a:r>
              <a:rPr lang="en-NZ" dirty="0"/>
              <a:t>Families</a:t>
            </a:r>
          </a:p>
        </p:txBody>
      </p:sp>
      <p:sp>
        <p:nvSpPr>
          <p:cNvPr id="3" name="Content Placeholder 2">
            <a:extLst>
              <a:ext uri="{FF2B5EF4-FFF2-40B4-BE49-F238E27FC236}">
                <a16:creationId xmlns:a16="http://schemas.microsoft.com/office/drawing/2014/main" id="{EAE876B8-7031-A7B0-ED64-1E686446F7B6}"/>
              </a:ext>
            </a:extLst>
          </p:cNvPr>
          <p:cNvSpPr>
            <a:spLocks noGrp="1"/>
          </p:cNvSpPr>
          <p:nvPr>
            <p:ph idx="1"/>
          </p:nvPr>
        </p:nvSpPr>
        <p:spPr>
          <a:xfrm>
            <a:off x="838199" y="1825625"/>
            <a:ext cx="5857875" cy="3794125"/>
          </a:xfrm>
        </p:spPr>
        <p:txBody>
          <a:bodyPr/>
          <a:lstStyle/>
          <a:p>
            <a:r>
              <a:rPr lang="en-NZ" dirty="0"/>
              <a:t>Multilingual and multicultural</a:t>
            </a:r>
          </a:p>
          <a:p>
            <a:r>
              <a:rPr lang="en-NZ" dirty="0"/>
              <a:t>Forced marriages</a:t>
            </a:r>
          </a:p>
          <a:p>
            <a:r>
              <a:rPr lang="en-NZ" dirty="0"/>
              <a:t>Women as rewards</a:t>
            </a:r>
          </a:p>
          <a:p>
            <a:r>
              <a:rPr lang="en-NZ" dirty="0"/>
              <a:t>Age gaps among siblings</a:t>
            </a:r>
          </a:p>
          <a:p>
            <a:r>
              <a:rPr lang="en-NZ" dirty="0"/>
              <a:t>Pregnancies, new mothers and children not considered</a:t>
            </a:r>
          </a:p>
        </p:txBody>
      </p:sp>
      <p:sp>
        <p:nvSpPr>
          <p:cNvPr id="4" name="Content Placeholder 2">
            <a:extLst>
              <a:ext uri="{FF2B5EF4-FFF2-40B4-BE49-F238E27FC236}">
                <a16:creationId xmlns:a16="http://schemas.microsoft.com/office/drawing/2014/main" id="{23B0A5B0-B11D-6FF8-DB2B-C2EFB1135562}"/>
              </a:ext>
            </a:extLst>
          </p:cNvPr>
          <p:cNvSpPr txBox="1">
            <a:spLocks/>
          </p:cNvSpPr>
          <p:nvPr/>
        </p:nvSpPr>
        <p:spPr bwMode="auto">
          <a:xfrm>
            <a:off x="7006407" y="3808416"/>
            <a:ext cx="3756841" cy="146208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latin typeface="Garamond" panose="02020404030301010803" pitchFamily="18" charset="0"/>
              </a:rPr>
              <a:t>Catherine, known as </a:t>
            </a:r>
            <a:r>
              <a:rPr lang="en-US" sz="2400" dirty="0" err="1">
                <a:latin typeface="Garamond" panose="02020404030301010803" pitchFamily="18" charset="0"/>
              </a:rPr>
              <a:t>Cathou</a:t>
            </a:r>
            <a:r>
              <a:rPr lang="en-US" sz="2400" dirty="0">
                <a:latin typeface="Garamond" panose="02020404030301010803" pitchFamily="18" charset="0"/>
              </a:rPr>
              <a:t>, and called </a:t>
            </a:r>
            <a:r>
              <a:rPr lang="en-US" sz="2400" dirty="0" err="1">
                <a:latin typeface="Garamond" panose="02020404030301010803" pitchFamily="18" charset="0"/>
              </a:rPr>
              <a:t>Simbé</a:t>
            </a:r>
            <a:r>
              <a:rPr lang="en-US" sz="2400" dirty="0">
                <a:latin typeface="Garamond" panose="02020404030301010803" pitchFamily="18" charset="0"/>
              </a:rPr>
              <a:t> by the Blacks, aged 6, their daughter. Will be a good worker.</a:t>
            </a:r>
          </a:p>
        </p:txBody>
      </p:sp>
      <p:sp>
        <p:nvSpPr>
          <p:cNvPr id="5" name="Content Placeholder 2">
            <a:extLst>
              <a:ext uri="{FF2B5EF4-FFF2-40B4-BE49-F238E27FC236}">
                <a16:creationId xmlns:a16="http://schemas.microsoft.com/office/drawing/2014/main" id="{277ED620-C3F8-03A6-4EEC-0CBA6A921228}"/>
              </a:ext>
            </a:extLst>
          </p:cNvPr>
          <p:cNvSpPr txBox="1">
            <a:spLocks/>
          </p:cNvSpPr>
          <p:nvPr/>
        </p:nvSpPr>
        <p:spPr bwMode="auto">
          <a:xfrm>
            <a:off x="7006407" y="1825625"/>
            <a:ext cx="3756841" cy="152876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latin typeface="Garamond" panose="02020404030301010803" pitchFamily="18" charset="0"/>
              </a:rPr>
              <a:t>Marc, called Baby, their son aged 11.	</a:t>
            </a:r>
          </a:p>
          <a:p>
            <a:pPr marL="0" indent="0">
              <a:buNone/>
            </a:pPr>
            <a:r>
              <a:rPr lang="en-US" sz="2400" dirty="0">
                <a:latin typeface="Garamond" panose="02020404030301010803" pitchFamily="18" charset="0"/>
              </a:rPr>
              <a:t>Renée, called </a:t>
            </a:r>
            <a:r>
              <a:rPr lang="en-US" sz="2400" dirty="0" err="1">
                <a:latin typeface="Garamond" panose="02020404030301010803" pitchFamily="18" charset="0"/>
              </a:rPr>
              <a:t>Hyohyo</a:t>
            </a:r>
            <a:r>
              <a:rPr lang="en-US" sz="2400" dirty="0">
                <a:latin typeface="Garamond" panose="02020404030301010803" pitchFamily="18" charset="0"/>
              </a:rPr>
              <a:t>, their daughter, aged 4.</a:t>
            </a:r>
          </a:p>
        </p:txBody>
      </p:sp>
    </p:spTree>
    <p:extLst>
      <p:ext uri="{BB962C8B-B14F-4D97-AF65-F5344CB8AC3E}">
        <p14:creationId xmlns:p14="http://schemas.microsoft.com/office/powerpoint/2010/main" val="2120355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D94B9C28-62FD-A787-E253-0DE0D5B4B88C}"/>
              </a:ext>
            </a:extLst>
          </p:cNvPr>
          <p:cNvSpPr>
            <a:spLocks noGrp="1" noChangeArrowheads="1"/>
          </p:cNvSpPr>
          <p:nvPr>
            <p:ph type="title"/>
          </p:nvPr>
        </p:nvSpPr>
        <p:spPr/>
        <p:txBody>
          <a:bodyPr/>
          <a:lstStyle/>
          <a:p>
            <a:pPr eaLnBrk="1" hangingPunct="1"/>
            <a:r>
              <a:rPr lang="en-NZ" altLang="en-US"/>
              <a:t>Fecundity</a:t>
            </a:r>
          </a:p>
        </p:txBody>
      </p:sp>
      <p:sp>
        <p:nvSpPr>
          <p:cNvPr id="3" name="Content Placeholder 2">
            <a:extLst>
              <a:ext uri="{FF2B5EF4-FFF2-40B4-BE49-F238E27FC236}">
                <a16:creationId xmlns:a16="http://schemas.microsoft.com/office/drawing/2014/main" id="{E64B711F-C543-193C-3161-0F8D8D417C18}"/>
              </a:ext>
            </a:extLst>
          </p:cNvPr>
          <p:cNvSpPr>
            <a:spLocks noGrp="1"/>
          </p:cNvSpPr>
          <p:nvPr>
            <p:ph idx="1"/>
          </p:nvPr>
        </p:nvSpPr>
        <p:spPr>
          <a:xfrm>
            <a:off x="838200" y="1571625"/>
            <a:ext cx="5934075" cy="5002213"/>
          </a:xfrm>
        </p:spPr>
        <p:txBody>
          <a:bodyPr rtlCol="0">
            <a:normAutofit/>
          </a:bodyPr>
          <a:lstStyle/>
          <a:p>
            <a:pPr marL="0" indent="0" eaLnBrk="1" fontAlgn="auto" hangingPunct="1">
              <a:spcAft>
                <a:spcPts val="0"/>
              </a:spcAft>
              <a:buNone/>
              <a:defRPr/>
            </a:pPr>
            <a:r>
              <a:rPr lang="en-US" dirty="0"/>
              <a:t>31 women, 22 children</a:t>
            </a:r>
          </a:p>
          <a:p>
            <a:pPr marL="457200" lvl="1" indent="0" eaLnBrk="1" fontAlgn="auto" hangingPunct="1">
              <a:spcAft>
                <a:spcPts val="0"/>
              </a:spcAft>
              <a:buNone/>
              <a:defRPr/>
            </a:pPr>
            <a:r>
              <a:rPr lang="en-US" dirty="0"/>
              <a:t>Overwork, malnutrition, neglect</a:t>
            </a:r>
          </a:p>
          <a:p>
            <a:pPr eaLnBrk="1" fontAlgn="auto" hangingPunct="1">
              <a:spcAft>
                <a:spcPts val="0"/>
              </a:spcAft>
              <a:defRPr/>
            </a:pPr>
            <a:endParaRPr lang="en-US" dirty="0"/>
          </a:p>
          <a:p>
            <a:pPr marL="0" indent="0" eaLnBrk="1" fontAlgn="auto" hangingPunct="1">
              <a:spcAft>
                <a:spcPts val="0"/>
              </a:spcAft>
              <a:buNone/>
              <a:defRPr/>
            </a:pPr>
            <a:r>
              <a:rPr lang="en-US" dirty="0"/>
              <a:t>Four women arrived in 1682</a:t>
            </a:r>
          </a:p>
          <a:p>
            <a:pPr marL="400050" lvl="1" indent="0" eaLnBrk="1" fontAlgn="auto" hangingPunct="1">
              <a:spcAft>
                <a:spcPts val="0"/>
              </a:spcAft>
              <a:buNone/>
              <a:defRPr/>
            </a:pPr>
            <a:r>
              <a:rPr lang="en-US" dirty="0"/>
              <a:t>	</a:t>
            </a:r>
            <a:r>
              <a:rPr lang="en-US" dirty="0" err="1"/>
              <a:t>Merbellé</a:t>
            </a:r>
            <a:r>
              <a:rPr lang="en-US" dirty="0"/>
              <a:t>, 18</a:t>
            </a:r>
          </a:p>
          <a:p>
            <a:pPr marL="400050" lvl="1" indent="0" eaLnBrk="1" fontAlgn="auto" hangingPunct="1">
              <a:spcAft>
                <a:spcPts val="0"/>
              </a:spcAft>
              <a:buNone/>
              <a:defRPr/>
            </a:pPr>
            <a:r>
              <a:rPr lang="en-US" dirty="0"/>
              <a:t>	</a:t>
            </a:r>
            <a:r>
              <a:rPr lang="en-US" dirty="0" err="1"/>
              <a:t>Coüya</a:t>
            </a:r>
            <a:r>
              <a:rPr lang="en-US" dirty="0"/>
              <a:t>, 18</a:t>
            </a:r>
          </a:p>
          <a:p>
            <a:pPr marL="400050" lvl="1" indent="0" eaLnBrk="1" fontAlgn="auto" hangingPunct="1">
              <a:spcAft>
                <a:spcPts val="0"/>
              </a:spcAft>
              <a:buNone/>
              <a:defRPr/>
            </a:pPr>
            <a:r>
              <a:rPr lang="en-US" dirty="0"/>
              <a:t>	</a:t>
            </a:r>
            <a:r>
              <a:rPr lang="en-US" dirty="0" err="1"/>
              <a:t>Guenoupla</a:t>
            </a:r>
            <a:r>
              <a:rPr lang="en-US" dirty="0"/>
              <a:t>, 25</a:t>
            </a:r>
          </a:p>
          <a:p>
            <a:pPr marL="400050" lvl="1" indent="0" eaLnBrk="1" fontAlgn="auto" hangingPunct="1">
              <a:spcAft>
                <a:spcPts val="0"/>
              </a:spcAft>
              <a:buNone/>
              <a:defRPr/>
            </a:pPr>
            <a:r>
              <a:rPr lang="en-US" dirty="0"/>
              <a:t>	</a:t>
            </a:r>
            <a:r>
              <a:rPr lang="en-US" dirty="0" err="1"/>
              <a:t>Houlacy</a:t>
            </a:r>
            <a:r>
              <a:rPr lang="en-US" dirty="0"/>
              <a:t>, 28 </a:t>
            </a:r>
          </a:p>
          <a:p>
            <a:pPr marL="0" indent="0" eaLnBrk="1" fontAlgn="auto" hangingPunct="1">
              <a:spcAft>
                <a:spcPts val="0"/>
              </a:spcAft>
              <a:buNone/>
              <a:defRPr/>
            </a:pPr>
            <a:r>
              <a:rPr lang="en-NZ" dirty="0"/>
              <a:t>In 1690, they had two living children</a:t>
            </a:r>
          </a:p>
        </p:txBody>
      </p:sp>
      <p:sp>
        <p:nvSpPr>
          <p:cNvPr id="2" name="Content Placeholder 2">
            <a:extLst>
              <a:ext uri="{FF2B5EF4-FFF2-40B4-BE49-F238E27FC236}">
                <a16:creationId xmlns:a16="http://schemas.microsoft.com/office/drawing/2014/main" id="{5CA3D35F-4D9C-E2A3-493A-37884A8FD1F7}"/>
              </a:ext>
            </a:extLst>
          </p:cNvPr>
          <p:cNvSpPr txBox="1">
            <a:spLocks/>
          </p:cNvSpPr>
          <p:nvPr/>
        </p:nvSpPr>
        <p:spPr bwMode="auto">
          <a:xfrm>
            <a:off x="7001649" y="1500189"/>
            <a:ext cx="4122777" cy="157638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latin typeface="Garamond" panose="02020404030301010803" pitchFamily="18" charset="0"/>
              </a:rPr>
              <a:t>14 April 1689. Marie, the wife of Doré, gave birth before term to a dead boy after returning from the Royal Works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7E81CDB4-E648-205C-C913-BE492F2CAFCA}"/>
              </a:ext>
            </a:extLst>
          </p:cNvPr>
          <p:cNvSpPr>
            <a:spLocks noGrp="1" noChangeArrowheads="1"/>
          </p:cNvSpPr>
          <p:nvPr>
            <p:ph type="title"/>
          </p:nvPr>
        </p:nvSpPr>
        <p:spPr>
          <a:xfrm>
            <a:off x="695325" y="727075"/>
            <a:ext cx="5018087" cy="1506538"/>
          </a:xfrm>
        </p:spPr>
        <p:txBody>
          <a:bodyPr/>
          <a:lstStyle/>
          <a:p>
            <a:pPr eaLnBrk="1" hangingPunct="1"/>
            <a:r>
              <a:rPr lang="en-NZ" altLang="en-US" sz="4000" dirty="0"/>
              <a:t>Maria </a:t>
            </a:r>
            <a:r>
              <a:rPr lang="en-NZ" altLang="en-US" sz="4000" dirty="0" err="1"/>
              <a:t>Sybilla</a:t>
            </a:r>
            <a:r>
              <a:rPr lang="en-NZ" altLang="en-US" sz="4000" dirty="0"/>
              <a:t> Merian (1647-1717)</a:t>
            </a:r>
          </a:p>
        </p:txBody>
      </p:sp>
      <p:pic>
        <p:nvPicPr>
          <p:cNvPr id="28675" name="Picture 3">
            <a:extLst>
              <a:ext uri="{FF2B5EF4-FFF2-40B4-BE49-F238E27FC236}">
                <a16:creationId xmlns:a16="http://schemas.microsoft.com/office/drawing/2014/main" id="{7BF97C0C-439A-3274-7432-E969DBB350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836613"/>
            <a:ext cx="3941156" cy="491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Rectangle 4">
            <a:extLst>
              <a:ext uri="{FF2B5EF4-FFF2-40B4-BE49-F238E27FC236}">
                <a16:creationId xmlns:a16="http://schemas.microsoft.com/office/drawing/2014/main" id="{E608C098-E3A5-8725-29F2-E9A596924E6B}"/>
              </a:ext>
            </a:extLst>
          </p:cNvPr>
          <p:cNvSpPr>
            <a:spLocks noChangeArrowheads="1"/>
          </p:cNvSpPr>
          <p:nvPr/>
        </p:nvSpPr>
        <p:spPr bwMode="auto">
          <a:xfrm>
            <a:off x="676275" y="3217863"/>
            <a:ext cx="4654550"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ptos" panose="020B00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ptos" panose="020B00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ptos" panose="020B00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ptos" panose="020B00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ptos" panose="020B00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9pPr>
          </a:lstStyle>
          <a:p>
            <a:pPr eaLnBrk="1" hangingPunct="1">
              <a:lnSpc>
                <a:spcPct val="100000"/>
              </a:lnSpc>
              <a:spcBef>
                <a:spcPct val="0"/>
              </a:spcBef>
              <a:buFontTx/>
              <a:buNone/>
            </a:pPr>
            <a:r>
              <a:rPr lang="en-NZ" altLang="en-US" i="1" dirty="0">
                <a:latin typeface="+mn-lt"/>
              </a:rPr>
              <a:t>Metamorphosis </a:t>
            </a:r>
            <a:r>
              <a:rPr lang="en-NZ" altLang="en-US" i="1" dirty="0" err="1">
                <a:latin typeface="+mn-lt"/>
              </a:rPr>
              <a:t>insectorum</a:t>
            </a:r>
            <a:r>
              <a:rPr lang="en-NZ" altLang="en-US" i="1" dirty="0">
                <a:latin typeface="+mn-lt"/>
              </a:rPr>
              <a:t> </a:t>
            </a:r>
            <a:r>
              <a:rPr lang="en-NZ" altLang="en-US" i="1" dirty="0" err="1">
                <a:latin typeface="+mn-lt"/>
              </a:rPr>
              <a:t>surinamensium</a:t>
            </a:r>
            <a:r>
              <a:rPr lang="en-NZ" altLang="en-US" i="1" dirty="0">
                <a:latin typeface="+mn-lt"/>
              </a:rPr>
              <a:t> </a:t>
            </a:r>
          </a:p>
          <a:p>
            <a:pPr eaLnBrk="1" hangingPunct="1">
              <a:lnSpc>
                <a:spcPct val="100000"/>
              </a:lnSpc>
              <a:spcBef>
                <a:spcPct val="0"/>
              </a:spcBef>
              <a:buFontTx/>
              <a:buNone/>
            </a:pPr>
            <a:r>
              <a:rPr lang="en-NZ" altLang="en-US" dirty="0">
                <a:latin typeface="+mn-lt"/>
              </a:rPr>
              <a:t>(Amsterdam, </a:t>
            </a:r>
            <a:r>
              <a:rPr lang="en-NZ" altLang="en-US" dirty="0" err="1">
                <a:latin typeface="+mn-lt"/>
              </a:rPr>
              <a:t>Valck</a:t>
            </a:r>
            <a:r>
              <a:rPr lang="en-NZ" altLang="en-US" dirty="0">
                <a:latin typeface="+mn-lt"/>
              </a:rPr>
              <a:t>, 1705)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63D502AC-3A29-02DE-859A-D90E94DE1E79}"/>
              </a:ext>
            </a:extLst>
          </p:cNvPr>
          <p:cNvSpPr>
            <a:spLocks noGrp="1" noChangeArrowheads="1"/>
          </p:cNvSpPr>
          <p:nvPr>
            <p:ph type="title"/>
          </p:nvPr>
        </p:nvSpPr>
        <p:spPr>
          <a:xfrm>
            <a:off x="762000" y="277813"/>
            <a:ext cx="10820400" cy="1143000"/>
          </a:xfrm>
        </p:spPr>
        <p:txBody>
          <a:bodyPr/>
          <a:lstStyle/>
          <a:p>
            <a:pPr eaLnBrk="1" hangingPunct="1"/>
            <a:r>
              <a:rPr lang="en-NZ" altLang="en-US" dirty="0"/>
              <a:t>The peacock flower</a:t>
            </a:r>
          </a:p>
        </p:txBody>
      </p:sp>
      <p:pic>
        <p:nvPicPr>
          <p:cNvPr id="30724" name="Picture 4">
            <a:extLst>
              <a:ext uri="{FF2B5EF4-FFF2-40B4-BE49-F238E27FC236}">
                <a16:creationId xmlns:a16="http://schemas.microsoft.com/office/drawing/2014/main" id="{E9B4916F-C2A5-DF30-EA34-509C55DF88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3825" y="0"/>
            <a:ext cx="48799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Rectangle 3">
            <a:extLst>
              <a:ext uri="{FF2B5EF4-FFF2-40B4-BE49-F238E27FC236}">
                <a16:creationId xmlns:a16="http://schemas.microsoft.com/office/drawing/2014/main" id="{9B3BD1AD-D12B-3A65-9352-B3EC13D20A6F}"/>
              </a:ext>
            </a:extLst>
          </p:cNvPr>
          <p:cNvSpPr>
            <a:spLocks noChangeArrowheads="1"/>
          </p:cNvSpPr>
          <p:nvPr/>
        </p:nvSpPr>
        <p:spPr bwMode="auto">
          <a:xfrm>
            <a:off x="762000" y="1698626"/>
            <a:ext cx="5343525" cy="378565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Aptos" panose="020B00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ptos" panose="020B00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ptos" panose="020B00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ptos" panose="020B00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ptos" panose="020B00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9pPr>
          </a:lstStyle>
          <a:p>
            <a:pPr eaLnBrk="1" hangingPunct="1">
              <a:lnSpc>
                <a:spcPct val="100000"/>
              </a:lnSpc>
              <a:spcBef>
                <a:spcPct val="0"/>
              </a:spcBef>
              <a:buFontTx/>
              <a:buNone/>
            </a:pPr>
            <a:r>
              <a:rPr lang="en-US" altLang="en-US" sz="2400" dirty="0">
                <a:latin typeface="Garamond" panose="02020404030301010803" pitchFamily="18" charset="0"/>
              </a:rPr>
              <a:t>Its seed is used by women in </a:t>
            </a:r>
            <a:r>
              <a:rPr lang="en-US" altLang="en-US" sz="2400" dirty="0" err="1">
                <a:latin typeface="Garamond" panose="02020404030301010803" pitchFamily="18" charset="0"/>
              </a:rPr>
              <a:t>labour</a:t>
            </a:r>
            <a:r>
              <a:rPr lang="en-US" altLang="en-US" sz="2400" dirty="0">
                <a:latin typeface="Garamond" panose="02020404030301010803" pitchFamily="18" charset="0"/>
              </a:rPr>
              <a:t> as it helps them give birth. The Indian slaves of the Dutch are treated with great strictness in this country and use the seeds to procure an abortion so they will not bring into the world children who would be as miserable as they are. As for the Negresses transported to Suriname from the Guinea or Angola coasts, they do not seek to have children and in effect have them rarely.</a:t>
            </a:r>
            <a:endParaRPr lang="en-NZ" altLang="en-US" sz="2400" dirty="0">
              <a:latin typeface="Garamond" panose="02020404030301010803"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94C32BE7-5CEB-C593-CA01-5E1D53437572}"/>
              </a:ext>
            </a:extLst>
          </p:cNvPr>
          <p:cNvSpPr>
            <a:spLocks noGrp="1" noChangeArrowheads="1"/>
          </p:cNvSpPr>
          <p:nvPr>
            <p:ph type="title"/>
          </p:nvPr>
        </p:nvSpPr>
        <p:spPr>
          <a:xfrm>
            <a:off x="5951538" y="136525"/>
            <a:ext cx="3251200" cy="1143000"/>
          </a:xfrm>
        </p:spPr>
        <p:txBody>
          <a:bodyPr/>
          <a:lstStyle/>
          <a:p>
            <a:pPr eaLnBrk="1" hangingPunct="1"/>
            <a:r>
              <a:rPr lang="en-NZ" altLang="en-US"/>
              <a:t>Health</a:t>
            </a:r>
          </a:p>
        </p:txBody>
      </p:sp>
      <p:sp>
        <p:nvSpPr>
          <p:cNvPr id="3" name="Content Placeholder 2">
            <a:extLst>
              <a:ext uri="{FF2B5EF4-FFF2-40B4-BE49-F238E27FC236}">
                <a16:creationId xmlns:a16="http://schemas.microsoft.com/office/drawing/2014/main" id="{6F448048-FF9B-E76B-9425-F43D21A73393}"/>
              </a:ext>
            </a:extLst>
          </p:cNvPr>
          <p:cNvSpPr>
            <a:spLocks noGrp="1"/>
          </p:cNvSpPr>
          <p:nvPr>
            <p:ph idx="1"/>
          </p:nvPr>
        </p:nvSpPr>
        <p:spPr>
          <a:xfrm>
            <a:off x="5951538" y="1279525"/>
            <a:ext cx="5994400" cy="4940300"/>
          </a:xfrm>
        </p:spPr>
        <p:txBody>
          <a:bodyPr rtlCol="0">
            <a:normAutofit/>
          </a:bodyPr>
          <a:lstStyle/>
          <a:p>
            <a:pPr marL="0" indent="0" eaLnBrk="1" fontAlgn="auto" hangingPunct="1">
              <a:spcBef>
                <a:spcPts val="800"/>
              </a:spcBef>
              <a:spcAft>
                <a:spcPts val="0"/>
              </a:spcAft>
              <a:buNone/>
              <a:defRPr/>
            </a:pPr>
            <a:r>
              <a:rPr lang="en-NZ" dirty="0"/>
              <a:t>Physical</a:t>
            </a:r>
          </a:p>
          <a:p>
            <a:pPr lvl="1" eaLnBrk="1" fontAlgn="auto" hangingPunct="1">
              <a:spcBef>
                <a:spcPts val="800"/>
              </a:spcBef>
              <a:spcAft>
                <a:spcPts val="0"/>
              </a:spcAft>
              <a:defRPr/>
            </a:pPr>
            <a:r>
              <a:rPr lang="en-NZ" dirty="0"/>
              <a:t>Injuries (especially to feet and legs)</a:t>
            </a:r>
          </a:p>
          <a:p>
            <a:pPr lvl="1" eaLnBrk="1" fontAlgn="auto" hangingPunct="1">
              <a:spcBef>
                <a:spcPts val="800"/>
              </a:spcBef>
              <a:spcAft>
                <a:spcPts val="0"/>
              </a:spcAft>
              <a:defRPr/>
            </a:pPr>
            <a:r>
              <a:rPr lang="en-NZ" dirty="0"/>
              <a:t>Hunger and malnutrition</a:t>
            </a:r>
          </a:p>
          <a:p>
            <a:pPr lvl="1" eaLnBrk="1" fontAlgn="auto" hangingPunct="1">
              <a:spcBef>
                <a:spcPts val="800"/>
              </a:spcBef>
              <a:spcAft>
                <a:spcPts val="0"/>
              </a:spcAft>
              <a:defRPr/>
            </a:pPr>
            <a:r>
              <a:rPr lang="en-NZ" dirty="0"/>
              <a:t>Fatigue</a:t>
            </a:r>
          </a:p>
          <a:p>
            <a:pPr lvl="1" eaLnBrk="1" fontAlgn="auto" hangingPunct="1">
              <a:spcBef>
                <a:spcPts val="800"/>
              </a:spcBef>
              <a:spcAft>
                <a:spcPts val="0"/>
              </a:spcAft>
              <a:defRPr/>
            </a:pPr>
            <a:r>
              <a:rPr lang="en-NZ" dirty="0"/>
              <a:t>Disease</a:t>
            </a:r>
          </a:p>
          <a:p>
            <a:pPr lvl="1" eaLnBrk="1" fontAlgn="auto" hangingPunct="1">
              <a:spcBef>
                <a:spcPts val="800"/>
              </a:spcBef>
              <a:spcAft>
                <a:spcPts val="0"/>
              </a:spcAft>
              <a:defRPr/>
            </a:pPr>
            <a:r>
              <a:rPr lang="en-NZ" dirty="0"/>
              <a:t>Punishment</a:t>
            </a:r>
          </a:p>
          <a:p>
            <a:pPr marL="457200" lvl="1" indent="0" eaLnBrk="1" fontAlgn="auto" hangingPunct="1">
              <a:spcBef>
                <a:spcPts val="800"/>
              </a:spcBef>
              <a:spcAft>
                <a:spcPts val="0"/>
              </a:spcAft>
              <a:buFontTx/>
              <a:buNone/>
              <a:defRPr/>
            </a:pPr>
            <a:endParaRPr lang="en-NZ" dirty="0"/>
          </a:p>
          <a:p>
            <a:pPr marL="0" indent="0" eaLnBrk="1" fontAlgn="auto" hangingPunct="1">
              <a:spcBef>
                <a:spcPts val="800"/>
              </a:spcBef>
              <a:spcAft>
                <a:spcPts val="0"/>
              </a:spcAft>
              <a:buNone/>
              <a:defRPr/>
            </a:pPr>
            <a:r>
              <a:rPr lang="en-NZ" dirty="0"/>
              <a:t>Psychological</a:t>
            </a:r>
          </a:p>
          <a:p>
            <a:pPr lvl="1" eaLnBrk="1" fontAlgn="auto" hangingPunct="1">
              <a:spcBef>
                <a:spcPts val="800"/>
              </a:spcBef>
              <a:spcAft>
                <a:spcPts val="0"/>
              </a:spcAft>
              <a:defRPr/>
            </a:pPr>
            <a:r>
              <a:rPr lang="en-NZ" dirty="0"/>
              <a:t>‘Useless’; ‘weak’</a:t>
            </a:r>
          </a:p>
          <a:p>
            <a:pPr lvl="1" eaLnBrk="1" fontAlgn="auto" hangingPunct="1">
              <a:spcBef>
                <a:spcPts val="800"/>
              </a:spcBef>
              <a:spcAft>
                <a:spcPts val="0"/>
              </a:spcAft>
              <a:defRPr/>
            </a:pPr>
            <a:r>
              <a:rPr lang="en-NZ" dirty="0"/>
              <a:t>‘We get him to make fishing nets; he has never been worth much’</a:t>
            </a:r>
          </a:p>
        </p:txBody>
      </p:sp>
      <p:pic>
        <p:nvPicPr>
          <p:cNvPr id="24580" name="Picture 6">
            <a:extLst>
              <a:ext uri="{FF2B5EF4-FFF2-40B4-BE49-F238E27FC236}">
                <a16:creationId xmlns:a16="http://schemas.microsoft.com/office/drawing/2014/main" id="{DFD208AB-F872-0082-6E7D-DB558AD987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563" y="1062038"/>
            <a:ext cx="5287962" cy="473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AE1C96E8-4833-3333-A98B-AA00930B2947}"/>
              </a:ext>
            </a:extLst>
          </p:cNvPr>
          <p:cNvSpPr>
            <a:spLocks noGrp="1" noChangeArrowheads="1"/>
          </p:cNvSpPr>
          <p:nvPr>
            <p:ph type="title"/>
          </p:nvPr>
        </p:nvSpPr>
        <p:spPr>
          <a:xfrm>
            <a:off x="838200" y="428625"/>
            <a:ext cx="10744200" cy="1143000"/>
          </a:xfrm>
        </p:spPr>
        <p:txBody>
          <a:bodyPr/>
          <a:lstStyle/>
          <a:p>
            <a:pPr eaLnBrk="1" hangingPunct="1"/>
            <a:r>
              <a:rPr lang="en-NZ" altLang="en-US" dirty="0"/>
              <a:t>Medical practice</a:t>
            </a:r>
          </a:p>
        </p:txBody>
      </p:sp>
      <p:sp>
        <p:nvSpPr>
          <p:cNvPr id="25603" name="Content Placeholder 2">
            <a:extLst>
              <a:ext uri="{FF2B5EF4-FFF2-40B4-BE49-F238E27FC236}">
                <a16:creationId xmlns:a16="http://schemas.microsoft.com/office/drawing/2014/main" id="{CEEC40D9-C6AC-4E64-CD38-65661F175ED9}"/>
              </a:ext>
            </a:extLst>
          </p:cNvPr>
          <p:cNvSpPr>
            <a:spLocks noGrp="1" noChangeArrowheads="1"/>
          </p:cNvSpPr>
          <p:nvPr>
            <p:ph idx="1"/>
          </p:nvPr>
        </p:nvSpPr>
        <p:spPr>
          <a:xfrm>
            <a:off x="838200" y="1695767"/>
            <a:ext cx="5686425" cy="4277519"/>
          </a:xfrm>
        </p:spPr>
        <p:txBody>
          <a:bodyPr/>
          <a:lstStyle/>
          <a:p>
            <a:pPr marL="0" indent="0" eaLnBrk="1" hangingPunct="1">
              <a:spcBef>
                <a:spcPts val="1200"/>
              </a:spcBef>
              <a:buFont typeface="Wingdings" panose="05000000000000000000" pitchFamily="2" charset="2"/>
              <a:buNone/>
            </a:pPr>
            <a:r>
              <a:rPr lang="en-NZ" altLang="en-US" dirty="0"/>
              <a:t>1. European</a:t>
            </a:r>
          </a:p>
          <a:p>
            <a:pPr marL="0" indent="0" eaLnBrk="1" hangingPunct="1">
              <a:spcBef>
                <a:spcPts val="1200"/>
              </a:spcBef>
              <a:buFont typeface="Wingdings" panose="05000000000000000000" pitchFamily="2" charset="2"/>
              <a:buNone/>
            </a:pPr>
            <a:r>
              <a:rPr lang="en-NZ" altLang="en-US" dirty="0"/>
              <a:t>	André </a:t>
            </a:r>
            <a:r>
              <a:rPr lang="en-NZ" altLang="en-US" dirty="0" err="1"/>
              <a:t>Renoux</a:t>
            </a:r>
            <a:r>
              <a:rPr lang="en-NZ" altLang="en-US" dirty="0"/>
              <a:t>, 		indentured surgeon, 22</a:t>
            </a:r>
          </a:p>
          <a:p>
            <a:pPr marL="0" indent="0" eaLnBrk="1" hangingPunct="1">
              <a:spcBef>
                <a:spcPts val="2400"/>
              </a:spcBef>
              <a:buFont typeface="Wingdings" panose="05000000000000000000" pitchFamily="2" charset="2"/>
              <a:buNone/>
            </a:pPr>
            <a:r>
              <a:rPr lang="en-NZ" altLang="en-US" dirty="0"/>
              <a:t>2. African</a:t>
            </a:r>
          </a:p>
          <a:p>
            <a:pPr marL="0" indent="0" eaLnBrk="1" hangingPunct="1">
              <a:spcBef>
                <a:spcPts val="1200"/>
              </a:spcBef>
              <a:buFont typeface="Wingdings" panose="05000000000000000000" pitchFamily="2" charset="2"/>
              <a:buNone/>
            </a:pPr>
            <a:r>
              <a:rPr lang="en-NZ" altLang="en-US" dirty="0"/>
              <a:t>	Dibia, </a:t>
            </a:r>
            <a:r>
              <a:rPr lang="en-NZ" altLang="en-US" dirty="0" err="1"/>
              <a:t>Boneau</a:t>
            </a:r>
            <a:r>
              <a:rPr lang="en-NZ" altLang="en-US" dirty="0"/>
              <a:t>, Tassy?</a:t>
            </a:r>
          </a:p>
          <a:p>
            <a:pPr marL="0" indent="0" eaLnBrk="1" hangingPunct="1">
              <a:spcBef>
                <a:spcPts val="1200"/>
              </a:spcBef>
              <a:buFont typeface="Wingdings" panose="05000000000000000000" pitchFamily="2" charset="2"/>
              <a:buNone/>
            </a:pPr>
            <a:r>
              <a:rPr lang="en-NZ" altLang="en-US" dirty="0"/>
              <a:t>	Tropical knowledge</a:t>
            </a:r>
          </a:p>
          <a:p>
            <a:pPr marL="0" indent="0" eaLnBrk="1" hangingPunct="1">
              <a:spcBef>
                <a:spcPts val="2400"/>
              </a:spcBef>
              <a:buFont typeface="Wingdings" panose="05000000000000000000" pitchFamily="2" charset="2"/>
              <a:buNone/>
            </a:pPr>
            <a:r>
              <a:rPr lang="en-NZ" altLang="en-US" dirty="0"/>
              <a:t>3. Native American</a:t>
            </a:r>
          </a:p>
          <a:p>
            <a:pPr marL="0" indent="0" eaLnBrk="1" hangingPunct="1">
              <a:spcBef>
                <a:spcPts val="1200"/>
              </a:spcBef>
              <a:buFont typeface="Wingdings" panose="05000000000000000000" pitchFamily="2" charset="2"/>
              <a:buNone/>
            </a:pPr>
            <a:r>
              <a:rPr lang="en-NZ" altLang="en-US" dirty="0"/>
              <a:t>	Local experts</a:t>
            </a:r>
          </a:p>
          <a:p>
            <a:pPr marL="0" indent="0" eaLnBrk="1" hangingPunct="1">
              <a:spcBef>
                <a:spcPts val="1200"/>
              </a:spcBef>
              <a:buFont typeface="Wingdings" panose="05000000000000000000" pitchFamily="2" charset="2"/>
              <a:buNone/>
            </a:pPr>
            <a:r>
              <a:rPr lang="en-NZ" altLang="en-US" dirty="0"/>
              <a:t>	Ritualistic</a:t>
            </a:r>
          </a:p>
        </p:txBody>
      </p:sp>
      <p:sp>
        <p:nvSpPr>
          <p:cNvPr id="27652" name="Rectangle 3">
            <a:extLst>
              <a:ext uri="{FF2B5EF4-FFF2-40B4-BE49-F238E27FC236}">
                <a16:creationId xmlns:a16="http://schemas.microsoft.com/office/drawing/2014/main" id="{3812BE96-3FEE-42E3-7302-5E4AECE64B6E}"/>
              </a:ext>
            </a:extLst>
          </p:cNvPr>
          <p:cNvSpPr>
            <a:spLocks noChangeArrowheads="1"/>
          </p:cNvSpPr>
          <p:nvPr/>
        </p:nvSpPr>
        <p:spPr bwMode="auto">
          <a:xfrm>
            <a:off x="6572250" y="1571625"/>
            <a:ext cx="4229100" cy="34163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Aptos" panose="020B00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ptos" panose="020B00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ptos" panose="020B00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ptos" panose="020B00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ptos" panose="020B00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9pPr>
          </a:lstStyle>
          <a:p>
            <a:pPr eaLnBrk="1" hangingPunct="1">
              <a:lnSpc>
                <a:spcPct val="100000"/>
              </a:lnSpc>
              <a:spcBef>
                <a:spcPct val="0"/>
              </a:spcBef>
              <a:buFontTx/>
              <a:buNone/>
            </a:pPr>
            <a:r>
              <a:rPr lang="en-US" altLang="en-US" sz="2400" dirty="0">
                <a:latin typeface="Garamond" panose="02020404030301010803" pitchFamily="18" charset="0"/>
              </a:rPr>
              <a:t>If the surgeon has a slave with an ailment he cannot find a remedy for, he must notify the master in case the latter can try to find an Indian or Black who claims to be a healer who can treat and cure him and this is to be done in the presence of the surgeon and the master.</a:t>
            </a:r>
            <a:endParaRPr lang="en-NZ" altLang="en-US" sz="2400" dirty="0">
              <a:latin typeface="Garamond" panose="02020404030301010803"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2FE445A2-892B-FBD7-03B8-72C07CB3962B}"/>
              </a:ext>
            </a:extLst>
          </p:cNvPr>
          <p:cNvSpPr>
            <a:spLocks noGrp="1" noChangeArrowheads="1"/>
          </p:cNvSpPr>
          <p:nvPr>
            <p:ph type="title"/>
          </p:nvPr>
        </p:nvSpPr>
        <p:spPr>
          <a:xfrm>
            <a:off x="838200" y="365125"/>
            <a:ext cx="10850563" cy="1544638"/>
          </a:xfrm>
        </p:spPr>
        <p:txBody>
          <a:bodyPr/>
          <a:lstStyle/>
          <a:p>
            <a:pPr eaLnBrk="1" hangingPunct="1"/>
            <a:r>
              <a:rPr lang="en-US" altLang="en-US" sz="4000"/>
              <a:t>International Day of Remembrance of the Victims </a:t>
            </a:r>
            <a:br>
              <a:rPr lang="en-US" altLang="en-US" sz="4000"/>
            </a:br>
            <a:r>
              <a:rPr lang="en-US" altLang="en-US" sz="4000"/>
              <a:t>of Slavery and the Transatlantic Slave Trade</a:t>
            </a:r>
            <a:endParaRPr lang="en-NZ" altLang="en-US" sz="4000"/>
          </a:p>
        </p:txBody>
      </p:sp>
      <p:sp>
        <p:nvSpPr>
          <p:cNvPr id="5123" name="Content Placeholder 2">
            <a:extLst>
              <a:ext uri="{FF2B5EF4-FFF2-40B4-BE49-F238E27FC236}">
                <a16:creationId xmlns:a16="http://schemas.microsoft.com/office/drawing/2014/main" id="{46359C02-FDB4-7BA8-47F2-166A6791B580}"/>
              </a:ext>
            </a:extLst>
          </p:cNvPr>
          <p:cNvSpPr>
            <a:spLocks noGrp="1" noChangeArrowheads="1"/>
          </p:cNvSpPr>
          <p:nvPr>
            <p:ph idx="1"/>
          </p:nvPr>
        </p:nvSpPr>
        <p:spPr>
          <a:xfrm>
            <a:off x="838201" y="1982788"/>
            <a:ext cx="6553200" cy="2090737"/>
          </a:xfrm>
        </p:spPr>
        <p:txBody>
          <a:bodyPr/>
          <a:lstStyle/>
          <a:p>
            <a:pPr eaLnBrk="1" hangingPunct="1"/>
            <a:r>
              <a:rPr lang="en-NZ" altLang="en-US" dirty="0"/>
              <a:t>12.5 million people loaded in Africa</a:t>
            </a:r>
          </a:p>
          <a:p>
            <a:pPr eaLnBrk="1" hangingPunct="1"/>
            <a:r>
              <a:rPr lang="en-NZ" altLang="en-US" dirty="0"/>
              <a:t>How many do we know by name?</a:t>
            </a:r>
          </a:p>
          <a:p>
            <a:pPr eaLnBrk="1" hangingPunct="1"/>
            <a:r>
              <a:rPr lang="en-NZ" altLang="en-US" dirty="0"/>
              <a:t>How did they live, work, eat, rest?</a:t>
            </a:r>
          </a:p>
          <a:p>
            <a:pPr eaLnBrk="1" hangingPunct="1"/>
            <a:r>
              <a:rPr lang="en-NZ" altLang="en-US" dirty="0"/>
              <a:t>How did they cope?</a:t>
            </a:r>
          </a:p>
          <a:p>
            <a:pPr eaLnBrk="1" hangingPunct="1"/>
            <a:endParaRPr lang="en-NZ" altLang="en-US" dirty="0"/>
          </a:p>
        </p:txBody>
      </p:sp>
      <p:pic>
        <p:nvPicPr>
          <p:cNvPr id="5124" name="Picture 1">
            <a:extLst>
              <a:ext uri="{FF2B5EF4-FFF2-40B4-BE49-F238E27FC236}">
                <a16:creationId xmlns:a16="http://schemas.microsoft.com/office/drawing/2014/main" id="{2389DBA7-FC6E-10DF-7AB6-9A02CF3696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0664" b="4092"/>
          <a:stretch>
            <a:fillRect/>
          </a:stretch>
        </p:blipFill>
        <p:spPr bwMode="auto">
          <a:xfrm>
            <a:off x="946150" y="4102100"/>
            <a:ext cx="76962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3">
            <a:extLst>
              <a:ext uri="{FF2B5EF4-FFF2-40B4-BE49-F238E27FC236}">
                <a16:creationId xmlns:a16="http://schemas.microsoft.com/office/drawing/2014/main" id="{24DAB3D7-F6EE-918F-706B-6183046CB0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7113" y="358775"/>
            <a:ext cx="4219575" cy="614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Title 1">
            <a:extLst>
              <a:ext uri="{FF2B5EF4-FFF2-40B4-BE49-F238E27FC236}">
                <a16:creationId xmlns:a16="http://schemas.microsoft.com/office/drawing/2014/main" id="{E3915B28-68F5-4A87-9348-0DBCD97445CA}"/>
              </a:ext>
            </a:extLst>
          </p:cNvPr>
          <p:cNvSpPr>
            <a:spLocks noGrp="1" noChangeArrowheads="1"/>
          </p:cNvSpPr>
          <p:nvPr>
            <p:ph type="title"/>
          </p:nvPr>
        </p:nvSpPr>
        <p:spPr>
          <a:xfrm>
            <a:off x="409576" y="328613"/>
            <a:ext cx="2514600" cy="995362"/>
          </a:xfrm>
        </p:spPr>
        <p:txBody>
          <a:bodyPr/>
          <a:lstStyle/>
          <a:p>
            <a:pPr eaLnBrk="1" hangingPunct="1"/>
            <a:r>
              <a:rPr lang="en-NZ" altLang="en-US" dirty="0"/>
              <a:t>Daily life</a:t>
            </a:r>
            <a:endParaRPr lang="fr-FR" altLang="en-US" dirty="0"/>
          </a:p>
        </p:txBody>
      </p:sp>
      <p:sp>
        <p:nvSpPr>
          <p:cNvPr id="3" name="Content Placeholder 2">
            <a:extLst>
              <a:ext uri="{FF2B5EF4-FFF2-40B4-BE49-F238E27FC236}">
                <a16:creationId xmlns:a16="http://schemas.microsoft.com/office/drawing/2014/main" id="{F9BCCBC5-E029-C56A-CC12-606C2FC72237}"/>
              </a:ext>
            </a:extLst>
          </p:cNvPr>
          <p:cNvSpPr>
            <a:spLocks noGrp="1"/>
          </p:cNvSpPr>
          <p:nvPr>
            <p:ph idx="1"/>
          </p:nvPr>
        </p:nvSpPr>
        <p:spPr>
          <a:xfrm>
            <a:off x="438149" y="1471613"/>
            <a:ext cx="6810375" cy="5194300"/>
          </a:xfrm>
        </p:spPr>
        <p:txBody>
          <a:bodyPr rtlCol="0">
            <a:normAutofit/>
          </a:bodyPr>
          <a:lstStyle/>
          <a:p>
            <a:pPr marL="0" indent="0" eaLnBrk="1" fontAlgn="auto" hangingPunct="1">
              <a:lnSpc>
                <a:spcPct val="120000"/>
              </a:lnSpc>
              <a:spcBef>
                <a:spcPts val="1800"/>
              </a:spcBef>
              <a:spcAft>
                <a:spcPts val="0"/>
              </a:spcAft>
              <a:buFont typeface="Wingdings" panose="05000000000000000000" pitchFamily="2" charset="2"/>
              <a:buNone/>
              <a:defRPr/>
            </a:pPr>
            <a:r>
              <a:rPr lang="en-NZ" sz="3300" dirty="0"/>
              <a:t>Early industrial plantation slavery </a:t>
            </a:r>
          </a:p>
          <a:p>
            <a:pPr lvl="1" eaLnBrk="1" fontAlgn="auto" hangingPunct="1">
              <a:lnSpc>
                <a:spcPct val="120000"/>
              </a:lnSpc>
              <a:spcBef>
                <a:spcPts val="1200"/>
              </a:spcBef>
              <a:spcAft>
                <a:spcPts val="0"/>
              </a:spcAft>
              <a:defRPr/>
            </a:pPr>
            <a:r>
              <a:rPr lang="en-NZ" sz="2600" dirty="0"/>
              <a:t>Clearing forest</a:t>
            </a:r>
          </a:p>
          <a:p>
            <a:pPr lvl="1" eaLnBrk="1" fontAlgn="auto" hangingPunct="1">
              <a:lnSpc>
                <a:spcPct val="120000"/>
              </a:lnSpc>
              <a:spcBef>
                <a:spcPts val="1200"/>
              </a:spcBef>
              <a:spcAft>
                <a:spcPts val="0"/>
              </a:spcAft>
              <a:defRPr/>
            </a:pPr>
            <a:r>
              <a:rPr lang="en-NZ" sz="2600" dirty="0"/>
              <a:t>Farm work (crops and animals)</a:t>
            </a:r>
          </a:p>
          <a:p>
            <a:pPr lvl="1" eaLnBrk="1" fontAlgn="auto" hangingPunct="1">
              <a:lnSpc>
                <a:spcPct val="120000"/>
              </a:lnSpc>
              <a:spcBef>
                <a:spcPts val="1200"/>
              </a:spcBef>
              <a:spcAft>
                <a:spcPts val="0"/>
              </a:spcAft>
              <a:defRPr/>
            </a:pPr>
            <a:r>
              <a:rPr lang="en-NZ" sz="2600" dirty="0"/>
              <a:t>Hunting, fishing</a:t>
            </a:r>
          </a:p>
          <a:p>
            <a:pPr lvl="1" eaLnBrk="1" fontAlgn="auto" hangingPunct="1">
              <a:lnSpc>
                <a:spcPct val="120000"/>
              </a:lnSpc>
              <a:spcBef>
                <a:spcPts val="1200"/>
              </a:spcBef>
              <a:spcAft>
                <a:spcPts val="0"/>
              </a:spcAft>
              <a:defRPr/>
            </a:pPr>
            <a:r>
              <a:rPr lang="en-NZ" sz="2600" dirty="0"/>
              <a:t>Building and maintenance</a:t>
            </a:r>
          </a:p>
          <a:p>
            <a:pPr lvl="1" eaLnBrk="1" fontAlgn="auto" hangingPunct="1">
              <a:lnSpc>
                <a:spcPct val="120000"/>
              </a:lnSpc>
              <a:spcBef>
                <a:spcPts val="1200"/>
              </a:spcBef>
              <a:spcAft>
                <a:spcPts val="0"/>
              </a:spcAft>
              <a:defRPr/>
            </a:pPr>
            <a:r>
              <a:rPr lang="en-NZ" sz="2600" dirty="0"/>
              <a:t>Royal works (colonial infrastructure)</a:t>
            </a:r>
          </a:p>
          <a:p>
            <a:pPr marL="0" indent="0" eaLnBrk="1" fontAlgn="auto" hangingPunct="1">
              <a:lnSpc>
                <a:spcPct val="120000"/>
              </a:lnSpc>
              <a:spcBef>
                <a:spcPts val="1800"/>
              </a:spcBef>
              <a:spcAft>
                <a:spcPts val="0"/>
              </a:spcAft>
              <a:buFont typeface="Wingdings" panose="05000000000000000000" pitchFamily="2" charset="2"/>
              <a:buNone/>
              <a:defRPr/>
            </a:pPr>
            <a:r>
              <a:rPr lang="en-NZ" sz="3300" dirty="0"/>
              <a:t>Sugar production: 130 days per year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AA010-A188-2290-DC48-2F866232C8C8}"/>
              </a:ext>
            </a:extLst>
          </p:cNvPr>
          <p:cNvSpPr>
            <a:spLocks noGrp="1"/>
          </p:cNvSpPr>
          <p:nvPr>
            <p:ph type="title"/>
          </p:nvPr>
        </p:nvSpPr>
        <p:spPr/>
        <p:txBody>
          <a:bodyPr/>
          <a:lstStyle/>
          <a:p>
            <a:r>
              <a:rPr lang="en-NZ" dirty="0"/>
              <a:t>Daily life: professions</a:t>
            </a:r>
          </a:p>
        </p:txBody>
      </p:sp>
      <p:sp>
        <p:nvSpPr>
          <p:cNvPr id="3" name="Content Placeholder 2">
            <a:extLst>
              <a:ext uri="{FF2B5EF4-FFF2-40B4-BE49-F238E27FC236}">
                <a16:creationId xmlns:a16="http://schemas.microsoft.com/office/drawing/2014/main" id="{04743779-B2F8-898F-2D68-F67E22233BBE}"/>
              </a:ext>
            </a:extLst>
          </p:cNvPr>
          <p:cNvSpPr>
            <a:spLocks noGrp="1"/>
          </p:cNvSpPr>
          <p:nvPr>
            <p:ph idx="1"/>
          </p:nvPr>
        </p:nvSpPr>
        <p:spPr>
          <a:xfrm>
            <a:off x="838199" y="1657350"/>
            <a:ext cx="4914901" cy="4933950"/>
          </a:xfrm>
        </p:spPr>
        <p:txBody>
          <a:bodyPr/>
          <a:lstStyle/>
          <a:p>
            <a:r>
              <a:rPr lang="en-NZ" dirty="0"/>
              <a:t>Multiple skills</a:t>
            </a:r>
          </a:p>
          <a:p>
            <a:r>
              <a:rPr lang="en-NZ" dirty="0"/>
              <a:t>Women’s roles not mentioned except for:</a:t>
            </a:r>
          </a:p>
          <a:p>
            <a:pPr lvl="1"/>
            <a:r>
              <a:rPr lang="en-NZ" dirty="0"/>
              <a:t>Cook</a:t>
            </a:r>
          </a:p>
          <a:p>
            <a:pPr lvl="1"/>
            <a:r>
              <a:rPr lang="en-NZ" dirty="0"/>
              <a:t>Laundress</a:t>
            </a:r>
          </a:p>
          <a:p>
            <a:pPr lvl="1"/>
            <a:r>
              <a:rPr lang="en-NZ" dirty="0"/>
              <a:t>Planter’s mistress</a:t>
            </a:r>
          </a:p>
          <a:p>
            <a:pPr lvl="1"/>
            <a:r>
              <a:rPr lang="en-NZ" dirty="0"/>
              <a:t>Gathering herbs</a:t>
            </a:r>
          </a:p>
          <a:p>
            <a:pPr lvl="1"/>
            <a:r>
              <a:rPr lang="en-NZ" dirty="0"/>
              <a:t>Feeding chickens</a:t>
            </a:r>
          </a:p>
          <a:p>
            <a:r>
              <a:rPr lang="en-NZ" dirty="0"/>
              <a:t>Gang system not yet in place?</a:t>
            </a:r>
          </a:p>
        </p:txBody>
      </p:sp>
      <p:sp>
        <p:nvSpPr>
          <p:cNvPr id="6" name="Content Placeholder 2">
            <a:extLst>
              <a:ext uri="{FF2B5EF4-FFF2-40B4-BE49-F238E27FC236}">
                <a16:creationId xmlns:a16="http://schemas.microsoft.com/office/drawing/2014/main" id="{50345F29-EEAB-9946-D434-095CBD16C8F4}"/>
              </a:ext>
            </a:extLst>
          </p:cNvPr>
          <p:cNvSpPr txBox="1">
            <a:spLocks/>
          </p:cNvSpPr>
          <p:nvPr/>
        </p:nvSpPr>
        <p:spPr bwMode="auto">
          <a:xfrm>
            <a:off x="6438900" y="1476376"/>
            <a:ext cx="5257800" cy="4700587"/>
          </a:xfrm>
          <a:prstGeom prst="rect">
            <a:avLst/>
          </a:prstGeom>
          <a:solidFill>
            <a:schemeClr val="accent6">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NZ" dirty="0">
                <a:latin typeface="Garamond" panose="02020404030301010803" pitchFamily="18" charset="0"/>
              </a:rPr>
              <a:t>Sugar-maker		Toolmaker</a:t>
            </a:r>
          </a:p>
          <a:p>
            <a:pPr marL="0" indent="0">
              <a:spcBef>
                <a:spcPts val="600"/>
              </a:spcBef>
              <a:buNone/>
            </a:pPr>
            <a:r>
              <a:rPr lang="en-NZ" dirty="0">
                <a:latin typeface="Garamond" panose="02020404030301010803" pitchFamily="18" charset="0"/>
              </a:rPr>
              <a:t>Potter			Sawyer</a:t>
            </a:r>
          </a:p>
          <a:p>
            <a:pPr marL="0" indent="0">
              <a:spcBef>
                <a:spcPts val="600"/>
              </a:spcBef>
              <a:buNone/>
            </a:pPr>
            <a:r>
              <a:rPr lang="en-NZ" dirty="0">
                <a:latin typeface="Garamond" panose="02020404030301010803" pitchFamily="18" charset="0"/>
              </a:rPr>
              <a:t>Gardener		Distiller</a:t>
            </a:r>
          </a:p>
          <a:p>
            <a:pPr marL="0" indent="0">
              <a:spcBef>
                <a:spcPts val="600"/>
              </a:spcBef>
              <a:buNone/>
            </a:pPr>
            <a:r>
              <a:rPr lang="en-NZ" dirty="0">
                <a:latin typeface="Garamond" panose="02020404030301010803" pitchFamily="18" charset="0"/>
              </a:rPr>
              <a:t>Cart-driver		Hunter</a:t>
            </a:r>
          </a:p>
          <a:p>
            <a:pPr marL="0" indent="0">
              <a:spcBef>
                <a:spcPts val="600"/>
              </a:spcBef>
              <a:buNone/>
            </a:pPr>
            <a:r>
              <a:rPr lang="en-NZ" dirty="0">
                <a:latin typeface="Garamond" panose="02020404030301010803" pitchFamily="18" charset="0"/>
              </a:rPr>
              <a:t>Harness-maker	Blacksmith</a:t>
            </a:r>
          </a:p>
          <a:p>
            <a:pPr marL="0" indent="0">
              <a:spcBef>
                <a:spcPts val="600"/>
              </a:spcBef>
              <a:buNone/>
            </a:pPr>
            <a:r>
              <a:rPr lang="en-NZ" dirty="0">
                <a:latin typeface="Garamond" panose="02020404030301010803" pitchFamily="18" charset="0"/>
              </a:rPr>
              <a:t>Axeman		Net-maker</a:t>
            </a:r>
          </a:p>
          <a:p>
            <a:pPr marL="0" indent="0">
              <a:spcBef>
                <a:spcPts val="600"/>
              </a:spcBef>
              <a:buNone/>
            </a:pPr>
            <a:r>
              <a:rPr lang="en-NZ" dirty="0">
                <a:latin typeface="Garamond" panose="02020404030301010803" pitchFamily="18" charset="0"/>
              </a:rPr>
              <a:t>Mason		Roofer</a:t>
            </a:r>
          </a:p>
          <a:p>
            <a:pPr marL="0" indent="0">
              <a:spcBef>
                <a:spcPts val="600"/>
              </a:spcBef>
              <a:buNone/>
            </a:pPr>
            <a:r>
              <a:rPr lang="en-NZ" dirty="0">
                <a:latin typeface="Garamond" panose="02020404030301010803" pitchFamily="18" charset="0"/>
              </a:rPr>
              <a:t>Carpenter		Cowherd</a:t>
            </a:r>
          </a:p>
          <a:p>
            <a:pPr marL="0" indent="0">
              <a:spcBef>
                <a:spcPts val="600"/>
              </a:spcBef>
              <a:buNone/>
            </a:pPr>
            <a:r>
              <a:rPr lang="en-NZ" dirty="0">
                <a:latin typeface="Garamond" panose="02020404030301010803" pitchFamily="18" charset="0"/>
              </a:rPr>
              <a:t>Slave-driver		Woodcutter</a:t>
            </a:r>
          </a:p>
          <a:p>
            <a:pPr marL="0" indent="0">
              <a:spcBef>
                <a:spcPts val="600"/>
              </a:spcBef>
              <a:buNone/>
            </a:pPr>
            <a:r>
              <a:rPr lang="en-NZ" dirty="0">
                <a:latin typeface="Garamond" panose="02020404030301010803" pitchFamily="18" charset="0"/>
              </a:rPr>
              <a:t>Fisherman		Furniture-maker</a:t>
            </a:r>
            <a:endParaRPr lang="en-NZ" dirty="0"/>
          </a:p>
        </p:txBody>
      </p:sp>
    </p:spTree>
    <p:extLst>
      <p:ext uri="{BB962C8B-B14F-4D97-AF65-F5344CB8AC3E}">
        <p14:creationId xmlns:p14="http://schemas.microsoft.com/office/powerpoint/2010/main" val="79061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35A62-9C1A-F102-E929-6B33FCFBFC11}"/>
              </a:ext>
            </a:extLst>
          </p:cNvPr>
          <p:cNvSpPr>
            <a:spLocks noGrp="1"/>
          </p:cNvSpPr>
          <p:nvPr>
            <p:ph type="title"/>
          </p:nvPr>
        </p:nvSpPr>
        <p:spPr/>
        <p:txBody>
          <a:bodyPr/>
          <a:lstStyle/>
          <a:p>
            <a:r>
              <a:rPr lang="en-NZ" altLang="en-US" dirty="0"/>
              <a:t>Daily life: food</a:t>
            </a:r>
            <a:endParaRPr lang="en-NZ" dirty="0"/>
          </a:p>
        </p:txBody>
      </p:sp>
      <p:sp>
        <p:nvSpPr>
          <p:cNvPr id="3" name="Content Placeholder 2">
            <a:extLst>
              <a:ext uri="{FF2B5EF4-FFF2-40B4-BE49-F238E27FC236}">
                <a16:creationId xmlns:a16="http://schemas.microsoft.com/office/drawing/2014/main" id="{DC32A443-904B-7095-10D5-576931569417}"/>
              </a:ext>
            </a:extLst>
          </p:cNvPr>
          <p:cNvSpPr>
            <a:spLocks noGrp="1"/>
          </p:cNvSpPr>
          <p:nvPr>
            <p:ph idx="1"/>
          </p:nvPr>
        </p:nvSpPr>
        <p:spPr>
          <a:xfrm>
            <a:off x="838200" y="1825625"/>
            <a:ext cx="4924425" cy="4351338"/>
          </a:xfrm>
        </p:spPr>
        <p:txBody>
          <a:bodyPr/>
          <a:lstStyle/>
          <a:p>
            <a:r>
              <a:rPr lang="en-NZ" dirty="0"/>
              <a:t>West African influence</a:t>
            </a:r>
          </a:p>
          <a:p>
            <a:pPr lvl="1"/>
            <a:r>
              <a:rPr lang="en-NZ" dirty="0"/>
              <a:t>Okra and pea soup (‘</a:t>
            </a:r>
            <a:r>
              <a:rPr lang="en-NZ" dirty="0" err="1"/>
              <a:t>canolou</a:t>
            </a:r>
            <a:r>
              <a:rPr lang="en-NZ" dirty="0"/>
              <a:t>’)</a:t>
            </a:r>
          </a:p>
          <a:p>
            <a:pPr lvl="1"/>
            <a:r>
              <a:rPr lang="en-NZ" dirty="0"/>
              <a:t>Yams</a:t>
            </a:r>
          </a:p>
          <a:p>
            <a:pPr lvl="1"/>
            <a:endParaRPr lang="en-NZ" dirty="0"/>
          </a:p>
          <a:p>
            <a:r>
              <a:rPr lang="en-NZ" dirty="0"/>
              <a:t>Rum and local alcohols</a:t>
            </a:r>
          </a:p>
          <a:p>
            <a:endParaRPr lang="en-NZ" dirty="0"/>
          </a:p>
          <a:p>
            <a:r>
              <a:rPr lang="en-NZ" dirty="0"/>
              <a:t>Slave gardens</a:t>
            </a:r>
          </a:p>
          <a:p>
            <a:endParaRPr lang="en-NZ" dirty="0"/>
          </a:p>
          <a:p>
            <a:r>
              <a:rPr lang="en-NZ" dirty="0"/>
              <a:t>Insufficient food</a:t>
            </a:r>
          </a:p>
        </p:txBody>
      </p:sp>
      <p:sp>
        <p:nvSpPr>
          <p:cNvPr id="7" name="TextBox 8">
            <a:extLst>
              <a:ext uri="{FF2B5EF4-FFF2-40B4-BE49-F238E27FC236}">
                <a16:creationId xmlns:a16="http://schemas.microsoft.com/office/drawing/2014/main" id="{7AE2CDA6-7734-2BCD-AD15-C93C8713DBB1}"/>
              </a:ext>
            </a:extLst>
          </p:cNvPr>
          <p:cNvSpPr txBox="1">
            <a:spLocks noChangeArrowheads="1"/>
          </p:cNvSpPr>
          <p:nvPr/>
        </p:nvSpPr>
        <p:spPr bwMode="auto">
          <a:xfrm>
            <a:off x="5686427" y="5400675"/>
            <a:ext cx="5035732" cy="1200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Aptos" panose="020B00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ptos" panose="020B00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ptos" panose="020B00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ptos" panose="020B00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ptos" panose="020B00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ptos" panose="020B0004020202020204" pitchFamily="34" charset="0"/>
              </a:defRPr>
            </a:lvl9pPr>
          </a:lstStyle>
          <a:p>
            <a:pPr algn="ctr" eaLnBrk="1" hangingPunct="1">
              <a:lnSpc>
                <a:spcPct val="150000"/>
              </a:lnSpc>
              <a:spcBef>
                <a:spcPct val="0"/>
              </a:spcBef>
              <a:buFontTx/>
              <a:buNone/>
            </a:pPr>
            <a:r>
              <a:rPr lang="en-NZ" altLang="en-US" sz="2400" dirty="0">
                <a:latin typeface="Garamond" panose="02020404030301010803" pitchFamily="18" charset="0"/>
              </a:rPr>
              <a:t>‘A lot of feeble skeletons’</a:t>
            </a:r>
          </a:p>
          <a:p>
            <a:pPr algn="ctr" eaLnBrk="1" hangingPunct="1">
              <a:lnSpc>
                <a:spcPct val="100000"/>
              </a:lnSpc>
              <a:spcBef>
                <a:spcPct val="0"/>
              </a:spcBef>
              <a:buFontTx/>
              <a:buNone/>
            </a:pPr>
            <a:r>
              <a:rPr lang="en-NZ" altLang="en-US" sz="1800" dirty="0">
                <a:latin typeface="Garamond" panose="02020404030301010803" pitchFamily="18" charset="0"/>
              </a:rPr>
              <a:t>(Description of sugar plantation slaves, 1709). ANOM, </a:t>
            </a:r>
            <a:r>
              <a:rPr lang="en-NZ" altLang="en-US" sz="1800" dirty="0" err="1">
                <a:latin typeface="Garamond" panose="02020404030301010803" pitchFamily="18" charset="0"/>
              </a:rPr>
              <a:t>Guyane</a:t>
            </a:r>
            <a:r>
              <a:rPr lang="en-NZ" altLang="en-US" sz="1800" dirty="0">
                <a:latin typeface="Garamond" panose="02020404030301010803" pitchFamily="18" charset="0"/>
              </a:rPr>
              <a:t>, C14/6, 85.</a:t>
            </a:r>
          </a:p>
        </p:txBody>
      </p:sp>
      <p:pic>
        <p:nvPicPr>
          <p:cNvPr id="10" name="Picture 9">
            <a:extLst>
              <a:ext uri="{FF2B5EF4-FFF2-40B4-BE49-F238E27FC236}">
                <a16:creationId xmlns:a16="http://schemas.microsoft.com/office/drawing/2014/main" id="{31A70818-5588-02A6-75BC-F696930BF9FA}"/>
              </a:ext>
            </a:extLst>
          </p:cNvPr>
          <p:cNvPicPr>
            <a:picLocks noChangeAspect="1"/>
          </p:cNvPicPr>
          <p:nvPr/>
        </p:nvPicPr>
        <p:blipFill>
          <a:blip r:embed="rId2"/>
          <a:stretch>
            <a:fillRect/>
          </a:stretch>
        </p:blipFill>
        <p:spPr>
          <a:xfrm>
            <a:off x="7092702" y="257175"/>
            <a:ext cx="2317997" cy="3992356"/>
          </a:xfrm>
          <a:prstGeom prst="rect">
            <a:avLst/>
          </a:prstGeom>
        </p:spPr>
      </p:pic>
      <p:pic>
        <p:nvPicPr>
          <p:cNvPr id="4" name="Picture 3">
            <a:extLst>
              <a:ext uri="{FF2B5EF4-FFF2-40B4-BE49-F238E27FC236}">
                <a16:creationId xmlns:a16="http://schemas.microsoft.com/office/drawing/2014/main" id="{905A215B-BFDF-B3BF-E477-377B32D04881}"/>
              </a:ext>
            </a:extLst>
          </p:cNvPr>
          <p:cNvPicPr>
            <a:picLocks noChangeAspect="1"/>
          </p:cNvPicPr>
          <p:nvPr/>
        </p:nvPicPr>
        <p:blipFill>
          <a:blip r:embed="rId3"/>
          <a:stretch>
            <a:fillRect/>
          </a:stretch>
        </p:blipFill>
        <p:spPr>
          <a:xfrm>
            <a:off x="5686427" y="4602280"/>
            <a:ext cx="5035732" cy="926672"/>
          </a:xfrm>
          <a:prstGeom prst="rect">
            <a:avLst/>
          </a:prstGeom>
          <a:ln>
            <a:solidFill>
              <a:schemeClr val="tx1"/>
            </a:solidFill>
          </a:ln>
        </p:spPr>
      </p:pic>
    </p:spTree>
    <p:extLst>
      <p:ext uri="{BB962C8B-B14F-4D97-AF65-F5344CB8AC3E}">
        <p14:creationId xmlns:p14="http://schemas.microsoft.com/office/powerpoint/2010/main" val="146715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3FA70-0942-4607-B2E3-EA991EB5F7D5}"/>
              </a:ext>
            </a:extLst>
          </p:cNvPr>
          <p:cNvSpPr>
            <a:spLocks noGrp="1"/>
          </p:cNvSpPr>
          <p:nvPr>
            <p:ph type="title"/>
          </p:nvPr>
        </p:nvSpPr>
        <p:spPr/>
        <p:txBody>
          <a:bodyPr/>
          <a:lstStyle/>
          <a:p>
            <a:r>
              <a:rPr lang="en-NZ" dirty="0"/>
              <a:t>Daily life: rest</a:t>
            </a:r>
          </a:p>
        </p:txBody>
      </p:sp>
      <p:sp>
        <p:nvSpPr>
          <p:cNvPr id="3" name="Content Placeholder 2">
            <a:extLst>
              <a:ext uri="{FF2B5EF4-FFF2-40B4-BE49-F238E27FC236}">
                <a16:creationId xmlns:a16="http://schemas.microsoft.com/office/drawing/2014/main" id="{D6798017-0956-EEBD-9E70-A37B7FA71F9B}"/>
              </a:ext>
            </a:extLst>
          </p:cNvPr>
          <p:cNvSpPr>
            <a:spLocks noGrp="1"/>
          </p:cNvSpPr>
          <p:nvPr>
            <p:ph idx="1"/>
          </p:nvPr>
        </p:nvSpPr>
        <p:spPr>
          <a:xfrm>
            <a:off x="838201" y="1825625"/>
            <a:ext cx="3333749" cy="4351338"/>
          </a:xfrm>
        </p:spPr>
        <p:txBody>
          <a:bodyPr/>
          <a:lstStyle/>
          <a:p>
            <a:pPr marL="0" indent="0">
              <a:buNone/>
            </a:pPr>
            <a:r>
              <a:rPr lang="en-NZ" dirty="0"/>
              <a:t>Very little free time</a:t>
            </a:r>
          </a:p>
          <a:p>
            <a:pPr marL="0" indent="0">
              <a:buNone/>
            </a:pPr>
            <a:endParaRPr lang="en-NZ" dirty="0"/>
          </a:p>
          <a:p>
            <a:pPr marL="0" indent="0">
              <a:buNone/>
            </a:pPr>
            <a:r>
              <a:rPr lang="en-NZ" dirty="0"/>
              <a:t>Mostly in darkness</a:t>
            </a:r>
          </a:p>
          <a:p>
            <a:pPr marL="0" indent="0">
              <a:buNone/>
            </a:pPr>
            <a:endParaRPr lang="en-NZ" dirty="0"/>
          </a:p>
          <a:p>
            <a:pPr marL="0" indent="0">
              <a:buNone/>
            </a:pPr>
            <a:r>
              <a:rPr lang="en-NZ" dirty="0"/>
              <a:t>Sundays</a:t>
            </a:r>
          </a:p>
          <a:p>
            <a:pPr marL="0" indent="0">
              <a:buNone/>
            </a:pPr>
            <a:r>
              <a:rPr lang="en-NZ" dirty="0"/>
              <a:t>     Mass</a:t>
            </a:r>
          </a:p>
          <a:p>
            <a:pPr marL="0" indent="0">
              <a:buNone/>
            </a:pPr>
            <a:r>
              <a:rPr lang="en-NZ" dirty="0"/>
              <a:t>     Gardens</a:t>
            </a:r>
          </a:p>
          <a:p>
            <a:pPr marL="0" indent="0">
              <a:buNone/>
            </a:pPr>
            <a:r>
              <a:rPr lang="en-NZ" dirty="0"/>
              <a:t>     Dances</a:t>
            </a:r>
          </a:p>
          <a:p>
            <a:pPr marL="0" indent="0">
              <a:buNone/>
            </a:pPr>
            <a:endParaRPr lang="en-NZ" dirty="0"/>
          </a:p>
          <a:p>
            <a:pPr marL="0" indent="0">
              <a:buNone/>
            </a:pPr>
            <a:endParaRPr lang="en-NZ" dirty="0"/>
          </a:p>
        </p:txBody>
      </p:sp>
      <p:pic>
        <p:nvPicPr>
          <p:cNvPr id="4" name="Picture 3">
            <a:extLst>
              <a:ext uri="{FF2B5EF4-FFF2-40B4-BE49-F238E27FC236}">
                <a16:creationId xmlns:a16="http://schemas.microsoft.com/office/drawing/2014/main" id="{63E05145-421C-9D5C-D8AA-53AD571B6E6C}"/>
              </a:ext>
            </a:extLst>
          </p:cNvPr>
          <p:cNvPicPr>
            <a:picLocks noChangeAspect="1"/>
          </p:cNvPicPr>
          <p:nvPr/>
        </p:nvPicPr>
        <p:blipFill>
          <a:blip r:embed="rId2"/>
          <a:stretch>
            <a:fillRect/>
          </a:stretch>
        </p:blipFill>
        <p:spPr>
          <a:xfrm>
            <a:off x="6424724" y="1825625"/>
            <a:ext cx="4397356" cy="3537329"/>
          </a:xfrm>
          <a:prstGeom prst="rect">
            <a:avLst/>
          </a:prstGeom>
        </p:spPr>
      </p:pic>
    </p:spTree>
    <p:extLst>
      <p:ext uri="{BB962C8B-B14F-4D97-AF65-F5344CB8AC3E}">
        <p14:creationId xmlns:p14="http://schemas.microsoft.com/office/powerpoint/2010/main" val="2382304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7948-728A-2F56-7453-F5AC328B3B94}"/>
              </a:ext>
            </a:extLst>
          </p:cNvPr>
          <p:cNvSpPr>
            <a:spLocks noGrp="1"/>
          </p:cNvSpPr>
          <p:nvPr>
            <p:ph type="title"/>
          </p:nvPr>
        </p:nvSpPr>
        <p:spPr/>
        <p:txBody>
          <a:bodyPr/>
          <a:lstStyle/>
          <a:p>
            <a:r>
              <a:rPr lang="en-NZ" dirty="0"/>
              <a:t>Agency</a:t>
            </a:r>
          </a:p>
        </p:txBody>
      </p:sp>
      <p:sp>
        <p:nvSpPr>
          <p:cNvPr id="3" name="Content Placeholder 2">
            <a:extLst>
              <a:ext uri="{FF2B5EF4-FFF2-40B4-BE49-F238E27FC236}">
                <a16:creationId xmlns:a16="http://schemas.microsoft.com/office/drawing/2014/main" id="{8605BBAC-35A8-30BE-639D-C34AFAD21A0D}"/>
              </a:ext>
            </a:extLst>
          </p:cNvPr>
          <p:cNvSpPr>
            <a:spLocks noGrp="1"/>
          </p:cNvSpPr>
          <p:nvPr>
            <p:ph idx="1"/>
          </p:nvPr>
        </p:nvSpPr>
        <p:spPr>
          <a:xfrm>
            <a:off x="838200" y="1825625"/>
            <a:ext cx="5724525" cy="4351338"/>
          </a:xfrm>
        </p:spPr>
        <p:txBody>
          <a:bodyPr/>
          <a:lstStyle/>
          <a:p>
            <a:r>
              <a:rPr lang="en-NZ" dirty="0"/>
              <a:t>Birth control</a:t>
            </a:r>
          </a:p>
          <a:p>
            <a:r>
              <a:rPr lang="en-NZ" dirty="0"/>
              <a:t>Working slowly</a:t>
            </a:r>
          </a:p>
          <a:p>
            <a:r>
              <a:rPr lang="en-NZ" dirty="0"/>
              <a:t>Resting when unsupervised</a:t>
            </a:r>
          </a:p>
          <a:p>
            <a:pPr lvl="1"/>
            <a:r>
              <a:rPr lang="en-NZ" dirty="0"/>
              <a:t>Hunting, woodcutting, </a:t>
            </a:r>
            <a:r>
              <a:rPr lang="en-NZ" dirty="0" err="1"/>
              <a:t>cowherding</a:t>
            </a:r>
            <a:endParaRPr lang="en-NZ" dirty="0"/>
          </a:p>
          <a:p>
            <a:r>
              <a:rPr lang="en-NZ" dirty="0"/>
              <a:t>Theft of food</a:t>
            </a:r>
          </a:p>
          <a:p>
            <a:r>
              <a:rPr lang="en-NZ" dirty="0"/>
              <a:t>Illicit trade</a:t>
            </a:r>
          </a:p>
          <a:p>
            <a:r>
              <a:rPr lang="en-NZ" dirty="0"/>
              <a:t>Short absences</a:t>
            </a:r>
          </a:p>
          <a:p>
            <a:r>
              <a:rPr lang="en-NZ" dirty="0"/>
              <a:t>Long absences</a:t>
            </a:r>
          </a:p>
        </p:txBody>
      </p:sp>
      <p:pic>
        <p:nvPicPr>
          <p:cNvPr id="4" name="Picture 3">
            <a:extLst>
              <a:ext uri="{FF2B5EF4-FFF2-40B4-BE49-F238E27FC236}">
                <a16:creationId xmlns:a16="http://schemas.microsoft.com/office/drawing/2014/main" id="{D5CB1375-A9EE-AE91-7758-769EF76AF929}"/>
              </a:ext>
            </a:extLst>
          </p:cNvPr>
          <p:cNvPicPr>
            <a:picLocks noChangeAspect="1"/>
          </p:cNvPicPr>
          <p:nvPr/>
        </p:nvPicPr>
        <p:blipFill>
          <a:blip r:embed="rId2"/>
          <a:stretch>
            <a:fillRect/>
          </a:stretch>
        </p:blipFill>
        <p:spPr>
          <a:xfrm>
            <a:off x="6897842" y="127730"/>
            <a:ext cx="3749365" cy="6602540"/>
          </a:xfrm>
          <a:prstGeom prst="rect">
            <a:avLst/>
          </a:prstGeom>
        </p:spPr>
      </p:pic>
    </p:spTree>
    <p:extLst>
      <p:ext uri="{BB962C8B-B14F-4D97-AF65-F5344CB8AC3E}">
        <p14:creationId xmlns:p14="http://schemas.microsoft.com/office/powerpoint/2010/main" val="1362675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81896-C7C6-3BB9-54E1-4C2C9C006760}"/>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B968C583-BC66-7D17-B167-D66FF07986BC}"/>
              </a:ext>
            </a:extLst>
          </p:cNvPr>
          <p:cNvSpPr>
            <a:spLocks noGrp="1" noChangeArrowheads="1"/>
          </p:cNvSpPr>
          <p:nvPr>
            <p:ph type="title"/>
          </p:nvPr>
        </p:nvSpPr>
        <p:spPr>
          <a:xfrm>
            <a:off x="838200" y="365125"/>
            <a:ext cx="5724525" cy="1325563"/>
          </a:xfrm>
        </p:spPr>
        <p:txBody>
          <a:bodyPr/>
          <a:lstStyle/>
          <a:p>
            <a:r>
              <a:rPr lang="en-NZ" altLang="en-US" dirty="0"/>
              <a:t>Tonight’s talk</a:t>
            </a:r>
          </a:p>
        </p:txBody>
      </p:sp>
      <p:sp>
        <p:nvSpPr>
          <p:cNvPr id="8195" name="Content Placeholder 2">
            <a:extLst>
              <a:ext uri="{FF2B5EF4-FFF2-40B4-BE49-F238E27FC236}">
                <a16:creationId xmlns:a16="http://schemas.microsoft.com/office/drawing/2014/main" id="{5D9EDA8B-BD38-37DC-B4D9-A674BEFC3F43}"/>
              </a:ext>
            </a:extLst>
          </p:cNvPr>
          <p:cNvSpPr>
            <a:spLocks noGrp="1" noChangeArrowheads="1"/>
          </p:cNvSpPr>
          <p:nvPr>
            <p:ph idx="1"/>
          </p:nvPr>
        </p:nvSpPr>
        <p:spPr>
          <a:xfrm>
            <a:off x="838200" y="1584326"/>
            <a:ext cx="4810125" cy="5072062"/>
          </a:xfrm>
        </p:spPr>
        <p:txBody>
          <a:bodyPr/>
          <a:lstStyle/>
          <a:p>
            <a:r>
              <a:rPr lang="en-NZ" altLang="en-US" dirty="0"/>
              <a:t>The manuscript</a:t>
            </a:r>
          </a:p>
          <a:p>
            <a:r>
              <a:rPr lang="en-NZ" altLang="en-US" dirty="0"/>
              <a:t>The earliness</a:t>
            </a:r>
          </a:p>
          <a:p>
            <a:r>
              <a:rPr lang="en-NZ" altLang="en-US" dirty="0"/>
              <a:t>Reconstructing moments</a:t>
            </a:r>
          </a:p>
          <a:p>
            <a:r>
              <a:rPr lang="en-NZ" altLang="en-US" dirty="0"/>
              <a:t>An enslaved community</a:t>
            </a:r>
          </a:p>
          <a:p>
            <a:r>
              <a:rPr lang="en-NZ" altLang="en-US" dirty="0"/>
              <a:t>Ethnicities and voyages</a:t>
            </a:r>
          </a:p>
          <a:p>
            <a:r>
              <a:rPr lang="en-NZ" altLang="en-US" dirty="0"/>
              <a:t>Names</a:t>
            </a:r>
          </a:p>
          <a:p>
            <a:r>
              <a:rPr lang="en-NZ" altLang="en-US" dirty="0"/>
              <a:t>Families</a:t>
            </a:r>
          </a:p>
          <a:p>
            <a:r>
              <a:rPr lang="en-NZ" altLang="en-US" dirty="0"/>
              <a:t>Health</a:t>
            </a:r>
          </a:p>
          <a:p>
            <a:r>
              <a:rPr lang="en-NZ" altLang="en-US" dirty="0"/>
              <a:t>Daily life</a:t>
            </a:r>
          </a:p>
          <a:p>
            <a:r>
              <a:rPr lang="en-NZ" altLang="en-US" dirty="0"/>
              <a:t>Agency</a:t>
            </a:r>
          </a:p>
          <a:p>
            <a:endParaRPr lang="en-NZ" altLang="en-US" dirty="0"/>
          </a:p>
        </p:txBody>
      </p:sp>
      <p:pic>
        <p:nvPicPr>
          <p:cNvPr id="8196" name="Picture 3">
            <a:extLst>
              <a:ext uri="{FF2B5EF4-FFF2-40B4-BE49-F238E27FC236}">
                <a16:creationId xmlns:a16="http://schemas.microsoft.com/office/drawing/2014/main" id="{B661A54F-5999-8311-AF1B-875646DF68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2811" y="1200150"/>
            <a:ext cx="3790989" cy="517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83622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D7F83B-B985-B5BD-B157-B6BB2226EEEA}"/>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CAE99206-AA95-2E52-A0AC-0674881D6202}"/>
              </a:ext>
            </a:extLst>
          </p:cNvPr>
          <p:cNvSpPr>
            <a:spLocks noGrp="1" noChangeArrowheads="1"/>
          </p:cNvSpPr>
          <p:nvPr>
            <p:ph type="ctrTitle"/>
          </p:nvPr>
        </p:nvSpPr>
        <p:spPr>
          <a:xfrm>
            <a:off x="542925" y="228600"/>
            <a:ext cx="10972800" cy="3962400"/>
          </a:xfrm>
        </p:spPr>
        <p:txBody>
          <a:bodyPr/>
          <a:lstStyle/>
          <a:p>
            <a:pPr eaLnBrk="1" hangingPunct="1"/>
            <a:r>
              <a:rPr lang="en-NZ" altLang="en-US" sz="3200" dirty="0"/>
              <a:t>University of Liverpool</a:t>
            </a:r>
            <a:br>
              <a:rPr lang="en-NZ" altLang="en-US" sz="3200" dirty="0"/>
            </a:br>
            <a:r>
              <a:rPr lang="en-NZ" altLang="en-US" sz="3200" dirty="0"/>
              <a:t>Centre for the Study of International  Slavery</a:t>
            </a:r>
            <a:br>
              <a:rPr lang="en-NZ" altLang="en-US" sz="3200" dirty="0"/>
            </a:br>
            <a:br>
              <a:rPr lang="en-NZ" altLang="en-US" dirty="0"/>
            </a:br>
            <a:r>
              <a:rPr lang="en-NZ" altLang="en-US" dirty="0"/>
              <a:t>Dibia’s World:</a:t>
            </a:r>
            <a:br>
              <a:rPr lang="en-NZ" altLang="en-US" dirty="0"/>
            </a:br>
            <a:r>
              <a:rPr lang="en-NZ" altLang="en-US" dirty="0"/>
              <a:t>Life on an early sugar plantation</a:t>
            </a:r>
          </a:p>
        </p:txBody>
      </p:sp>
      <p:sp>
        <p:nvSpPr>
          <p:cNvPr id="4099" name="Subtitle 2">
            <a:extLst>
              <a:ext uri="{FF2B5EF4-FFF2-40B4-BE49-F238E27FC236}">
                <a16:creationId xmlns:a16="http://schemas.microsoft.com/office/drawing/2014/main" id="{DADE6828-D559-E309-C2E4-94EEB1B8A0FD}"/>
              </a:ext>
            </a:extLst>
          </p:cNvPr>
          <p:cNvSpPr>
            <a:spLocks noGrp="1" noChangeArrowheads="1"/>
          </p:cNvSpPr>
          <p:nvPr>
            <p:ph type="subTitle" idx="1"/>
          </p:nvPr>
        </p:nvSpPr>
        <p:spPr>
          <a:xfrm>
            <a:off x="1828800" y="4800600"/>
            <a:ext cx="8534400" cy="1752600"/>
          </a:xfrm>
        </p:spPr>
        <p:txBody>
          <a:bodyPr/>
          <a:lstStyle/>
          <a:p>
            <a:pPr eaLnBrk="1" hangingPunct="1"/>
            <a:r>
              <a:rPr lang="en-NZ" altLang="en-US" dirty="0"/>
              <a:t>William Jennings</a:t>
            </a:r>
          </a:p>
          <a:p>
            <a:pPr eaLnBrk="1" hangingPunct="1"/>
            <a:r>
              <a:rPr lang="en-NZ" altLang="en-US" dirty="0"/>
              <a:t>University of Waikato, New Zealand</a:t>
            </a:r>
          </a:p>
        </p:txBody>
      </p:sp>
    </p:spTree>
    <p:extLst>
      <p:ext uri="{BB962C8B-B14F-4D97-AF65-F5344CB8AC3E}">
        <p14:creationId xmlns:p14="http://schemas.microsoft.com/office/powerpoint/2010/main" val="18017995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36C25-FA44-4950-B9AA-399FB818056D}"/>
              </a:ext>
            </a:extLst>
          </p:cNvPr>
          <p:cNvSpPr>
            <a:spLocks noGrp="1"/>
          </p:cNvSpPr>
          <p:nvPr>
            <p:ph type="title"/>
          </p:nvPr>
        </p:nvSpPr>
        <p:spPr>
          <a:xfrm>
            <a:off x="838200" y="365125"/>
            <a:ext cx="10515600" cy="711321"/>
          </a:xfrm>
        </p:spPr>
        <p:txBody>
          <a:bodyPr>
            <a:normAutofit/>
          </a:bodyPr>
          <a:lstStyle/>
          <a:p>
            <a:r>
              <a:rPr lang="en-NZ" sz="3200" dirty="0"/>
              <a:t>Further reading</a:t>
            </a:r>
          </a:p>
        </p:txBody>
      </p:sp>
      <p:sp>
        <p:nvSpPr>
          <p:cNvPr id="3" name="Content Placeholder 2">
            <a:extLst>
              <a:ext uri="{FF2B5EF4-FFF2-40B4-BE49-F238E27FC236}">
                <a16:creationId xmlns:a16="http://schemas.microsoft.com/office/drawing/2014/main" id="{B566E0CA-68AC-4C76-8A5D-CA7F67DF3E48}"/>
              </a:ext>
            </a:extLst>
          </p:cNvPr>
          <p:cNvSpPr>
            <a:spLocks noGrp="1"/>
          </p:cNvSpPr>
          <p:nvPr>
            <p:ph idx="1"/>
          </p:nvPr>
        </p:nvSpPr>
        <p:spPr>
          <a:xfrm>
            <a:off x="838200" y="1076445"/>
            <a:ext cx="11118448" cy="5632467"/>
          </a:xfrm>
        </p:spPr>
        <p:txBody>
          <a:bodyPr>
            <a:normAutofit fontScale="25000" lnSpcReduction="20000"/>
          </a:bodyPr>
          <a:lstStyle/>
          <a:p>
            <a:pPr marL="0" indent="0">
              <a:lnSpc>
                <a:spcPct val="120000"/>
              </a:lnSpc>
              <a:buNone/>
            </a:pPr>
            <a:r>
              <a:rPr lang="en-GB" sz="6400" dirty="0"/>
              <a:t>Clifton, Jonathan and </a:t>
            </a:r>
            <a:r>
              <a:rPr lang="en-GB" sz="6400" dirty="0" err="1"/>
              <a:t>Dorien</a:t>
            </a:r>
            <a:r>
              <a:rPr lang="en-GB" sz="6400" dirty="0"/>
              <a:t> van de </a:t>
            </a:r>
            <a:r>
              <a:rPr lang="en-GB" sz="6400" dirty="0" err="1"/>
              <a:t>Mieroop</a:t>
            </a:r>
            <a:r>
              <a:rPr lang="en-GB" sz="6400" dirty="0"/>
              <a:t>, </a:t>
            </a:r>
            <a:r>
              <a:rPr lang="en-GB" sz="6400" i="1" dirty="0"/>
              <a:t>Master Narratives, Identities, and the Stories of Former Slaves</a:t>
            </a:r>
            <a:r>
              <a:rPr lang="en-GB" sz="6400" dirty="0"/>
              <a:t> (Amsterdam, John </a:t>
            </a:r>
            <a:r>
              <a:rPr lang="en-GB" sz="6400" dirty="0" err="1"/>
              <a:t>Benjamins</a:t>
            </a:r>
            <a:r>
              <a:rPr lang="en-GB" sz="6400" dirty="0"/>
              <a:t>, 2016).</a:t>
            </a:r>
            <a:endParaRPr lang="en-US" sz="6400" dirty="0"/>
          </a:p>
          <a:p>
            <a:pPr marL="0" indent="0">
              <a:lnSpc>
                <a:spcPct val="120000"/>
              </a:lnSpc>
              <a:buNone/>
            </a:pPr>
            <a:r>
              <a:rPr lang="en-GB" sz="6400" dirty="0"/>
              <a:t>Dunkley, D. A., </a:t>
            </a:r>
            <a:r>
              <a:rPr lang="en-GB" sz="6400" i="1" dirty="0"/>
              <a:t>The Agency of the Enslaved: Jamaica and the culture of freedom in the Atlantic world</a:t>
            </a:r>
            <a:r>
              <a:rPr lang="en-GB" sz="6400" dirty="0"/>
              <a:t> (Lanham, MA, Lexington Books, 2013).</a:t>
            </a:r>
            <a:endParaRPr lang="en-US" sz="6400" dirty="0"/>
          </a:p>
          <a:p>
            <a:pPr marL="0" indent="0">
              <a:lnSpc>
                <a:spcPct val="120000"/>
              </a:lnSpc>
              <a:buNone/>
            </a:pPr>
            <a:r>
              <a:rPr lang="en-GB" sz="6400" dirty="0"/>
              <a:t>Dunn, Richard S., </a:t>
            </a:r>
            <a:r>
              <a:rPr lang="en-GB" sz="6400" i="1" dirty="0"/>
              <a:t>A tale of two plantations: Slave Life and </a:t>
            </a:r>
            <a:r>
              <a:rPr lang="en-GB" sz="6400" i="1" dirty="0" err="1"/>
              <a:t>Labor</a:t>
            </a:r>
            <a:r>
              <a:rPr lang="en-GB" sz="6400" i="1" dirty="0"/>
              <a:t> in Jamaica and Virginia</a:t>
            </a:r>
            <a:r>
              <a:rPr lang="en-GB" sz="6400" dirty="0"/>
              <a:t> (Cambridge, MA, Harvard University Press, 2014).</a:t>
            </a:r>
            <a:endParaRPr lang="en-US" sz="6400" dirty="0"/>
          </a:p>
          <a:p>
            <a:pPr marL="0" indent="0">
              <a:lnSpc>
                <a:spcPct val="120000"/>
              </a:lnSpc>
              <a:buNone/>
            </a:pPr>
            <a:r>
              <a:rPr lang="en-US" sz="6400" dirty="0"/>
              <a:t>Hall, Douglas, </a:t>
            </a:r>
            <a:r>
              <a:rPr lang="en-US" sz="6400" i="1" dirty="0"/>
              <a:t>In Miserable Slavery: Thomas </a:t>
            </a:r>
            <a:r>
              <a:rPr lang="en-US" sz="6400" i="1" dirty="0" err="1"/>
              <a:t>Thistlewood</a:t>
            </a:r>
            <a:r>
              <a:rPr lang="en-US" sz="6400" i="1" dirty="0"/>
              <a:t> in Jamaica, 1750-86</a:t>
            </a:r>
            <a:r>
              <a:rPr lang="en-US" sz="6400" dirty="0"/>
              <a:t> (London, Macmillan, 1989).</a:t>
            </a:r>
          </a:p>
          <a:p>
            <a:pPr marL="0" indent="0">
              <a:lnSpc>
                <a:spcPct val="120000"/>
              </a:lnSpc>
              <a:buNone/>
            </a:pPr>
            <a:r>
              <a:rPr lang="en-NZ" sz="6400" dirty="0">
                <a:cs typeface="Arial" panose="020B0604020202020204" pitchFamily="34" charset="0"/>
              </a:rPr>
              <a:t>Handler, Jerome S. and Frederick W. Lange. </a:t>
            </a:r>
            <a:r>
              <a:rPr lang="en-NZ" sz="6400" i="1" dirty="0">
                <a:cs typeface="Arial" panose="020B0604020202020204" pitchFamily="34" charset="0"/>
              </a:rPr>
              <a:t>Plantation Slavery in Barbados: An Archaeological and Historical Investigation </a:t>
            </a:r>
            <a:r>
              <a:rPr lang="en-NZ" sz="6400" dirty="0">
                <a:cs typeface="Arial" panose="020B0604020202020204" pitchFamily="34" charset="0"/>
              </a:rPr>
              <a:t>(Harvard University Press, 1978). See also </a:t>
            </a:r>
            <a:r>
              <a:rPr lang="en-NZ" sz="6400" dirty="0">
                <a:cs typeface="Arial" panose="020B0604020202020204" pitchFamily="34" charset="0"/>
                <a:hlinkClick r:id="rId2"/>
              </a:rPr>
              <a:t>http://jeromehandler.org/Categories/archaeology/</a:t>
            </a:r>
            <a:r>
              <a:rPr lang="en-NZ" sz="6400" dirty="0">
                <a:cs typeface="Arial" panose="020B0604020202020204" pitchFamily="34" charset="0"/>
              </a:rPr>
              <a:t> for more recent studies.</a:t>
            </a:r>
          </a:p>
          <a:p>
            <a:pPr marL="0" indent="0">
              <a:lnSpc>
                <a:spcPct val="120000"/>
              </a:lnSpc>
              <a:buNone/>
            </a:pPr>
            <a:r>
              <a:rPr lang="en-NZ" sz="6400" dirty="0">
                <a:ea typeface="Calibri" panose="020F0502020204030204" pitchFamily="34" charset="0"/>
                <a:cs typeface="Arial" panose="020B0604020202020204" pitchFamily="34" charset="0"/>
              </a:rPr>
              <a:t>Palmer, Jennifer L., </a:t>
            </a:r>
            <a:r>
              <a:rPr lang="en-NZ" sz="6400" i="1" dirty="0">
                <a:ea typeface="Calibri" panose="020F0502020204030204" pitchFamily="34" charset="0"/>
                <a:cs typeface="Arial" panose="020B0604020202020204" pitchFamily="34" charset="0"/>
              </a:rPr>
              <a:t>Intimate Bonds: Family and Slavery in the French Atlantic</a:t>
            </a:r>
            <a:r>
              <a:rPr lang="en-NZ" sz="6400" dirty="0">
                <a:ea typeface="Calibri" panose="020F0502020204030204" pitchFamily="34" charset="0"/>
                <a:cs typeface="Arial" panose="020B0604020202020204" pitchFamily="34" charset="0"/>
              </a:rPr>
              <a:t> (Philadelphia, University of Pennsylvania Press, 2016).</a:t>
            </a:r>
            <a:endParaRPr lang="en-US" sz="6400" dirty="0"/>
          </a:p>
          <a:p>
            <a:pPr marL="0" indent="0">
              <a:lnSpc>
                <a:spcPct val="120000"/>
              </a:lnSpc>
              <a:buNone/>
            </a:pPr>
            <a:r>
              <a:rPr lang="en-GB" sz="6400" dirty="0"/>
              <a:t>Shaw, Jenny, </a:t>
            </a:r>
            <a:r>
              <a:rPr lang="en-GB" sz="6400" i="1" dirty="0"/>
              <a:t>Everyday Life in the Early English Caribbean: Irish, Africans, and the Construction of Difference </a:t>
            </a:r>
            <a:r>
              <a:rPr lang="en-GB" sz="6400" dirty="0"/>
              <a:t>(Athens, University of Georgia Press, 2013).</a:t>
            </a:r>
          </a:p>
          <a:p>
            <a:pPr marL="0" indent="0">
              <a:lnSpc>
                <a:spcPct val="120000"/>
              </a:lnSpc>
              <a:buNone/>
            </a:pPr>
            <a:r>
              <a:rPr lang="en-GB" sz="6400" dirty="0"/>
              <a:t>Slave Voyages Database, </a:t>
            </a:r>
            <a:r>
              <a:rPr lang="fr-FR" sz="6400" dirty="0">
                <a:cs typeface="Arial" panose="020B0604020202020204" pitchFamily="34" charset="0"/>
                <a:hlinkClick r:id="rId3"/>
              </a:rPr>
              <a:t>www.slavevoyages.org</a:t>
            </a:r>
            <a:r>
              <a:rPr lang="fr-FR" sz="6400" dirty="0">
                <a:cs typeface="Arial" panose="020B0604020202020204" pitchFamily="34" charset="0"/>
              </a:rPr>
              <a:t>. </a:t>
            </a:r>
          </a:p>
          <a:p>
            <a:pPr marL="0" indent="0">
              <a:lnSpc>
                <a:spcPct val="120000"/>
              </a:lnSpc>
              <a:buNone/>
            </a:pPr>
            <a:r>
              <a:rPr lang="en-US" sz="6400" dirty="0"/>
              <a:t>Thomas, Hugh, </a:t>
            </a:r>
            <a:r>
              <a:rPr lang="en-US" sz="6400" i="1" dirty="0"/>
              <a:t>The Slave Trade </a:t>
            </a:r>
            <a:r>
              <a:rPr lang="en-US" sz="6400" dirty="0"/>
              <a:t>(New York, Simon &amp; Schuster, 1997).</a:t>
            </a:r>
          </a:p>
          <a:p>
            <a:pPr marL="0" indent="0">
              <a:lnSpc>
                <a:spcPct val="120000"/>
              </a:lnSpc>
              <a:buNone/>
            </a:pPr>
            <a:r>
              <a:rPr lang="en-US" sz="6400" dirty="0"/>
              <a:t>Turner, Sasha, </a:t>
            </a:r>
            <a:r>
              <a:rPr lang="en-US" sz="6400" i="1" dirty="0"/>
              <a:t>Contested Bodies: Pregnancy, Childrearing and Slavery in Jamaica, 1770–1834 </a:t>
            </a:r>
            <a:r>
              <a:rPr lang="en-US" sz="6400" dirty="0"/>
              <a:t>(Philadelphia, University of Pennsylvania Press, 2017).</a:t>
            </a:r>
          </a:p>
          <a:p>
            <a:endParaRPr lang="en-NZ" dirty="0"/>
          </a:p>
        </p:txBody>
      </p:sp>
    </p:spTree>
    <p:extLst>
      <p:ext uri="{BB962C8B-B14F-4D97-AF65-F5344CB8AC3E}">
        <p14:creationId xmlns:p14="http://schemas.microsoft.com/office/powerpoint/2010/main" val="12625534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9A3C4-9D3C-4268-B1BB-B5FB63EBA589}"/>
              </a:ext>
            </a:extLst>
          </p:cNvPr>
          <p:cNvSpPr>
            <a:spLocks noGrp="1"/>
          </p:cNvSpPr>
          <p:nvPr>
            <p:ph type="title"/>
          </p:nvPr>
        </p:nvSpPr>
        <p:spPr/>
        <p:txBody>
          <a:bodyPr/>
          <a:lstStyle/>
          <a:p>
            <a:r>
              <a:rPr lang="en-NZ" dirty="0"/>
              <a:t>Sources</a:t>
            </a:r>
          </a:p>
        </p:txBody>
      </p:sp>
      <p:sp>
        <p:nvSpPr>
          <p:cNvPr id="3" name="Content Placeholder 2">
            <a:extLst>
              <a:ext uri="{FF2B5EF4-FFF2-40B4-BE49-F238E27FC236}">
                <a16:creationId xmlns:a16="http://schemas.microsoft.com/office/drawing/2014/main" id="{91243734-11B3-47C5-AE83-3CCC116C8CFA}"/>
              </a:ext>
            </a:extLst>
          </p:cNvPr>
          <p:cNvSpPr>
            <a:spLocks noGrp="1"/>
          </p:cNvSpPr>
          <p:nvPr>
            <p:ph idx="1"/>
          </p:nvPr>
        </p:nvSpPr>
        <p:spPr/>
        <p:txBody>
          <a:bodyPr>
            <a:normAutofit/>
          </a:bodyPr>
          <a:lstStyle/>
          <a:p>
            <a:r>
              <a:rPr lang="fr-FR" sz="2000" dirty="0" err="1">
                <a:cs typeface="Arial" panose="020B0604020202020204" pitchFamily="34" charset="0"/>
              </a:rPr>
              <a:t>Goupy</a:t>
            </a:r>
            <a:r>
              <a:rPr lang="fr-FR" sz="2000" dirty="0">
                <a:cs typeface="Arial" panose="020B0604020202020204" pitchFamily="34" charset="0"/>
              </a:rPr>
              <a:t>, Jean, ‘Voyages de M. </a:t>
            </a:r>
            <a:r>
              <a:rPr lang="fr-FR" sz="2000" dirty="0" err="1">
                <a:cs typeface="Arial" panose="020B0604020202020204" pitchFamily="34" charset="0"/>
              </a:rPr>
              <a:t>Goupy</a:t>
            </a:r>
            <a:r>
              <a:rPr lang="fr-FR" sz="2000" dirty="0">
                <a:cs typeface="Arial" panose="020B0604020202020204" pitchFamily="34" charset="0"/>
              </a:rPr>
              <a:t> aux îles de l’Amérique et aux côtes de l’Afrique en 1681’ (Bibliothèque de Rouen, Mss. </a:t>
            </a:r>
            <a:r>
              <a:rPr lang="fr-FR" sz="2000" dirty="0" err="1">
                <a:cs typeface="Arial" panose="020B0604020202020204" pitchFamily="34" charset="0"/>
              </a:rPr>
              <a:t>Montbret</a:t>
            </a:r>
            <a:r>
              <a:rPr lang="fr-FR" sz="2000" dirty="0">
                <a:cs typeface="Arial" panose="020B0604020202020204" pitchFamily="34" charset="0"/>
              </a:rPr>
              <a:t> 125, 1690).</a:t>
            </a:r>
            <a:endParaRPr lang="en-NZ" sz="2000" dirty="0">
              <a:cs typeface="Arial" panose="020B0604020202020204" pitchFamily="34" charset="0"/>
            </a:endParaRPr>
          </a:p>
          <a:p>
            <a:r>
              <a:rPr lang="fr-FR" sz="2000" dirty="0">
                <a:cs typeface="Arial" panose="020B0604020202020204" pitchFamily="34" charset="0"/>
              </a:rPr>
              <a:t>Le Roux, Yannick, Réginald Auger and Nathalie Cazelles, </a:t>
            </a:r>
            <a:r>
              <a:rPr lang="fr-FR" sz="2000" i="1" dirty="0">
                <a:cs typeface="Arial" panose="020B0604020202020204" pitchFamily="34" charset="0"/>
              </a:rPr>
              <a:t>Loyola, les jésuites et l’esclavage.</a:t>
            </a:r>
            <a:r>
              <a:rPr lang="fr-FR" sz="2000" dirty="0">
                <a:cs typeface="Arial" panose="020B0604020202020204" pitchFamily="34" charset="0"/>
              </a:rPr>
              <a:t> (Québec, Presses de l’Université du Québec, 2009).</a:t>
            </a:r>
          </a:p>
        </p:txBody>
      </p:sp>
    </p:spTree>
    <p:extLst>
      <p:ext uri="{BB962C8B-B14F-4D97-AF65-F5344CB8AC3E}">
        <p14:creationId xmlns:p14="http://schemas.microsoft.com/office/powerpoint/2010/main" val="19630493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D03B0-B576-7D86-C4E3-B32980FF160F}"/>
              </a:ext>
            </a:extLst>
          </p:cNvPr>
          <p:cNvSpPr>
            <a:spLocks noGrp="1"/>
          </p:cNvSpPr>
          <p:nvPr>
            <p:ph type="title"/>
          </p:nvPr>
        </p:nvSpPr>
        <p:spPr/>
        <p:txBody>
          <a:bodyPr/>
          <a:lstStyle/>
          <a:p>
            <a:endParaRPr lang="en-NZ"/>
          </a:p>
        </p:txBody>
      </p:sp>
      <p:sp>
        <p:nvSpPr>
          <p:cNvPr id="3" name="Content Placeholder 2">
            <a:extLst>
              <a:ext uri="{FF2B5EF4-FFF2-40B4-BE49-F238E27FC236}">
                <a16:creationId xmlns:a16="http://schemas.microsoft.com/office/drawing/2014/main" id="{890A0467-5103-E605-D05B-E697668F1029}"/>
              </a:ext>
            </a:extLst>
          </p:cNvPr>
          <p:cNvSpPr>
            <a:spLocks noGrp="1"/>
          </p:cNvSpPr>
          <p:nvPr>
            <p:ph idx="1"/>
          </p:nvPr>
        </p:nvSpPr>
        <p:spPr/>
        <p:txBody>
          <a:bodyPr/>
          <a:lstStyle/>
          <a:p>
            <a:endParaRPr lang="en-NZ"/>
          </a:p>
        </p:txBody>
      </p:sp>
      <p:pic>
        <p:nvPicPr>
          <p:cNvPr id="5" name="Picture 4">
            <a:extLst>
              <a:ext uri="{FF2B5EF4-FFF2-40B4-BE49-F238E27FC236}">
                <a16:creationId xmlns:a16="http://schemas.microsoft.com/office/drawing/2014/main" id="{9489673B-6B68-867E-B651-4C969A2EA7FA}"/>
              </a:ext>
            </a:extLst>
          </p:cNvPr>
          <p:cNvPicPr>
            <a:picLocks noChangeAspect="1"/>
          </p:cNvPicPr>
          <p:nvPr/>
        </p:nvPicPr>
        <p:blipFill>
          <a:blip r:embed="rId2"/>
          <a:stretch>
            <a:fillRect/>
          </a:stretch>
        </p:blipFill>
        <p:spPr>
          <a:xfrm>
            <a:off x="1278397" y="0"/>
            <a:ext cx="9635206" cy="6858000"/>
          </a:xfrm>
          <a:prstGeom prst="rect">
            <a:avLst/>
          </a:prstGeom>
        </p:spPr>
      </p:pic>
    </p:spTree>
    <p:extLst>
      <p:ext uri="{BB962C8B-B14F-4D97-AF65-F5344CB8AC3E}">
        <p14:creationId xmlns:p14="http://schemas.microsoft.com/office/powerpoint/2010/main" val="326134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DA035-C1E8-9B2D-2F24-82B89AE6A6E7}"/>
              </a:ext>
            </a:extLst>
          </p:cNvPr>
          <p:cNvSpPr>
            <a:spLocks noGrp="1"/>
          </p:cNvSpPr>
          <p:nvPr>
            <p:ph type="title"/>
          </p:nvPr>
        </p:nvSpPr>
        <p:spPr/>
        <p:txBody>
          <a:bodyPr/>
          <a:lstStyle/>
          <a:p>
            <a:r>
              <a:rPr lang="en-NZ" dirty="0"/>
              <a:t>An enslaved family in May 1690</a:t>
            </a:r>
          </a:p>
        </p:txBody>
      </p:sp>
      <p:sp>
        <p:nvSpPr>
          <p:cNvPr id="3" name="Content Placeholder 2">
            <a:extLst>
              <a:ext uri="{FF2B5EF4-FFF2-40B4-BE49-F238E27FC236}">
                <a16:creationId xmlns:a16="http://schemas.microsoft.com/office/drawing/2014/main" id="{65280E76-4EA2-3357-F9BA-9FC1726638E4}"/>
              </a:ext>
            </a:extLst>
          </p:cNvPr>
          <p:cNvSpPr>
            <a:spLocks noGrp="1"/>
          </p:cNvSpPr>
          <p:nvPr>
            <p:ph idx="1"/>
          </p:nvPr>
        </p:nvSpPr>
        <p:spPr>
          <a:xfrm>
            <a:off x="838200" y="1806168"/>
            <a:ext cx="7371945" cy="4273619"/>
          </a:xfrm>
        </p:spPr>
        <p:txBody>
          <a:bodyPr/>
          <a:lstStyle/>
          <a:p>
            <a:pPr marL="0" indent="0">
              <a:buNone/>
            </a:pPr>
            <a:r>
              <a:rPr lang="en-US" sz="2400" dirty="0">
                <a:latin typeface="Garamond" panose="02020404030301010803" pitchFamily="18" charset="0"/>
              </a:rPr>
              <a:t>Alexandre, known as </a:t>
            </a:r>
            <a:r>
              <a:rPr lang="en-US" sz="2400" dirty="0" err="1">
                <a:latin typeface="Garamond" panose="02020404030301010803" pitchFamily="18" charset="0"/>
              </a:rPr>
              <a:t>Apacy</a:t>
            </a:r>
            <a:r>
              <a:rPr lang="en-US" sz="2400" dirty="0">
                <a:latin typeface="Garamond" panose="02020404030301010803" pitchFamily="18" charset="0"/>
              </a:rPr>
              <a:t> and called </a:t>
            </a:r>
            <a:r>
              <a:rPr lang="en-US" sz="2400" dirty="0">
                <a:highlight>
                  <a:srgbClr val="00FF00"/>
                </a:highlight>
                <a:latin typeface="Garamond" panose="02020404030301010803" pitchFamily="18" charset="0"/>
              </a:rPr>
              <a:t>Doon</a:t>
            </a:r>
            <a:r>
              <a:rPr lang="en-US" sz="2400" dirty="0">
                <a:latin typeface="Garamond" panose="02020404030301010803" pitchFamily="18" charset="0"/>
              </a:rPr>
              <a:t> by the Blacks, aged 37, is from the kingdom of Ayo in Guinea, which is further inland and behind the Foin kingdom. This Black came in the Perle, was sold by Bienvenu to </a:t>
            </a:r>
            <a:r>
              <a:rPr lang="en-US" sz="2400" dirty="0" err="1">
                <a:latin typeface="Garamond" panose="02020404030301010803" pitchFamily="18" charset="0"/>
              </a:rPr>
              <a:t>Mr</a:t>
            </a:r>
            <a:r>
              <a:rPr lang="en-US" sz="2400" dirty="0">
                <a:latin typeface="Garamond" panose="02020404030301010803" pitchFamily="18" charset="0"/>
              </a:rPr>
              <a:t> </a:t>
            </a:r>
            <a:r>
              <a:rPr lang="en-US" sz="2400" dirty="0" err="1">
                <a:latin typeface="Garamond" panose="02020404030301010803" pitchFamily="18" charset="0"/>
              </a:rPr>
              <a:t>Gaudais</a:t>
            </a:r>
            <a:r>
              <a:rPr lang="en-US" sz="2400" dirty="0">
                <a:latin typeface="Garamond" panose="02020404030301010803" pitchFamily="18" charset="0"/>
              </a:rPr>
              <a:t>. He is a good </a:t>
            </a:r>
            <a:r>
              <a:rPr lang="en-US" sz="2400" dirty="0" err="1">
                <a:latin typeface="Garamond" panose="02020404030301010803" pitchFamily="18" charset="0"/>
              </a:rPr>
              <a:t>axeman</a:t>
            </a:r>
            <a:r>
              <a:rPr lang="en-US" sz="2400" dirty="0">
                <a:latin typeface="Garamond" panose="02020404030301010803" pitchFamily="18" charset="0"/>
              </a:rPr>
              <a:t>.</a:t>
            </a:r>
          </a:p>
          <a:p>
            <a:pPr marL="0" indent="0">
              <a:buNone/>
            </a:pPr>
            <a:r>
              <a:rPr lang="en-US" sz="2400" dirty="0">
                <a:latin typeface="Garamond" panose="02020404030301010803" pitchFamily="18" charset="0"/>
              </a:rPr>
              <a:t>Cristine, his wife, called </a:t>
            </a:r>
            <a:r>
              <a:rPr lang="en-US" sz="2400" dirty="0">
                <a:highlight>
                  <a:srgbClr val="00FF00"/>
                </a:highlight>
                <a:latin typeface="Garamond" panose="02020404030301010803" pitchFamily="18" charset="0"/>
              </a:rPr>
              <a:t>Anne</a:t>
            </a:r>
            <a:r>
              <a:rPr lang="en-US" sz="2400" dirty="0">
                <a:latin typeface="Garamond" panose="02020404030301010803" pitchFamily="18" charset="0"/>
              </a:rPr>
              <a:t> by the Blacks, aged 42, is from </a:t>
            </a:r>
            <a:r>
              <a:rPr lang="en-US" sz="2400" dirty="0" err="1">
                <a:latin typeface="Garamond" panose="02020404030301010803" pitchFamily="18" charset="0"/>
              </a:rPr>
              <a:t>Congô</a:t>
            </a:r>
            <a:r>
              <a:rPr lang="en-US" sz="2400" dirty="0">
                <a:latin typeface="Garamond" panose="02020404030301010803" pitchFamily="18" charset="0"/>
              </a:rPr>
              <a:t> and was </a:t>
            </a:r>
            <a:r>
              <a:rPr lang="en-US" sz="2400" dirty="0" err="1">
                <a:latin typeface="Garamond" panose="02020404030301010803" pitchFamily="18" charset="0"/>
              </a:rPr>
              <a:t>baptised</a:t>
            </a:r>
            <a:r>
              <a:rPr lang="en-US" sz="2400" dirty="0">
                <a:latin typeface="Garamond" panose="02020404030301010803" pitchFamily="18" charset="0"/>
              </a:rPr>
              <a:t> in </a:t>
            </a:r>
            <a:r>
              <a:rPr lang="en-US" sz="2400" dirty="0" err="1">
                <a:latin typeface="Garamond" panose="02020404030301010803" pitchFamily="18" charset="0"/>
              </a:rPr>
              <a:t>Angolle</a:t>
            </a:r>
            <a:r>
              <a:rPr lang="en-US" sz="2400" dirty="0">
                <a:latin typeface="Garamond" panose="02020404030301010803" pitchFamily="18" charset="0"/>
              </a:rPr>
              <a:t> by the Portuguese. She came with </a:t>
            </a:r>
            <a:r>
              <a:rPr lang="en-US" sz="2400" dirty="0" err="1">
                <a:latin typeface="Garamond" panose="02020404030301010803" pitchFamily="18" charset="0"/>
              </a:rPr>
              <a:t>Vanpantegen</a:t>
            </a:r>
            <a:r>
              <a:rPr lang="en-US" sz="2400" dirty="0">
                <a:latin typeface="Garamond" panose="02020404030301010803" pitchFamily="18" charset="0"/>
              </a:rPr>
              <a:t>, who sold her to Boudet. She can only be considered weak.</a:t>
            </a:r>
          </a:p>
          <a:p>
            <a:pPr marL="0" indent="0">
              <a:buNone/>
            </a:pPr>
            <a:r>
              <a:rPr lang="en-US" sz="2400" dirty="0">
                <a:latin typeface="Garamond" panose="02020404030301010803" pitchFamily="18" charset="0"/>
              </a:rPr>
              <a:t>Paul Estienne, their son, known as </a:t>
            </a:r>
            <a:r>
              <a:rPr lang="en-US" sz="2400" dirty="0">
                <a:highlight>
                  <a:srgbClr val="00FF00"/>
                </a:highlight>
                <a:latin typeface="Garamond" panose="02020404030301010803" pitchFamily="18" charset="0"/>
              </a:rPr>
              <a:t>Paul</a:t>
            </a:r>
            <a:r>
              <a:rPr lang="en-US" sz="2400" dirty="0">
                <a:latin typeface="Garamond" panose="02020404030301010803" pitchFamily="18" charset="0"/>
              </a:rPr>
              <a:t>, was born on 27 May 1688 and was </a:t>
            </a:r>
            <a:r>
              <a:rPr lang="en-US" sz="2400" dirty="0" err="1">
                <a:latin typeface="Garamond" panose="02020404030301010803" pitchFamily="18" charset="0"/>
              </a:rPr>
              <a:t>baptised</a:t>
            </a:r>
            <a:r>
              <a:rPr lang="en-US" sz="2400" dirty="0">
                <a:latin typeface="Garamond" panose="02020404030301010803" pitchFamily="18" charset="0"/>
              </a:rPr>
              <a:t> on the 30th of that month.</a:t>
            </a:r>
          </a:p>
        </p:txBody>
      </p:sp>
      <p:pic>
        <p:nvPicPr>
          <p:cNvPr id="5" name="Picture 4">
            <a:extLst>
              <a:ext uri="{FF2B5EF4-FFF2-40B4-BE49-F238E27FC236}">
                <a16:creationId xmlns:a16="http://schemas.microsoft.com/office/drawing/2014/main" id="{9B581F22-01C2-04F2-5FCE-BEE1E4A92809}"/>
              </a:ext>
            </a:extLst>
          </p:cNvPr>
          <p:cNvPicPr>
            <a:picLocks noChangeAspect="1"/>
          </p:cNvPicPr>
          <p:nvPr/>
        </p:nvPicPr>
        <p:blipFill>
          <a:blip r:embed="rId2"/>
          <a:stretch>
            <a:fillRect/>
          </a:stretch>
        </p:blipFill>
        <p:spPr>
          <a:xfrm>
            <a:off x="8635600" y="1885950"/>
            <a:ext cx="3266235" cy="3651961"/>
          </a:xfrm>
          <a:prstGeom prst="rect">
            <a:avLst/>
          </a:prstGeom>
          <a:ln>
            <a:solidFill>
              <a:schemeClr val="tx1"/>
            </a:solidFill>
          </a:ln>
        </p:spPr>
      </p:pic>
    </p:spTree>
    <p:extLst>
      <p:ext uri="{BB962C8B-B14F-4D97-AF65-F5344CB8AC3E}">
        <p14:creationId xmlns:p14="http://schemas.microsoft.com/office/powerpoint/2010/main" val="35119785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77536-2F39-B519-A439-20AF6F5559CC}"/>
              </a:ext>
            </a:extLst>
          </p:cNvPr>
          <p:cNvSpPr>
            <a:spLocks noGrp="1"/>
          </p:cNvSpPr>
          <p:nvPr>
            <p:ph type="title"/>
          </p:nvPr>
        </p:nvSpPr>
        <p:spPr/>
        <p:txBody>
          <a:bodyPr/>
          <a:lstStyle/>
          <a:p>
            <a:endParaRPr lang="en-NZ"/>
          </a:p>
        </p:txBody>
      </p:sp>
      <p:sp>
        <p:nvSpPr>
          <p:cNvPr id="3" name="Content Placeholder 2">
            <a:extLst>
              <a:ext uri="{FF2B5EF4-FFF2-40B4-BE49-F238E27FC236}">
                <a16:creationId xmlns:a16="http://schemas.microsoft.com/office/drawing/2014/main" id="{9411FF70-DDF8-047D-FB1F-E081ABAE3D11}"/>
              </a:ext>
            </a:extLst>
          </p:cNvPr>
          <p:cNvSpPr>
            <a:spLocks noGrp="1"/>
          </p:cNvSpPr>
          <p:nvPr>
            <p:ph idx="1"/>
          </p:nvPr>
        </p:nvSpPr>
        <p:spPr/>
        <p:txBody>
          <a:bodyPr/>
          <a:lstStyle/>
          <a:p>
            <a:endParaRPr lang="en-NZ"/>
          </a:p>
        </p:txBody>
      </p:sp>
      <p:pic>
        <p:nvPicPr>
          <p:cNvPr id="5" name="Picture 4">
            <a:extLst>
              <a:ext uri="{FF2B5EF4-FFF2-40B4-BE49-F238E27FC236}">
                <a16:creationId xmlns:a16="http://schemas.microsoft.com/office/drawing/2014/main" id="{E02B446E-0578-4C1B-FE5F-3C22923C1EF3}"/>
              </a:ext>
            </a:extLst>
          </p:cNvPr>
          <p:cNvPicPr>
            <a:picLocks noChangeAspect="1"/>
          </p:cNvPicPr>
          <p:nvPr/>
        </p:nvPicPr>
        <p:blipFill>
          <a:blip r:embed="rId2"/>
          <a:stretch>
            <a:fillRect/>
          </a:stretch>
        </p:blipFill>
        <p:spPr>
          <a:xfrm>
            <a:off x="1183608" y="0"/>
            <a:ext cx="9824784" cy="6858000"/>
          </a:xfrm>
          <a:prstGeom prst="rect">
            <a:avLst/>
          </a:prstGeom>
        </p:spPr>
      </p:pic>
    </p:spTree>
    <p:extLst>
      <p:ext uri="{BB962C8B-B14F-4D97-AF65-F5344CB8AC3E}">
        <p14:creationId xmlns:p14="http://schemas.microsoft.com/office/powerpoint/2010/main" val="17832345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CB166-0228-0255-8EF4-3306AB93B5D5}"/>
              </a:ext>
            </a:extLst>
          </p:cNvPr>
          <p:cNvSpPr>
            <a:spLocks noGrp="1"/>
          </p:cNvSpPr>
          <p:nvPr>
            <p:ph type="title"/>
          </p:nvPr>
        </p:nvSpPr>
        <p:spPr/>
        <p:txBody>
          <a:bodyPr/>
          <a:lstStyle/>
          <a:p>
            <a:endParaRPr lang="en-NZ"/>
          </a:p>
        </p:txBody>
      </p:sp>
      <p:sp>
        <p:nvSpPr>
          <p:cNvPr id="3" name="Content Placeholder 2">
            <a:extLst>
              <a:ext uri="{FF2B5EF4-FFF2-40B4-BE49-F238E27FC236}">
                <a16:creationId xmlns:a16="http://schemas.microsoft.com/office/drawing/2014/main" id="{EC0E14B9-A943-F5D8-5898-F819C6295DA5}"/>
              </a:ext>
            </a:extLst>
          </p:cNvPr>
          <p:cNvSpPr>
            <a:spLocks noGrp="1"/>
          </p:cNvSpPr>
          <p:nvPr>
            <p:ph idx="1"/>
          </p:nvPr>
        </p:nvSpPr>
        <p:spPr/>
        <p:txBody>
          <a:bodyPr/>
          <a:lstStyle/>
          <a:p>
            <a:endParaRPr lang="en-NZ"/>
          </a:p>
        </p:txBody>
      </p:sp>
      <p:pic>
        <p:nvPicPr>
          <p:cNvPr id="5" name="Picture 4">
            <a:extLst>
              <a:ext uri="{FF2B5EF4-FFF2-40B4-BE49-F238E27FC236}">
                <a16:creationId xmlns:a16="http://schemas.microsoft.com/office/drawing/2014/main" id="{CECA63FF-43E5-0948-F6A5-B6ABF338799F}"/>
              </a:ext>
            </a:extLst>
          </p:cNvPr>
          <p:cNvPicPr>
            <a:picLocks noChangeAspect="1"/>
          </p:cNvPicPr>
          <p:nvPr/>
        </p:nvPicPr>
        <p:blipFill>
          <a:blip r:embed="rId2"/>
          <a:stretch>
            <a:fillRect/>
          </a:stretch>
        </p:blipFill>
        <p:spPr>
          <a:xfrm>
            <a:off x="0" y="1467758"/>
            <a:ext cx="12192000" cy="3922483"/>
          </a:xfrm>
          <a:prstGeom prst="rect">
            <a:avLst/>
          </a:prstGeom>
        </p:spPr>
      </p:pic>
    </p:spTree>
    <p:extLst>
      <p:ext uri="{BB962C8B-B14F-4D97-AF65-F5344CB8AC3E}">
        <p14:creationId xmlns:p14="http://schemas.microsoft.com/office/powerpoint/2010/main" val="3369582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B3DA66F2-6EC4-A9B9-7D10-532F1046B931}"/>
              </a:ext>
            </a:extLst>
          </p:cNvPr>
          <p:cNvSpPr>
            <a:spLocks noGrp="1" noChangeArrowheads="1"/>
          </p:cNvSpPr>
          <p:nvPr>
            <p:ph type="title"/>
          </p:nvPr>
        </p:nvSpPr>
        <p:spPr>
          <a:xfrm>
            <a:off x="838200" y="365125"/>
            <a:ext cx="5724525" cy="1325563"/>
          </a:xfrm>
        </p:spPr>
        <p:txBody>
          <a:bodyPr/>
          <a:lstStyle/>
          <a:p>
            <a:r>
              <a:rPr lang="en-NZ" altLang="en-US"/>
              <a:t>Tonight’s talk</a:t>
            </a:r>
          </a:p>
        </p:txBody>
      </p:sp>
      <p:sp>
        <p:nvSpPr>
          <p:cNvPr id="8195" name="Content Placeholder 2">
            <a:extLst>
              <a:ext uri="{FF2B5EF4-FFF2-40B4-BE49-F238E27FC236}">
                <a16:creationId xmlns:a16="http://schemas.microsoft.com/office/drawing/2014/main" id="{45A1A4A7-E87F-018F-14D7-A093A3753081}"/>
              </a:ext>
            </a:extLst>
          </p:cNvPr>
          <p:cNvSpPr>
            <a:spLocks noGrp="1" noChangeArrowheads="1"/>
          </p:cNvSpPr>
          <p:nvPr>
            <p:ph idx="1"/>
          </p:nvPr>
        </p:nvSpPr>
        <p:spPr>
          <a:xfrm>
            <a:off x="838200" y="1584326"/>
            <a:ext cx="4810125" cy="5072062"/>
          </a:xfrm>
        </p:spPr>
        <p:txBody>
          <a:bodyPr/>
          <a:lstStyle/>
          <a:p>
            <a:r>
              <a:rPr lang="en-NZ" altLang="en-US" dirty="0"/>
              <a:t>The manuscript</a:t>
            </a:r>
          </a:p>
          <a:p>
            <a:r>
              <a:rPr lang="en-NZ" altLang="en-US" dirty="0"/>
              <a:t>The earliness</a:t>
            </a:r>
          </a:p>
          <a:p>
            <a:r>
              <a:rPr lang="en-NZ" altLang="en-US" dirty="0"/>
              <a:t>Reconstructing moments</a:t>
            </a:r>
          </a:p>
          <a:p>
            <a:r>
              <a:rPr lang="en-NZ" altLang="en-US" dirty="0"/>
              <a:t>An enslaved community</a:t>
            </a:r>
          </a:p>
          <a:p>
            <a:r>
              <a:rPr lang="en-NZ" altLang="en-US" dirty="0"/>
              <a:t>Ethnicities and voyages</a:t>
            </a:r>
          </a:p>
          <a:p>
            <a:r>
              <a:rPr lang="en-NZ" altLang="en-US" dirty="0"/>
              <a:t>Names</a:t>
            </a:r>
          </a:p>
          <a:p>
            <a:r>
              <a:rPr lang="en-NZ" altLang="en-US" dirty="0"/>
              <a:t>Families</a:t>
            </a:r>
          </a:p>
          <a:p>
            <a:r>
              <a:rPr lang="en-NZ" altLang="en-US" dirty="0"/>
              <a:t>Health</a:t>
            </a:r>
          </a:p>
          <a:p>
            <a:r>
              <a:rPr lang="en-NZ" altLang="en-US" dirty="0"/>
              <a:t>Daily life</a:t>
            </a:r>
          </a:p>
          <a:p>
            <a:r>
              <a:rPr lang="en-NZ" altLang="en-US" dirty="0"/>
              <a:t>Agency</a:t>
            </a:r>
          </a:p>
          <a:p>
            <a:endParaRPr lang="en-NZ" altLang="en-US" dirty="0"/>
          </a:p>
        </p:txBody>
      </p:sp>
      <p:pic>
        <p:nvPicPr>
          <p:cNvPr id="8196" name="Picture 3">
            <a:extLst>
              <a:ext uri="{FF2B5EF4-FFF2-40B4-BE49-F238E27FC236}">
                <a16:creationId xmlns:a16="http://schemas.microsoft.com/office/drawing/2014/main" id="{9512983A-8A3C-5588-35EC-8E93B2FB6A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2811" y="1200150"/>
            <a:ext cx="3790989" cy="517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CF62D3-C4F8-7811-32E8-54F938C4151B}"/>
            </a:ext>
          </a:extLst>
        </p:cNvPr>
        <p:cNvGrpSpPr/>
        <p:nvPr/>
      </p:nvGrpSpPr>
      <p:grpSpPr>
        <a:xfrm>
          <a:off x="0" y="0"/>
          <a:ext cx="0" cy="0"/>
          <a:chOff x="0" y="0"/>
          <a:chExt cx="0" cy="0"/>
        </a:xfrm>
      </p:grpSpPr>
      <p:pic>
        <p:nvPicPr>
          <p:cNvPr id="10242" name="Picture 6">
            <a:extLst>
              <a:ext uri="{FF2B5EF4-FFF2-40B4-BE49-F238E27FC236}">
                <a16:creationId xmlns:a16="http://schemas.microsoft.com/office/drawing/2014/main" id="{2FC3DE7B-2C73-E250-D5AF-7207897D97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0563" y="0"/>
            <a:ext cx="64214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itle 1">
            <a:extLst>
              <a:ext uri="{FF2B5EF4-FFF2-40B4-BE49-F238E27FC236}">
                <a16:creationId xmlns:a16="http://schemas.microsoft.com/office/drawing/2014/main" id="{2082E819-F944-383E-5162-6684A6D27A6E}"/>
              </a:ext>
            </a:extLst>
          </p:cNvPr>
          <p:cNvSpPr>
            <a:spLocks noGrp="1" noChangeArrowheads="1"/>
          </p:cNvSpPr>
          <p:nvPr>
            <p:ph type="title"/>
          </p:nvPr>
        </p:nvSpPr>
        <p:spPr>
          <a:xfrm>
            <a:off x="838200" y="365125"/>
            <a:ext cx="4010025" cy="1325563"/>
          </a:xfrm>
        </p:spPr>
        <p:txBody>
          <a:bodyPr/>
          <a:lstStyle/>
          <a:p>
            <a:r>
              <a:rPr lang="en-NZ" altLang="en-US" dirty="0"/>
              <a:t>The Manuscript</a:t>
            </a:r>
          </a:p>
        </p:txBody>
      </p:sp>
      <p:sp>
        <p:nvSpPr>
          <p:cNvPr id="10244" name="Content Placeholder 2">
            <a:extLst>
              <a:ext uri="{FF2B5EF4-FFF2-40B4-BE49-F238E27FC236}">
                <a16:creationId xmlns:a16="http://schemas.microsoft.com/office/drawing/2014/main" id="{3EB8C5D2-D529-B6FB-E9D4-914393AC2BB2}"/>
              </a:ext>
            </a:extLst>
          </p:cNvPr>
          <p:cNvSpPr>
            <a:spLocks noGrp="1" noChangeArrowheads="1"/>
          </p:cNvSpPr>
          <p:nvPr>
            <p:ph idx="1"/>
          </p:nvPr>
        </p:nvSpPr>
        <p:spPr>
          <a:xfrm>
            <a:off x="838200" y="1825625"/>
            <a:ext cx="4800600" cy="2022475"/>
          </a:xfrm>
        </p:spPr>
        <p:txBody>
          <a:bodyPr/>
          <a:lstStyle/>
          <a:p>
            <a:pPr marL="0" indent="0">
              <a:buNone/>
            </a:pPr>
            <a:r>
              <a:rPr lang="en-NZ" altLang="en-US" dirty="0"/>
              <a:t>Rouen Library</a:t>
            </a:r>
          </a:p>
          <a:p>
            <a:pPr marL="0" indent="0">
              <a:buNone/>
            </a:pPr>
            <a:r>
              <a:rPr lang="en-NZ" altLang="en-US" dirty="0"/>
              <a:t>Jean Goupy</a:t>
            </a:r>
          </a:p>
          <a:p>
            <a:pPr lvl="1"/>
            <a:r>
              <a:rPr lang="en-NZ" altLang="en-US" dirty="0"/>
              <a:t>Parisian doctor’s son</a:t>
            </a:r>
          </a:p>
          <a:p>
            <a:pPr lvl="1"/>
            <a:r>
              <a:rPr lang="en-NZ" altLang="en-US" dirty="0"/>
              <a:t>15 years in the Atlantic world</a:t>
            </a:r>
          </a:p>
          <a:p>
            <a:endParaRPr lang="en-NZ" altLang="en-US" dirty="0"/>
          </a:p>
          <a:p>
            <a:endParaRPr lang="en-NZ" altLang="en-US" dirty="0"/>
          </a:p>
        </p:txBody>
      </p:sp>
    </p:spTree>
    <p:extLst>
      <p:ext uri="{BB962C8B-B14F-4D97-AF65-F5344CB8AC3E}">
        <p14:creationId xmlns:p14="http://schemas.microsoft.com/office/powerpoint/2010/main" val="21622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6">
            <a:extLst>
              <a:ext uri="{FF2B5EF4-FFF2-40B4-BE49-F238E27FC236}">
                <a16:creationId xmlns:a16="http://schemas.microsoft.com/office/drawing/2014/main" id="{0ED905E3-5DAF-293C-CA0A-38F31155D2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0563" y="0"/>
            <a:ext cx="64214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itle 1">
            <a:extLst>
              <a:ext uri="{FF2B5EF4-FFF2-40B4-BE49-F238E27FC236}">
                <a16:creationId xmlns:a16="http://schemas.microsoft.com/office/drawing/2014/main" id="{AA522D40-31B5-FEC0-C6FC-7749B4615B9A}"/>
              </a:ext>
            </a:extLst>
          </p:cNvPr>
          <p:cNvSpPr>
            <a:spLocks noGrp="1" noChangeArrowheads="1"/>
          </p:cNvSpPr>
          <p:nvPr>
            <p:ph type="title"/>
          </p:nvPr>
        </p:nvSpPr>
        <p:spPr>
          <a:xfrm>
            <a:off x="838200" y="365125"/>
            <a:ext cx="4010025" cy="1325563"/>
          </a:xfrm>
        </p:spPr>
        <p:txBody>
          <a:bodyPr/>
          <a:lstStyle/>
          <a:p>
            <a:r>
              <a:rPr lang="en-NZ" altLang="en-US" dirty="0"/>
              <a:t>The Manuscript</a:t>
            </a:r>
          </a:p>
        </p:txBody>
      </p:sp>
      <p:sp>
        <p:nvSpPr>
          <p:cNvPr id="10244" name="Content Placeholder 2">
            <a:extLst>
              <a:ext uri="{FF2B5EF4-FFF2-40B4-BE49-F238E27FC236}">
                <a16:creationId xmlns:a16="http://schemas.microsoft.com/office/drawing/2014/main" id="{D7A02D81-3E9D-C41C-A08D-578AFA11B08B}"/>
              </a:ext>
            </a:extLst>
          </p:cNvPr>
          <p:cNvSpPr>
            <a:spLocks noGrp="1" noChangeArrowheads="1"/>
          </p:cNvSpPr>
          <p:nvPr>
            <p:ph idx="1"/>
          </p:nvPr>
        </p:nvSpPr>
        <p:spPr>
          <a:xfrm>
            <a:off x="838200" y="1825625"/>
            <a:ext cx="6096000" cy="4351338"/>
          </a:xfrm>
        </p:spPr>
        <p:txBody>
          <a:bodyPr/>
          <a:lstStyle/>
          <a:p>
            <a:pPr marL="0" indent="0">
              <a:buNone/>
            </a:pPr>
            <a:r>
              <a:rPr lang="en-NZ" altLang="en-US" dirty="0"/>
              <a:t>Rouen Library</a:t>
            </a:r>
          </a:p>
          <a:p>
            <a:pPr marL="0" indent="0">
              <a:buNone/>
            </a:pPr>
            <a:r>
              <a:rPr lang="en-NZ" altLang="en-US" dirty="0"/>
              <a:t>Jean Goupy</a:t>
            </a:r>
          </a:p>
          <a:p>
            <a:pPr lvl="1"/>
            <a:r>
              <a:rPr lang="en-NZ" altLang="en-US" dirty="0"/>
              <a:t>Parisian doctor’s son</a:t>
            </a:r>
          </a:p>
          <a:p>
            <a:pPr lvl="1"/>
            <a:r>
              <a:rPr lang="en-NZ" altLang="en-US" dirty="0"/>
              <a:t>15 years in the Atlantic world</a:t>
            </a:r>
          </a:p>
          <a:p>
            <a:pPr marL="0" indent="0">
              <a:buNone/>
            </a:pPr>
            <a:r>
              <a:rPr lang="en-NZ" altLang="en-US" dirty="0"/>
              <a:t>Confirmed by multiple checks</a:t>
            </a:r>
          </a:p>
          <a:p>
            <a:pPr lvl="1"/>
            <a:r>
              <a:rPr lang="en-NZ" altLang="en-US" dirty="0"/>
              <a:t>Shipping, parish, legal, NASA</a:t>
            </a:r>
          </a:p>
          <a:p>
            <a:endParaRPr lang="en-NZ" altLang="en-US" dirty="0"/>
          </a:p>
          <a:p>
            <a:endParaRPr lang="en-NZ" altLang="en-US" dirty="0"/>
          </a:p>
          <a:p>
            <a:endParaRPr lang="en-NZ" altLang="en-US" dirty="0"/>
          </a:p>
        </p:txBody>
      </p:sp>
      <p:pic>
        <p:nvPicPr>
          <p:cNvPr id="10245" name="Picture 4">
            <a:extLst>
              <a:ext uri="{FF2B5EF4-FFF2-40B4-BE49-F238E27FC236}">
                <a16:creationId xmlns:a16="http://schemas.microsoft.com/office/drawing/2014/main" id="{A5533A2A-F6A4-434B-BEA5-B56DE7B455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6422"/>
          <a:stretch>
            <a:fillRect/>
          </a:stretch>
        </p:blipFill>
        <p:spPr bwMode="auto">
          <a:xfrm>
            <a:off x="0" y="4686300"/>
            <a:ext cx="1219200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7">
            <a:extLst>
              <a:ext uri="{FF2B5EF4-FFF2-40B4-BE49-F238E27FC236}">
                <a16:creationId xmlns:a16="http://schemas.microsoft.com/office/drawing/2014/main" id="{2648000F-B795-8BDE-CEAF-928546476B6C}"/>
              </a:ext>
            </a:extLst>
          </p:cNvPr>
          <p:cNvSpPr/>
          <p:nvPr/>
        </p:nvSpPr>
        <p:spPr>
          <a:xfrm>
            <a:off x="10163175" y="4595812"/>
            <a:ext cx="1323975" cy="57150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en-NZ"/>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19FE4-5E9C-E6DB-2A5F-70ED2B9E13F4}"/>
              </a:ext>
            </a:extLst>
          </p:cNvPr>
          <p:cNvSpPr>
            <a:spLocks noGrp="1"/>
          </p:cNvSpPr>
          <p:nvPr>
            <p:ph type="title"/>
          </p:nvPr>
        </p:nvSpPr>
        <p:spPr/>
        <p:txBody>
          <a:bodyPr/>
          <a:lstStyle/>
          <a:p>
            <a:r>
              <a:rPr lang="en-NZ" dirty="0"/>
              <a:t>The Manuscript</a:t>
            </a:r>
          </a:p>
        </p:txBody>
      </p:sp>
      <p:sp>
        <p:nvSpPr>
          <p:cNvPr id="3" name="Content Placeholder 2">
            <a:extLst>
              <a:ext uri="{FF2B5EF4-FFF2-40B4-BE49-F238E27FC236}">
                <a16:creationId xmlns:a16="http://schemas.microsoft.com/office/drawing/2014/main" id="{59C582F6-0874-7FF1-6791-69946614EC0D}"/>
              </a:ext>
            </a:extLst>
          </p:cNvPr>
          <p:cNvSpPr>
            <a:spLocks noGrp="1"/>
          </p:cNvSpPr>
          <p:nvPr>
            <p:ph idx="1"/>
          </p:nvPr>
        </p:nvSpPr>
        <p:spPr>
          <a:xfrm>
            <a:off x="838199" y="1825624"/>
            <a:ext cx="6124575" cy="4784725"/>
          </a:xfrm>
        </p:spPr>
        <p:txBody>
          <a:bodyPr/>
          <a:lstStyle/>
          <a:p>
            <a:r>
              <a:rPr lang="en-NZ" dirty="0"/>
              <a:t>395 pages</a:t>
            </a:r>
          </a:p>
          <a:p>
            <a:r>
              <a:rPr lang="en-NZ" dirty="0"/>
              <a:t>French Guiana: 1675-76, 1688-90</a:t>
            </a:r>
          </a:p>
          <a:p>
            <a:r>
              <a:rPr lang="en-NZ" dirty="0"/>
              <a:t>Travel writing</a:t>
            </a:r>
          </a:p>
          <a:p>
            <a:r>
              <a:rPr lang="en-NZ" dirty="0"/>
              <a:t>Inventory</a:t>
            </a:r>
          </a:p>
          <a:p>
            <a:r>
              <a:rPr lang="en-NZ" dirty="0"/>
              <a:t>How to run a plantation</a:t>
            </a:r>
          </a:p>
          <a:p>
            <a:r>
              <a:rPr lang="en-NZ" dirty="0"/>
              <a:t>How to manage slaves</a:t>
            </a:r>
          </a:p>
          <a:p>
            <a:r>
              <a:rPr lang="en-NZ" dirty="0"/>
              <a:t>How to prepare </a:t>
            </a:r>
            <a:r>
              <a:rPr lang="en-NZ" dirty="0" err="1"/>
              <a:t>canefields</a:t>
            </a:r>
            <a:endParaRPr lang="en-NZ" dirty="0"/>
          </a:p>
          <a:p>
            <a:r>
              <a:rPr lang="en-NZ" dirty="0"/>
              <a:t>How to produce and sell sugar</a:t>
            </a:r>
          </a:p>
        </p:txBody>
      </p:sp>
      <p:pic>
        <p:nvPicPr>
          <p:cNvPr id="4" name="Picture 3">
            <a:extLst>
              <a:ext uri="{FF2B5EF4-FFF2-40B4-BE49-F238E27FC236}">
                <a16:creationId xmlns:a16="http://schemas.microsoft.com/office/drawing/2014/main" id="{7D2F269B-E441-B5B6-01B1-276D1CBE69BC}"/>
              </a:ext>
            </a:extLst>
          </p:cNvPr>
          <p:cNvPicPr>
            <a:picLocks noChangeAspect="1"/>
          </p:cNvPicPr>
          <p:nvPr/>
        </p:nvPicPr>
        <p:blipFill>
          <a:blip r:embed="rId2"/>
          <a:stretch>
            <a:fillRect/>
          </a:stretch>
        </p:blipFill>
        <p:spPr>
          <a:xfrm>
            <a:off x="7370264" y="1294821"/>
            <a:ext cx="4176122" cy="4554107"/>
          </a:xfrm>
          <a:prstGeom prst="rect">
            <a:avLst/>
          </a:prstGeom>
        </p:spPr>
      </p:pic>
    </p:spTree>
    <p:extLst>
      <p:ext uri="{BB962C8B-B14F-4D97-AF65-F5344CB8AC3E}">
        <p14:creationId xmlns:p14="http://schemas.microsoft.com/office/powerpoint/2010/main" val="2253886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71DDCDCE-BF90-E540-079F-91DEA59052DA}"/>
              </a:ext>
            </a:extLst>
          </p:cNvPr>
          <p:cNvSpPr>
            <a:spLocks noGrp="1" noChangeArrowheads="1"/>
          </p:cNvSpPr>
          <p:nvPr>
            <p:ph type="title"/>
          </p:nvPr>
        </p:nvSpPr>
        <p:spPr/>
        <p:txBody>
          <a:bodyPr/>
          <a:lstStyle/>
          <a:p>
            <a:r>
              <a:rPr lang="en-NZ" altLang="en-US" dirty="0"/>
              <a:t>The Earliness</a:t>
            </a:r>
          </a:p>
        </p:txBody>
      </p:sp>
      <p:sp>
        <p:nvSpPr>
          <p:cNvPr id="9219" name="Content Placeholder 2">
            <a:extLst>
              <a:ext uri="{FF2B5EF4-FFF2-40B4-BE49-F238E27FC236}">
                <a16:creationId xmlns:a16="http://schemas.microsoft.com/office/drawing/2014/main" id="{76C81A8F-E78C-FB95-66F3-0D29D3323A25}"/>
              </a:ext>
            </a:extLst>
          </p:cNvPr>
          <p:cNvSpPr>
            <a:spLocks noGrp="1" noChangeArrowheads="1"/>
          </p:cNvSpPr>
          <p:nvPr>
            <p:ph idx="1"/>
          </p:nvPr>
        </p:nvSpPr>
        <p:spPr>
          <a:xfrm>
            <a:off x="838200" y="1825625"/>
            <a:ext cx="6000750" cy="4351338"/>
          </a:xfrm>
        </p:spPr>
        <p:txBody>
          <a:bodyPr/>
          <a:lstStyle/>
          <a:p>
            <a:pPr>
              <a:spcAft>
                <a:spcPts val="600"/>
              </a:spcAft>
            </a:pPr>
            <a:r>
              <a:rPr lang="en-NZ" altLang="en-US" dirty="0"/>
              <a:t>Recency bias</a:t>
            </a:r>
          </a:p>
          <a:p>
            <a:pPr marL="457200" lvl="1" indent="0">
              <a:spcAft>
                <a:spcPts val="600"/>
              </a:spcAft>
              <a:buNone/>
            </a:pPr>
            <a:r>
              <a:rPr lang="en-NZ" altLang="en-US" dirty="0"/>
              <a:t>More information</a:t>
            </a:r>
          </a:p>
          <a:p>
            <a:pPr marL="457200" lvl="1" indent="0">
              <a:spcAft>
                <a:spcPts val="600"/>
              </a:spcAft>
              <a:buNone/>
            </a:pPr>
            <a:r>
              <a:rPr lang="en-NZ" altLang="en-US" dirty="0"/>
              <a:t>More sources</a:t>
            </a:r>
          </a:p>
          <a:p>
            <a:pPr lvl="1">
              <a:spcAft>
                <a:spcPts val="600"/>
              </a:spcAft>
            </a:pPr>
            <a:endParaRPr lang="en-NZ" altLang="en-US" dirty="0"/>
          </a:p>
          <a:p>
            <a:pPr>
              <a:spcAft>
                <a:spcPts val="600"/>
              </a:spcAft>
            </a:pPr>
            <a:r>
              <a:rPr lang="en-NZ" altLang="en-US" dirty="0"/>
              <a:t>Plantation life</a:t>
            </a:r>
          </a:p>
          <a:p>
            <a:pPr marL="457200" lvl="1" indent="0">
              <a:spcAft>
                <a:spcPts val="600"/>
              </a:spcAft>
              <a:buNone/>
            </a:pPr>
            <a:r>
              <a:rPr lang="en-NZ" altLang="en-US" dirty="0"/>
              <a:t>Before peak slavery</a:t>
            </a:r>
          </a:p>
          <a:p>
            <a:pPr marL="457200" lvl="1" indent="0">
              <a:spcAft>
                <a:spcPts val="600"/>
              </a:spcAft>
              <a:buNone/>
            </a:pPr>
            <a:r>
              <a:rPr lang="en-NZ" altLang="en-US" dirty="0"/>
              <a:t>Before the end of the trade</a:t>
            </a:r>
          </a:p>
          <a:p>
            <a:pPr marL="457200" lvl="1" indent="0">
              <a:spcAft>
                <a:spcPts val="600"/>
              </a:spcAft>
              <a:buNone/>
            </a:pPr>
            <a:r>
              <a:rPr lang="en-NZ" altLang="en-US" dirty="0"/>
              <a:t>During early industrial slavery</a:t>
            </a:r>
          </a:p>
          <a:p>
            <a:endParaRPr lang="en-NZ" altLang="en-US" dirty="0"/>
          </a:p>
        </p:txBody>
      </p:sp>
      <p:pic>
        <p:nvPicPr>
          <p:cNvPr id="9220" name="Picture 4">
            <a:extLst>
              <a:ext uri="{FF2B5EF4-FFF2-40B4-BE49-F238E27FC236}">
                <a16:creationId xmlns:a16="http://schemas.microsoft.com/office/drawing/2014/main" id="{DA3BDE40-785C-E270-0EDA-D2ACDAA348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1288" y="2717800"/>
            <a:ext cx="2466975" cy="376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6">
            <a:extLst>
              <a:ext uri="{FF2B5EF4-FFF2-40B4-BE49-F238E27FC236}">
                <a16:creationId xmlns:a16="http://schemas.microsoft.com/office/drawing/2014/main" id="{F3389C3E-9870-B033-856B-1BD1EEEE75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4763" y="246063"/>
            <a:ext cx="2243137" cy="343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10">
            <a:extLst>
              <a:ext uri="{FF2B5EF4-FFF2-40B4-BE49-F238E27FC236}">
                <a16:creationId xmlns:a16="http://schemas.microsoft.com/office/drawing/2014/main" id="{785A61C6-2457-6188-B949-CDDD62DDC5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02763" y="2640013"/>
            <a:ext cx="2468562" cy="385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8">
            <a:extLst>
              <a:ext uri="{FF2B5EF4-FFF2-40B4-BE49-F238E27FC236}">
                <a16:creationId xmlns:a16="http://schemas.microsoft.com/office/drawing/2014/main" id="{B912AA74-947D-3B82-A7BB-40E68D282F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0" y="241300"/>
            <a:ext cx="2111375" cy="344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28E31-0D71-8C48-D6DC-49D7FAE52865}"/>
              </a:ext>
            </a:extLst>
          </p:cNvPr>
          <p:cNvSpPr>
            <a:spLocks noGrp="1"/>
          </p:cNvSpPr>
          <p:nvPr>
            <p:ph type="title"/>
          </p:nvPr>
        </p:nvSpPr>
        <p:spPr/>
        <p:txBody>
          <a:bodyPr/>
          <a:lstStyle/>
          <a:p>
            <a:r>
              <a:rPr lang="en-NZ" dirty="0"/>
              <a:t>Reconstructing moments</a:t>
            </a:r>
          </a:p>
        </p:txBody>
      </p:sp>
      <p:sp>
        <p:nvSpPr>
          <p:cNvPr id="3" name="Content Placeholder 2">
            <a:extLst>
              <a:ext uri="{FF2B5EF4-FFF2-40B4-BE49-F238E27FC236}">
                <a16:creationId xmlns:a16="http://schemas.microsoft.com/office/drawing/2014/main" id="{F6CF2426-4401-242E-B3CF-72EAF0E9B9C9}"/>
              </a:ext>
            </a:extLst>
          </p:cNvPr>
          <p:cNvSpPr>
            <a:spLocks noGrp="1"/>
          </p:cNvSpPr>
          <p:nvPr>
            <p:ph idx="1"/>
          </p:nvPr>
        </p:nvSpPr>
        <p:spPr>
          <a:xfrm>
            <a:off x="838200" y="1825625"/>
            <a:ext cx="6343650" cy="4351338"/>
          </a:xfrm>
        </p:spPr>
        <p:txBody>
          <a:bodyPr/>
          <a:lstStyle/>
          <a:p>
            <a:r>
              <a:rPr lang="en-NZ" dirty="0"/>
              <a:t>Four enslaved people report Dibia has been beaten</a:t>
            </a:r>
          </a:p>
          <a:p>
            <a:r>
              <a:rPr lang="en-NZ" dirty="0"/>
              <a:t>A traumatic voyage followed by a forced marriage</a:t>
            </a:r>
          </a:p>
          <a:p>
            <a:r>
              <a:rPr lang="en-NZ" dirty="0" err="1"/>
              <a:t>Oulé’s</a:t>
            </a:r>
            <a:r>
              <a:rPr lang="en-NZ" dirty="0"/>
              <a:t> baptism</a:t>
            </a:r>
          </a:p>
        </p:txBody>
      </p:sp>
      <p:pic>
        <p:nvPicPr>
          <p:cNvPr id="5" name="Picture 4">
            <a:extLst>
              <a:ext uri="{FF2B5EF4-FFF2-40B4-BE49-F238E27FC236}">
                <a16:creationId xmlns:a16="http://schemas.microsoft.com/office/drawing/2014/main" id="{11B42C93-B46A-2D42-884F-A407A9663DFA}"/>
              </a:ext>
            </a:extLst>
          </p:cNvPr>
          <p:cNvPicPr>
            <a:picLocks noChangeAspect="1"/>
          </p:cNvPicPr>
          <p:nvPr/>
        </p:nvPicPr>
        <p:blipFill>
          <a:blip r:embed="rId2"/>
          <a:stretch>
            <a:fillRect/>
          </a:stretch>
        </p:blipFill>
        <p:spPr>
          <a:xfrm>
            <a:off x="7984723" y="781330"/>
            <a:ext cx="3526446" cy="5295340"/>
          </a:xfrm>
          <a:prstGeom prst="rect">
            <a:avLst/>
          </a:prstGeom>
        </p:spPr>
      </p:pic>
    </p:spTree>
    <p:extLst>
      <p:ext uri="{BB962C8B-B14F-4D97-AF65-F5344CB8AC3E}">
        <p14:creationId xmlns:p14="http://schemas.microsoft.com/office/powerpoint/2010/main" val="15858807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1840</TotalTime>
  <Words>1588</Words>
  <Application>Microsoft Office PowerPoint</Application>
  <PresentationFormat>Widescreen</PresentationFormat>
  <Paragraphs>230</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Aptos</vt:lpstr>
      <vt:lpstr>Wingdings</vt:lpstr>
      <vt:lpstr>Arial</vt:lpstr>
      <vt:lpstr>Garamond</vt:lpstr>
      <vt:lpstr>Aptos Display</vt:lpstr>
      <vt:lpstr>Calibri</vt:lpstr>
      <vt:lpstr>Office Theme</vt:lpstr>
      <vt:lpstr>University of Liverpool Centre for the Study of International  Slavery  Dibia’s World: Life on an early sugar plantation</vt:lpstr>
      <vt:lpstr>International Day of Remembrance of the Victims  of Slavery and the Transatlantic Slave Trade</vt:lpstr>
      <vt:lpstr>An enslaved family in May 1690</vt:lpstr>
      <vt:lpstr>Tonight’s talk</vt:lpstr>
      <vt:lpstr>The Manuscript</vt:lpstr>
      <vt:lpstr>The Manuscript</vt:lpstr>
      <vt:lpstr>The Manuscript</vt:lpstr>
      <vt:lpstr>The Earliness</vt:lpstr>
      <vt:lpstr>Reconstructing moments</vt:lpstr>
      <vt:lpstr>An enslaved family in 1690</vt:lpstr>
      <vt:lpstr>An enslaved community</vt:lpstr>
      <vt:lpstr>Ethnicities and voyages</vt:lpstr>
      <vt:lpstr>Names</vt:lpstr>
      <vt:lpstr>Families</vt:lpstr>
      <vt:lpstr>Fecundity</vt:lpstr>
      <vt:lpstr>Maria Sybilla Merian (1647-1717)</vt:lpstr>
      <vt:lpstr>The peacock flower</vt:lpstr>
      <vt:lpstr>Health</vt:lpstr>
      <vt:lpstr>Medical practice</vt:lpstr>
      <vt:lpstr>Daily life</vt:lpstr>
      <vt:lpstr>Daily life: professions</vt:lpstr>
      <vt:lpstr>Daily life: food</vt:lpstr>
      <vt:lpstr>Daily life: rest</vt:lpstr>
      <vt:lpstr>Agency</vt:lpstr>
      <vt:lpstr>Tonight’s talk</vt:lpstr>
      <vt:lpstr>University of Liverpool Centre for the Study of International  Slavery  Dibia’s World: Life on an early sugar plantation</vt:lpstr>
      <vt:lpstr>Further reading</vt:lpstr>
      <vt:lpstr>Sources</vt:lpstr>
      <vt:lpstr>PowerPoint Presentation</vt:lpstr>
      <vt:lpstr>PowerPoint Presentation</vt:lpstr>
      <vt:lpstr>PowerPoint Presentation</vt:lpstr>
    </vt:vector>
  </TitlesOfParts>
  <Company>The University of Waikato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Slave Trade and Slavery</dc:title>
  <dc:creator>William Jennings</dc:creator>
  <cp:lastModifiedBy>William Jennings</cp:lastModifiedBy>
  <cp:revision>93</cp:revision>
  <cp:lastPrinted>2025-03-25T17:25:08Z</cp:lastPrinted>
  <dcterms:created xsi:type="dcterms:W3CDTF">2003-07-29T22:49:59Z</dcterms:created>
  <dcterms:modified xsi:type="dcterms:W3CDTF">2025-03-25T19:44:41Z</dcterms:modified>
</cp:coreProperties>
</file>