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5"/>
    <p:sldMasterId id="2147484211" r:id="rId6"/>
    <p:sldMasterId id="2147484121" r:id="rId7"/>
    <p:sldMasterId id="2147484145" r:id="rId8"/>
    <p:sldMasterId id="2147484157" r:id="rId9"/>
  </p:sldMasterIdLst>
  <p:notesMasterIdLst>
    <p:notesMasterId r:id="rId43"/>
  </p:notesMasterIdLst>
  <p:handoutMasterIdLst>
    <p:handoutMasterId r:id="rId44"/>
  </p:handoutMasterIdLst>
  <p:sldIdLst>
    <p:sldId id="286" r:id="rId10"/>
    <p:sldId id="308" r:id="rId11"/>
    <p:sldId id="272" r:id="rId12"/>
    <p:sldId id="290" r:id="rId13"/>
    <p:sldId id="307" r:id="rId14"/>
    <p:sldId id="313" r:id="rId15"/>
    <p:sldId id="287" r:id="rId16"/>
    <p:sldId id="293" r:id="rId17"/>
    <p:sldId id="291" r:id="rId18"/>
    <p:sldId id="292" r:id="rId19"/>
    <p:sldId id="309" r:id="rId20"/>
    <p:sldId id="312" r:id="rId21"/>
    <p:sldId id="294" r:id="rId22"/>
    <p:sldId id="295" r:id="rId23"/>
    <p:sldId id="297" r:id="rId24"/>
    <p:sldId id="310" r:id="rId25"/>
    <p:sldId id="311" r:id="rId26"/>
    <p:sldId id="289" r:id="rId27"/>
    <p:sldId id="306" r:id="rId28"/>
    <p:sldId id="314" r:id="rId29"/>
    <p:sldId id="315" r:id="rId30"/>
    <p:sldId id="316" r:id="rId31"/>
    <p:sldId id="317" r:id="rId32"/>
    <p:sldId id="299" r:id="rId33"/>
    <p:sldId id="300" r:id="rId34"/>
    <p:sldId id="302" r:id="rId35"/>
    <p:sldId id="301" r:id="rId36"/>
    <p:sldId id="288" r:id="rId37"/>
    <p:sldId id="303" r:id="rId38"/>
    <p:sldId id="304" r:id="rId39"/>
    <p:sldId id="305" r:id="rId40"/>
    <p:sldId id="273" r:id="rId41"/>
    <p:sldId id="275" r:id="rId4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251B"/>
    <a:srgbClr val="E418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BE6703-86B6-834E-B001-4827BB57EF2A}" v="2" dt="2026-07-06T18:15:42.8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12" autoAdjust="0"/>
    <p:restoredTop sz="94726" autoAdjust="0"/>
  </p:normalViewPr>
  <p:slideViewPr>
    <p:cSldViewPr snapToGrid="0">
      <p:cViewPr varScale="1">
        <p:scale>
          <a:sx n="120" d="100"/>
          <a:sy n="120" d="100"/>
        </p:scale>
        <p:origin x="1728"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8" d="100"/>
          <a:sy n="98" d="100"/>
        </p:scale>
        <p:origin x="3200" y="8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microsoft.com/office/2016/11/relationships/changesInfo" Target="changesInfos/changesInfo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viewProps" Target="viewProps.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e Ulatowski" userId="0a84b717-a0cc-4147-b5f3-aa95a30973c1" providerId="ADAL" clId="{58608CA6-0868-52FD-9AF2-B0746F623136}"/>
    <pc:docChg chg="undo custSel addSld modSld sldOrd">
      <pc:chgData name="Joe Ulatowski" userId="0a84b717-a0cc-4147-b5f3-aa95a30973c1" providerId="ADAL" clId="{58608CA6-0868-52FD-9AF2-B0746F623136}" dt="2026-07-06T18:59:05.806" v="2305" actId="20577"/>
      <pc:docMkLst>
        <pc:docMk/>
      </pc:docMkLst>
      <pc:sldChg chg="modSp mod ord">
        <pc:chgData name="Joe Ulatowski" userId="0a84b717-a0cc-4147-b5f3-aa95a30973c1" providerId="ADAL" clId="{58608CA6-0868-52FD-9AF2-B0746F623136}" dt="2026-07-06T18:33:44.709" v="787" actId="20577"/>
        <pc:sldMkLst>
          <pc:docMk/>
          <pc:sldMk cId="3508909359" sldId="287"/>
        </pc:sldMkLst>
        <pc:spChg chg="mod">
          <ac:chgData name="Joe Ulatowski" userId="0a84b717-a0cc-4147-b5f3-aa95a30973c1" providerId="ADAL" clId="{58608CA6-0868-52FD-9AF2-B0746F623136}" dt="2026-07-06T18:33:26.878" v="785" actId="20577"/>
          <ac:spMkLst>
            <pc:docMk/>
            <pc:sldMk cId="3508909359" sldId="287"/>
            <ac:spMk id="2" creationId="{F1299E74-9B19-B84A-5BA6-1B9AB9F2CFBB}"/>
          </ac:spMkLst>
        </pc:spChg>
        <pc:spChg chg="mod">
          <ac:chgData name="Joe Ulatowski" userId="0a84b717-a0cc-4147-b5f3-aa95a30973c1" providerId="ADAL" clId="{58608CA6-0868-52FD-9AF2-B0746F623136}" dt="2026-07-06T18:33:44.709" v="787" actId="20577"/>
          <ac:spMkLst>
            <pc:docMk/>
            <pc:sldMk cId="3508909359" sldId="287"/>
            <ac:spMk id="3" creationId="{DACD6215-A379-6AA5-5DE2-AE94B0C7B6AE}"/>
          </ac:spMkLst>
        </pc:spChg>
      </pc:sldChg>
      <pc:sldChg chg="modSp mod">
        <pc:chgData name="Joe Ulatowski" userId="0a84b717-a0cc-4147-b5f3-aa95a30973c1" providerId="ADAL" clId="{58608CA6-0868-52FD-9AF2-B0746F623136}" dt="2026-07-06T18:44:25.641" v="972" actId="6549"/>
        <pc:sldMkLst>
          <pc:docMk/>
          <pc:sldMk cId="1240443321" sldId="289"/>
        </pc:sldMkLst>
        <pc:spChg chg="mod">
          <ac:chgData name="Joe Ulatowski" userId="0a84b717-a0cc-4147-b5f3-aa95a30973c1" providerId="ADAL" clId="{58608CA6-0868-52FD-9AF2-B0746F623136}" dt="2026-07-06T18:44:25.641" v="972" actId="6549"/>
          <ac:spMkLst>
            <pc:docMk/>
            <pc:sldMk cId="1240443321" sldId="289"/>
            <ac:spMk id="3" creationId="{6D7470CE-AB05-3B16-9A29-D462D55C6A3E}"/>
          </ac:spMkLst>
        </pc:spChg>
      </pc:sldChg>
      <pc:sldChg chg="modSp mod">
        <pc:chgData name="Joe Ulatowski" userId="0a84b717-a0cc-4147-b5f3-aa95a30973c1" providerId="ADAL" clId="{58608CA6-0868-52FD-9AF2-B0746F623136}" dt="2026-07-06T18:59:05.806" v="2305" actId="20577"/>
        <pc:sldMkLst>
          <pc:docMk/>
          <pc:sldMk cId="515044501" sldId="290"/>
        </pc:sldMkLst>
        <pc:spChg chg="mod">
          <ac:chgData name="Joe Ulatowski" userId="0a84b717-a0cc-4147-b5f3-aa95a30973c1" providerId="ADAL" clId="{58608CA6-0868-52FD-9AF2-B0746F623136}" dt="2026-07-06T18:59:05.806" v="2305" actId="20577"/>
          <ac:spMkLst>
            <pc:docMk/>
            <pc:sldMk cId="515044501" sldId="290"/>
            <ac:spMk id="3" creationId="{CAD4C2DA-4239-649D-F880-43D4D9361703}"/>
          </ac:spMkLst>
        </pc:spChg>
      </pc:sldChg>
      <pc:sldChg chg="ord">
        <pc:chgData name="Joe Ulatowski" userId="0a84b717-a0cc-4147-b5f3-aa95a30973c1" providerId="ADAL" clId="{58608CA6-0868-52FD-9AF2-B0746F623136}" dt="2026-07-06T18:38:49.122" v="903" actId="20578"/>
        <pc:sldMkLst>
          <pc:docMk/>
          <pc:sldMk cId="3996060548" sldId="292"/>
        </pc:sldMkLst>
      </pc:sldChg>
      <pc:sldChg chg="modSp mod ord">
        <pc:chgData name="Joe Ulatowski" userId="0a84b717-a0cc-4147-b5f3-aa95a30973c1" providerId="ADAL" clId="{58608CA6-0868-52FD-9AF2-B0746F623136}" dt="2026-07-06T18:17:48.244" v="72" actId="20577"/>
        <pc:sldMkLst>
          <pc:docMk/>
          <pc:sldMk cId="3795210910" sldId="293"/>
        </pc:sldMkLst>
        <pc:spChg chg="mod">
          <ac:chgData name="Joe Ulatowski" userId="0a84b717-a0cc-4147-b5f3-aa95a30973c1" providerId="ADAL" clId="{58608CA6-0868-52FD-9AF2-B0746F623136}" dt="2026-07-06T18:17:48.244" v="72" actId="20577"/>
          <ac:spMkLst>
            <pc:docMk/>
            <pc:sldMk cId="3795210910" sldId="293"/>
            <ac:spMk id="2" creationId="{2C26C810-1923-BC73-F146-DD1054835D4D}"/>
          </ac:spMkLst>
        </pc:spChg>
      </pc:sldChg>
      <pc:sldChg chg="modSp mod">
        <pc:chgData name="Joe Ulatowski" userId="0a84b717-a0cc-4147-b5f3-aa95a30973c1" providerId="ADAL" clId="{58608CA6-0868-52FD-9AF2-B0746F623136}" dt="2026-07-06T18:18:20.297" v="80" actId="114"/>
        <pc:sldMkLst>
          <pc:docMk/>
          <pc:sldMk cId="3489714594" sldId="294"/>
        </pc:sldMkLst>
        <pc:spChg chg="mod">
          <ac:chgData name="Joe Ulatowski" userId="0a84b717-a0cc-4147-b5f3-aa95a30973c1" providerId="ADAL" clId="{58608CA6-0868-52FD-9AF2-B0746F623136}" dt="2026-07-06T18:17:33.210" v="65" actId="255"/>
          <ac:spMkLst>
            <pc:docMk/>
            <pc:sldMk cId="3489714594" sldId="294"/>
            <ac:spMk id="2" creationId="{3E60F5E2-D1DF-5F48-A6A3-4D3EF4D70B65}"/>
          </ac:spMkLst>
        </pc:spChg>
        <pc:spChg chg="mod">
          <ac:chgData name="Joe Ulatowski" userId="0a84b717-a0cc-4147-b5f3-aa95a30973c1" providerId="ADAL" clId="{58608CA6-0868-52FD-9AF2-B0746F623136}" dt="2026-07-06T18:18:20.297" v="80" actId="114"/>
          <ac:spMkLst>
            <pc:docMk/>
            <pc:sldMk cId="3489714594" sldId="294"/>
            <ac:spMk id="3" creationId="{ABDA462E-F3B3-FE02-DB7D-EF1BE53A8BD1}"/>
          </ac:spMkLst>
        </pc:spChg>
      </pc:sldChg>
      <pc:sldChg chg="modSp mod">
        <pc:chgData name="Joe Ulatowski" userId="0a84b717-a0cc-4147-b5f3-aa95a30973c1" providerId="ADAL" clId="{58608CA6-0868-52FD-9AF2-B0746F623136}" dt="2026-07-06T18:18:06.328" v="79" actId="255"/>
        <pc:sldMkLst>
          <pc:docMk/>
          <pc:sldMk cId="4253652100" sldId="295"/>
        </pc:sldMkLst>
        <pc:spChg chg="mod">
          <ac:chgData name="Joe Ulatowski" userId="0a84b717-a0cc-4147-b5f3-aa95a30973c1" providerId="ADAL" clId="{58608CA6-0868-52FD-9AF2-B0746F623136}" dt="2026-07-06T18:18:06.328" v="79" actId="255"/>
          <ac:spMkLst>
            <pc:docMk/>
            <pc:sldMk cId="4253652100" sldId="295"/>
            <ac:spMk id="2" creationId="{9C4612DE-504E-5084-5542-FCD677DF26A7}"/>
          </ac:spMkLst>
        </pc:spChg>
      </pc:sldChg>
      <pc:sldChg chg="modSp mod">
        <pc:chgData name="Joe Ulatowski" userId="0a84b717-a0cc-4147-b5f3-aa95a30973c1" providerId="ADAL" clId="{58608CA6-0868-52FD-9AF2-B0746F623136}" dt="2026-07-06T18:19:06.523" v="87" actId="255"/>
        <pc:sldMkLst>
          <pc:docMk/>
          <pc:sldMk cId="1656890585" sldId="297"/>
        </pc:sldMkLst>
        <pc:spChg chg="mod">
          <ac:chgData name="Joe Ulatowski" userId="0a84b717-a0cc-4147-b5f3-aa95a30973c1" providerId="ADAL" clId="{58608CA6-0868-52FD-9AF2-B0746F623136}" dt="2026-07-06T18:19:06.523" v="87" actId="255"/>
          <ac:spMkLst>
            <pc:docMk/>
            <pc:sldMk cId="1656890585" sldId="297"/>
            <ac:spMk id="2" creationId="{59971C2B-6600-88DB-12E4-C7D1D0A66846}"/>
          </ac:spMkLst>
        </pc:spChg>
        <pc:spChg chg="mod">
          <ac:chgData name="Joe Ulatowski" userId="0a84b717-a0cc-4147-b5f3-aa95a30973c1" providerId="ADAL" clId="{58608CA6-0868-52FD-9AF2-B0746F623136}" dt="2026-07-06T18:16:20.273" v="54" actId="113"/>
          <ac:spMkLst>
            <pc:docMk/>
            <pc:sldMk cId="1656890585" sldId="297"/>
            <ac:spMk id="3" creationId="{F0024C61-6034-A394-7BF9-5EAB7B6EADA4}"/>
          </ac:spMkLst>
        </pc:spChg>
      </pc:sldChg>
      <pc:sldChg chg="modSp mod">
        <pc:chgData name="Joe Ulatowski" userId="0a84b717-a0cc-4147-b5f3-aa95a30973c1" providerId="ADAL" clId="{58608CA6-0868-52FD-9AF2-B0746F623136}" dt="2026-07-06T18:37:58.605" v="900" actId="255"/>
        <pc:sldMkLst>
          <pc:docMk/>
          <pc:sldMk cId="2477582416" sldId="302"/>
        </pc:sldMkLst>
        <pc:spChg chg="mod">
          <ac:chgData name="Joe Ulatowski" userId="0a84b717-a0cc-4147-b5f3-aa95a30973c1" providerId="ADAL" clId="{58608CA6-0868-52FD-9AF2-B0746F623136}" dt="2026-07-06T18:37:58.605" v="900" actId="255"/>
          <ac:spMkLst>
            <pc:docMk/>
            <pc:sldMk cId="2477582416" sldId="302"/>
            <ac:spMk id="2" creationId="{37A1AD7E-41E6-7CAD-E35D-6C0276B5A82B}"/>
          </ac:spMkLst>
        </pc:spChg>
      </pc:sldChg>
      <pc:sldChg chg="modSp mod ord">
        <pc:chgData name="Joe Ulatowski" userId="0a84b717-a0cc-4147-b5f3-aa95a30973c1" providerId="ADAL" clId="{58608CA6-0868-52FD-9AF2-B0746F623136}" dt="2026-07-06T18:44:52.111" v="974" actId="20577"/>
        <pc:sldMkLst>
          <pc:docMk/>
          <pc:sldMk cId="2895037869" sldId="306"/>
        </pc:sldMkLst>
        <pc:spChg chg="mod">
          <ac:chgData name="Joe Ulatowski" userId="0a84b717-a0cc-4147-b5f3-aa95a30973c1" providerId="ADAL" clId="{58608CA6-0868-52FD-9AF2-B0746F623136}" dt="2026-07-06T18:41:12.748" v="940" actId="255"/>
          <ac:spMkLst>
            <pc:docMk/>
            <pc:sldMk cId="2895037869" sldId="306"/>
            <ac:spMk id="2" creationId="{98C893FF-A539-6F55-67EA-9A1E7CA30FD4}"/>
          </ac:spMkLst>
        </pc:spChg>
        <pc:spChg chg="mod">
          <ac:chgData name="Joe Ulatowski" userId="0a84b717-a0cc-4147-b5f3-aa95a30973c1" providerId="ADAL" clId="{58608CA6-0868-52FD-9AF2-B0746F623136}" dt="2026-07-06T18:44:52.111" v="974" actId="20577"/>
          <ac:spMkLst>
            <pc:docMk/>
            <pc:sldMk cId="2895037869" sldId="306"/>
            <ac:spMk id="3" creationId="{280888B3-763A-F980-0A12-0EE1D0619E5B}"/>
          </ac:spMkLst>
        </pc:spChg>
      </pc:sldChg>
      <pc:sldChg chg="modSp mod ord">
        <pc:chgData name="Joe Ulatowski" userId="0a84b717-a0cc-4147-b5f3-aa95a30973c1" providerId="ADAL" clId="{58608CA6-0868-52FD-9AF2-B0746F623136}" dt="2026-07-06T18:48:48.619" v="1151" actId="113"/>
        <pc:sldMkLst>
          <pc:docMk/>
          <pc:sldMk cId="203661683" sldId="307"/>
        </pc:sldMkLst>
        <pc:spChg chg="mod">
          <ac:chgData name="Joe Ulatowski" userId="0a84b717-a0cc-4147-b5f3-aa95a30973c1" providerId="ADAL" clId="{58608CA6-0868-52FD-9AF2-B0746F623136}" dt="2026-07-06T18:35:24.225" v="817" actId="20577"/>
          <ac:spMkLst>
            <pc:docMk/>
            <pc:sldMk cId="203661683" sldId="307"/>
            <ac:spMk id="2" creationId="{108C9453-C0BC-4AAE-1FC1-2B45A10D0D44}"/>
          </ac:spMkLst>
        </pc:spChg>
        <pc:spChg chg="mod">
          <ac:chgData name="Joe Ulatowski" userId="0a84b717-a0cc-4147-b5f3-aa95a30973c1" providerId="ADAL" clId="{58608CA6-0868-52FD-9AF2-B0746F623136}" dt="2026-07-06T18:48:48.619" v="1151" actId="113"/>
          <ac:spMkLst>
            <pc:docMk/>
            <pc:sldMk cId="203661683" sldId="307"/>
            <ac:spMk id="3" creationId="{AC99FC33-A1B8-31FA-1712-1AF868097ABD}"/>
          </ac:spMkLst>
        </pc:spChg>
      </pc:sldChg>
      <pc:sldChg chg="modSp mod">
        <pc:chgData name="Joe Ulatowski" userId="0a84b717-a0cc-4147-b5f3-aa95a30973c1" providerId="ADAL" clId="{58608CA6-0868-52FD-9AF2-B0746F623136}" dt="2026-07-06T18:46:26.348" v="1028" actId="20577"/>
        <pc:sldMkLst>
          <pc:docMk/>
          <pc:sldMk cId="4149575863" sldId="308"/>
        </pc:sldMkLst>
        <pc:spChg chg="mod">
          <ac:chgData name="Joe Ulatowski" userId="0a84b717-a0cc-4147-b5f3-aa95a30973c1" providerId="ADAL" clId="{58608CA6-0868-52FD-9AF2-B0746F623136}" dt="2026-07-06T18:46:26.348" v="1028" actId="20577"/>
          <ac:spMkLst>
            <pc:docMk/>
            <pc:sldMk cId="4149575863" sldId="308"/>
            <ac:spMk id="3" creationId="{9E04D0DD-AB46-9B08-3F75-4DBC96C09438}"/>
          </ac:spMkLst>
        </pc:spChg>
      </pc:sldChg>
      <pc:sldChg chg="modSp mod ord">
        <pc:chgData name="Joe Ulatowski" userId="0a84b717-a0cc-4147-b5f3-aa95a30973c1" providerId="ADAL" clId="{58608CA6-0868-52FD-9AF2-B0746F623136}" dt="2026-07-06T18:32:46.425" v="776" actId="255"/>
        <pc:sldMkLst>
          <pc:docMk/>
          <pc:sldMk cId="3255700639" sldId="310"/>
        </pc:sldMkLst>
        <pc:spChg chg="mod">
          <ac:chgData name="Joe Ulatowski" userId="0a84b717-a0cc-4147-b5f3-aa95a30973c1" providerId="ADAL" clId="{58608CA6-0868-52FD-9AF2-B0746F623136}" dt="2026-07-06T18:32:46.425" v="776" actId="255"/>
          <ac:spMkLst>
            <pc:docMk/>
            <pc:sldMk cId="3255700639" sldId="310"/>
            <ac:spMk id="2" creationId="{2D8B9096-EF96-7FB3-523D-BF08E784A105}"/>
          </ac:spMkLst>
        </pc:spChg>
      </pc:sldChg>
      <pc:sldChg chg="addSp modSp mod ord">
        <pc:chgData name="Joe Ulatowski" userId="0a84b717-a0cc-4147-b5f3-aa95a30973c1" providerId="ADAL" clId="{58608CA6-0868-52FD-9AF2-B0746F623136}" dt="2026-07-06T18:34:28.242" v="806" actId="20577"/>
        <pc:sldMkLst>
          <pc:docMk/>
          <pc:sldMk cId="4266385215" sldId="312"/>
        </pc:sldMkLst>
        <pc:spChg chg="mod">
          <ac:chgData name="Joe Ulatowski" userId="0a84b717-a0cc-4147-b5f3-aa95a30973c1" providerId="ADAL" clId="{58608CA6-0868-52FD-9AF2-B0746F623136}" dt="2026-07-06T18:34:28.242" v="806" actId="20577"/>
          <ac:spMkLst>
            <pc:docMk/>
            <pc:sldMk cId="4266385215" sldId="312"/>
            <ac:spMk id="2" creationId="{EE904A95-E273-0A4F-6669-0DDE3FD3CF77}"/>
          </ac:spMkLst>
        </pc:spChg>
        <pc:spChg chg="add mod">
          <ac:chgData name="Joe Ulatowski" userId="0a84b717-a0cc-4147-b5f3-aa95a30973c1" providerId="ADAL" clId="{58608CA6-0868-52FD-9AF2-B0746F623136}" dt="2026-07-06T18:15:41.048" v="11" actId="1076"/>
          <ac:spMkLst>
            <pc:docMk/>
            <pc:sldMk cId="4266385215" sldId="312"/>
            <ac:spMk id="12" creationId="{3784E1AF-C304-E407-51BB-C473FFE96B5D}"/>
          </ac:spMkLst>
        </pc:spChg>
        <pc:spChg chg="add mod">
          <ac:chgData name="Joe Ulatowski" userId="0a84b717-a0cc-4147-b5f3-aa95a30973c1" providerId="ADAL" clId="{58608CA6-0868-52FD-9AF2-B0746F623136}" dt="2026-07-06T18:15:51.248" v="20" actId="1076"/>
          <ac:spMkLst>
            <pc:docMk/>
            <pc:sldMk cId="4266385215" sldId="312"/>
            <ac:spMk id="13" creationId="{30CB181A-C782-D2D3-110E-36F66E7D7182}"/>
          </ac:spMkLst>
        </pc:spChg>
      </pc:sldChg>
      <pc:sldChg chg="modSp new mod">
        <pc:chgData name="Joe Ulatowski" userId="0a84b717-a0cc-4147-b5f3-aa95a30973c1" providerId="ADAL" clId="{58608CA6-0868-52FD-9AF2-B0746F623136}" dt="2026-07-06T18:31:48.747" v="769" actId="115"/>
        <pc:sldMkLst>
          <pc:docMk/>
          <pc:sldMk cId="1011929988" sldId="313"/>
        </pc:sldMkLst>
        <pc:spChg chg="mod">
          <ac:chgData name="Joe Ulatowski" userId="0a84b717-a0cc-4147-b5f3-aa95a30973c1" providerId="ADAL" clId="{58608CA6-0868-52FD-9AF2-B0746F623136}" dt="2026-07-06T18:20:15.293" v="123" actId="255"/>
          <ac:spMkLst>
            <pc:docMk/>
            <pc:sldMk cId="1011929988" sldId="313"/>
            <ac:spMk id="2" creationId="{AD5C9BB5-4E08-AB55-962C-73A64E24F6D7}"/>
          </ac:spMkLst>
        </pc:spChg>
        <pc:spChg chg="mod">
          <ac:chgData name="Joe Ulatowski" userId="0a84b717-a0cc-4147-b5f3-aa95a30973c1" providerId="ADAL" clId="{58608CA6-0868-52FD-9AF2-B0746F623136}" dt="2026-07-06T18:31:48.747" v="769" actId="115"/>
          <ac:spMkLst>
            <pc:docMk/>
            <pc:sldMk cId="1011929988" sldId="313"/>
            <ac:spMk id="3" creationId="{F1F3ECE4-DF29-87C9-393F-FE11C7085000}"/>
          </ac:spMkLst>
        </pc:spChg>
      </pc:sldChg>
      <pc:sldChg chg="addSp delSp modSp add mod">
        <pc:chgData name="Joe Ulatowski" userId="0a84b717-a0cc-4147-b5f3-aa95a30973c1" providerId="ADAL" clId="{58608CA6-0868-52FD-9AF2-B0746F623136}" dt="2026-07-06T18:45:48.217" v="979" actId="1076"/>
        <pc:sldMkLst>
          <pc:docMk/>
          <pc:sldMk cId="3675207588" sldId="314"/>
        </pc:sldMkLst>
        <pc:spChg chg="del mod">
          <ac:chgData name="Joe Ulatowski" userId="0a84b717-a0cc-4147-b5f3-aa95a30973c1" providerId="ADAL" clId="{58608CA6-0868-52FD-9AF2-B0746F623136}" dt="2026-07-06T18:45:28.150" v="975" actId="478"/>
          <ac:spMkLst>
            <pc:docMk/>
            <pc:sldMk cId="3675207588" sldId="314"/>
            <ac:spMk id="3" creationId="{FF7450D0-8335-0733-A6C2-49D922BD9BD5}"/>
          </ac:spMkLst>
        </pc:spChg>
        <pc:spChg chg="add del mod">
          <ac:chgData name="Joe Ulatowski" userId="0a84b717-a0cc-4147-b5f3-aa95a30973c1" providerId="ADAL" clId="{58608CA6-0868-52FD-9AF2-B0746F623136}" dt="2026-07-06T18:45:30.558" v="976" actId="478"/>
          <ac:spMkLst>
            <pc:docMk/>
            <pc:sldMk cId="3675207588" sldId="314"/>
            <ac:spMk id="13" creationId="{B3010165-A3C3-5A5B-76C2-FC66CED50231}"/>
          </ac:spMkLst>
        </pc:spChg>
        <pc:picChg chg="add mod">
          <ac:chgData name="Joe Ulatowski" userId="0a84b717-a0cc-4147-b5f3-aa95a30973c1" providerId="ADAL" clId="{58608CA6-0868-52FD-9AF2-B0746F623136}" dt="2026-07-06T18:45:48.217" v="979" actId="1076"/>
          <ac:picMkLst>
            <pc:docMk/>
            <pc:sldMk cId="3675207588" sldId="314"/>
            <ac:picMk id="5" creationId="{3381806F-061E-73A3-ADE3-0A4887DD235B}"/>
          </ac:picMkLst>
        </pc:picChg>
        <pc:inkChg chg="add mod">
          <ac:chgData name="Joe Ulatowski" userId="0a84b717-a0cc-4147-b5f3-aa95a30973c1" providerId="ADAL" clId="{58608CA6-0868-52FD-9AF2-B0746F623136}" dt="2026-07-06T18:45:48.217" v="979" actId="1076"/>
          <ac:inkMkLst>
            <pc:docMk/>
            <pc:sldMk cId="3675207588" sldId="314"/>
            <ac:inkMk id="6" creationId="{227BD920-F69C-102C-D36C-1F5B93E30868}"/>
          </ac:inkMkLst>
        </pc:inkChg>
        <pc:inkChg chg="add mod">
          <ac:chgData name="Joe Ulatowski" userId="0a84b717-a0cc-4147-b5f3-aa95a30973c1" providerId="ADAL" clId="{58608CA6-0868-52FD-9AF2-B0746F623136}" dt="2026-07-06T18:45:48.217" v="979" actId="1076"/>
          <ac:inkMkLst>
            <pc:docMk/>
            <pc:sldMk cId="3675207588" sldId="314"/>
            <ac:inkMk id="7" creationId="{D9717636-FB9E-2A15-86FB-AF99A7A86155}"/>
          </ac:inkMkLst>
        </pc:inkChg>
        <pc:inkChg chg="add mod">
          <ac:chgData name="Joe Ulatowski" userId="0a84b717-a0cc-4147-b5f3-aa95a30973c1" providerId="ADAL" clId="{58608CA6-0868-52FD-9AF2-B0746F623136}" dt="2026-07-06T18:45:48.217" v="979" actId="1076"/>
          <ac:inkMkLst>
            <pc:docMk/>
            <pc:sldMk cId="3675207588" sldId="314"/>
            <ac:inkMk id="8" creationId="{036ABF15-9CED-D0B4-BDF2-6A06A22A8D8F}"/>
          </ac:inkMkLst>
        </pc:inkChg>
        <pc:inkChg chg="add mod">
          <ac:chgData name="Joe Ulatowski" userId="0a84b717-a0cc-4147-b5f3-aa95a30973c1" providerId="ADAL" clId="{58608CA6-0868-52FD-9AF2-B0746F623136}" dt="2026-07-06T18:45:48.217" v="979" actId="1076"/>
          <ac:inkMkLst>
            <pc:docMk/>
            <pc:sldMk cId="3675207588" sldId="314"/>
            <ac:inkMk id="9" creationId="{5495453C-5188-167C-BCCF-0567D64C177F}"/>
          </ac:inkMkLst>
        </pc:inkChg>
        <pc:inkChg chg="add mod">
          <ac:chgData name="Joe Ulatowski" userId="0a84b717-a0cc-4147-b5f3-aa95a30973c1" providerId="ADAL" clId="{58608CA6-0868-52FD-9AF2-B0746F623136}" dt="2026-07-06T18:45:48.217" v="979" actId="1076"/>
          <ac:inkMkLst>
            <pc:docMk/>
            <pc:sldMk cId="3675207588" sldId="314"/>
            <ac:inkMk id="10" creationId="{06C98482-C018-85CB-7F61-B92CF64B4F08}"/>
          </ac:inkMkLst>
        </pc:inkChg>
        <pc:inkChg chg="add del">
          <ac:chgData name="Joe Ulatowski" userId="0a84b717-a0cc-4147-b5f3-aa95a30973c1" providerId="ADAL" clId="{58608CA6-0868-52FD-9AF2-B0746F623136}" dt="2026-07-06T18:43:20.505" v="969" actId="9405"/>
          <ac:inkMkLst>
            <pc:docMk/>
            <pc:sldMk cId="3675207588" sldId="314"/>
            <ac:inkMk id="11" creationId="{6D3C572E-ED3A-3DBC-3F6F-3B9EDFAF4EF0}"/>
          </ac:inkMkLst>
        </pc:inkChg>
      </pc:sldChg>
      <pc:sldChg chg="modSp add mod ord">
        <pc:chgData name="Joe Ulatowski" userId="0a84b717-a0cc-4147-b5f3-aa95a30973c1" providerId="ADAL" clId="{58608CA6-0868-52FD-9AF2-B0746F623136}" dt="2026-07-06T18:51:23.632" v="1576" actId="20577"/>
        <pc:sldMkLst>
          <pc:docMk/>
          <pc:sldMk cId="97437134" sldId="315"/>
        </pc:sldMkLst>
        <pc:spChg chg="mod">
          <ac:chgData name="Joe Ulatowski" userId="0a84b717-a0cc-4147-b5f3-aa95a30973c1" providerId="ADAL" clId="{58608CA6-0868-52FD-9AF2-B0746F623136}" dt="2026-07-06T18:51:23.632" v="1576" actId="20577"/>
          <ac:spMkLst>
            <pc:docMk/>
            <pc:sldMk cId="97437134" sldId="315"/>
            <ac:spMk id="3" creationId="{641388C8-B6B8-B649-FCB2-78DD8F4C4D6E}"/>
          </ac:spMkLst>
        </pc:spChg>
      </pc:sldChg>
      <pc:sldChg chg="addSp modSp new mod">
        <pc:chgData name="Joe Ulatowski" userId="0a84b717-a0cc-4147-b5f3-aa95a30973c1" providerId="ADAL" clId="{58608CA6-0868-52FD-9AF2-B0746F623136}" dt="2026-07-06T18:53:24.405" v="1634" actId="1076"/>
        <pc:sldMkLst>
          <pc:docMk/>
          <pc:sldMk cId="1921306828" sldId="316"/>
        </pc:sldMkLst>
        <pc:spChg chg="mod">
          <ac:chgData name="Joe Ulatowski" userId="0a84b717-a0cc-4147-b5f3-aa95a30973c1" providerId="ADAL" clId="{58608CA6-0868-52FD-9AF2-B0746F623136}" dt="2026-07-06T18:52:54.397" v="1630" actId="255"/>
          <ac:spMkLst>
            <pc:docMk/>
            <pc:sldMk cId="1921306828" sldId="316"/>
            <ac:spMk id="2" creationId="{9E242C3F-F4D9-E0B9-236D-FAFE1103EF47}"/>
          </ac:spMkLst>
        </pc:spChg>
        <pc:picChg chg="add mod">
          <ac:chgData name="Joe Ulatowski" userId="0a84b717-a0cc-4147-b5f3-aa95a30973c1" providerId="ADAL" clId="{58608CA6-0868-52FD-9AF2-B0746F623136}" dt="2026-07-06T18:53:24.405" v="1634" actId="1076"/>
          <ac:picMkLst>
            <pc:docMk/>
            <pc:sldMk cId="1921306828" sldId="316"/>
            <ac:picMk id="4" creationId="{A8019B57-A6DC-C908-6795-5EE329884FDD}"/>
          </ac:picMkLst>
        </pc:picChg>
      </pc:sldChg>
      <pc:sldChg chg="modSp new mod">
        <pc:chgData name="Joe Ulatowski" userId="0a84b717-a0cc-4147-b5f3-aa95a30973c1" providerId="ADAL" clId="{58608CA6-0868-52FD-9AF2-B0746F623136}" dt="2026-07-06T18:55:46.454" v="2005" actId="2711"/>
        <pc:sldMkLst>
          <pc:docMk/>
          <pc:sldMk cId="3101800913" sldId="317"/>
        </pc:sldMkLst>
        <pc:spChg chg="mod">
          <ac:chgData name="Joe Ulatowski" userId="0a84b717-a0cc-4147-b5f3-aa95a30973c1" providerId="ADAL" clId="{58608CA6-0868-52FD-9AF2-B0746F623136}" dt="2026-07-06T18:55:46.454" v="2005" actId="2711"/>
          <ac:spMkLst>
            <pc:docMk/>
            <pc:sldMk cId="3101800913" sldId="317"/>
            <ac:spMk id="2" creationId="{D44A3555-BAFE-78BE-6743-3259289FBB4B}"/>
          </ac:spMkLst>
        </pc:spChg>
        <pc:spChg chg="mod">
          <ac:chgData name="Joe Ulatowski" userId="0a84b717-a0cc-4147-b5f3-aa95a30973c1" providerId="ADAL" clId="{58608CA6-0868-52FD-9AF2-B0746F623136}" dt="2026-07-06T18:55:34.368" v="2003" actId="1076"/>
          <ac:spMkLst>
            <pc:docMk/>
            <pc:sldMk cId="3101800913" sldId="317"/>
            <ac:spMk id="3" creationId="{5D54C6EA-89EB-24CF-DC84-C3243EF56E5F}"/>
          </ac:spMkLst>
        </pc:spChg>
      </pc:sldChg>
    </pc:docChg>
  </pc:docChgLst>
  <pc:docChgLst>
    <pc:chgData name="Joe Ulatowski" userId="0a84b717-a0cc-4147-b5f3-aa95a30973c1" providerId="ADAL" clId="{907BD24F-4C71-4CDD-91C7-1D76613BD88D}"/>
    <pc:docChg chg="undo custSel addSld delSld modSld sldOrd delMainMaster">
      <pc:chgData name="Joe Ulatowski" userId="0a84b717-a0cc-4147-b5f3-aa95a30973c1" providerId="ADAL" clId="{907BD24F-4C71-4CDD-91C7-1D76613BD88D}" dt="2026-06-22T02:35:27.592" v="11844" actId="20577"/>
      <pc:docMkLst>
        <pc:docMk/>
      </pc:docMkLst>
      <pc:sldChg chg="modSp new mod ord">
        <pc:chgData name="Joe Ulatowski" userId="0a84b717-a0cc-4147-b5f3-aa95a30973c1" providerId="ADAL" clId="{907BD24F-4C71-4CDD-91C7-1D76613BD88D}" dt="2026-06-08T02:12:15.695" v="9889" actId="20577"/>
        <pc:sldMkLst>
          <pc:docMk/>
          <pc:sldMk cId="3973016371" sldId="288"/>
        </pc:sldMkLst>
        <pc:spChg chg="mod">
          <ac:chgData name="Joe Ulatowski" userId="0a84b717-a0cc-4147-b5f3-aa95a30973c1" providerId="ADAL" clId="{907BD24F-4C71-4CDD-91C7-1D76613BD88D}" dt="2026-06-08T02:09:42.158" v="9156" actId="20577"/>
          <ac:spMkLst>
            <pc:docMk/>
            <pc:sldMk cId="3973016371" sldId="288"/>
            <ac:spMk id="2" creationId="{8C4BC95F-D3C6-0C7F-9B25-E0B580A65550}"/>
          </ac:spMkLst>
        </pc:spChg>
        <pc:spChg chg="mod">
          <ac:chgData name="Joe Ulatowski" userId="0a84b717-a0cc-4147-b5f3-aa95a30973c1" providerId="ADAL" clId="{907BD24F-4C71-4CDD-91C7-1D76613BD88D}" dt="2026-06-08T02:12:15.695" v="9889" actId="20577"/>
          <ac:spMkLst>
            <pc:docMk/>
            <pc:sldMk cId="3973016371" sldId="288"/>
            <ac:spMk id="3" creationId="{06CAC80D-2062-0171-2BA4-C59D7BB18A58}"/>
          </ac:spMkLst>
        </pc:spChg>
      </pc:sldChg>
      <pc:sldChg chg="modSp add mod ord">
        <pc:chgData name="Joe Ulatowski" userId="0a84b717-a0cc-4147-b5f3-aa95a30973c1" providerId="ADAL" clId="{907BD24F-4C71-4CDD-91C7-1D76613BD88D}" dt="2026-06-08T01:46:48.982" v="6274" actId="27636"/>
        <pc:sldMkLst>
          <pc:docMk/>
          <pc:sldMk cId="1240443321" sldId="289"/>
        </pc:sldMkLst>
        <pc:spChg chg="mod">
          <ac:chgData name="Joe Ulatowski" userId="0a84b717-a0cc-4147-b5f3-aa95a30973c1" providerId="ADAL" clId="{907BD24F-4C71-4CDD-91C7-1D76613BD88D}" dt="2026-06-08T01:46:48.982" v="6274" actId="27636"/>
          <ac:spMkLst>
            <pc:docMk/>
            <pc:sldMk cId="1240443321" sldId="289"/>
            <ac:spMk id="3" creationId="{6D7470CE-AB05-3B16-9A29-D462D55C6A3E}"/>
          </ac:spMkLst>
        </pc:spChg>
      </pc:sldChg>
      <pc:sldChg chg="modSp new mod">
        <pc:chgData name="Joe Ulatowski" userId="0a84b717-a0cc-4147-b5f3-aa95a30973c1" providerId="ADAL" clId="{907BD24F-4C71-4CDD-91C7-1D76613BD88D}" dt="2026-06-08T01:29:25.562" v="4015" actId="20577"/>
        <pc:sldMkLst>
          <pc:docMk/>
          <pc:sldMk cId="2737221772" sldId="291"/>
        </pc:sldMkLst>
        <pc:spChg chg="mod">
          <ac:chgData name="Joe Ulatowski" userId="0a84b717-a0cc-4147-b5f3-aa95a30973c1" providerId="ADAL" clId="{907BD24F-4C71-4CDD-91C7-1D76613BD88D}" dt="2026-06-08T01:17:56.133" v="2607" actId="20577"/>
          <ac:spMkLst>
            <pc:docMk/>
            <pc:sldMk cId="2737221772" sldId="291"/>
            <ac:spMk id="2" creationId="{41573670-83E1-8BE4-B78E-46BED3628EEA}"/>
          </ac:spMkLst>
        </pc:spChg>
        <pc:spChg chg="mod">
          <ac:chgData name="Joe Ulatowski" userId="0a84b717-a0cc-4147-b5f3-aa95a30973c1" providerId="ADAL" clId="{907BD24F-4C71-4CDD-91C7-1D76613BD88D}" dt="2026-06-08T01:29:25.562" v="4015" actId="20577"/>
          <ac:spMkLst>
            <pc:docMk/>
            <pc:sldMk cId="2737221772" sldId="291"/>
            <ac:spMk id="3" creationId="{DB900BA2-ED3F-5F56-0A8E-0D7A44274212}"/>
          </ac:spMkLst>
        </pc:spChg>
      </pc:sldChg>
      <pc:sldChg chg="modSp add mod">
        <pc:chgData name="Joe Ulatowski" userId="0a84b717-a0cc-4147-b5f3-aa95a30973c1" providerId="ADAL" clId="{907BD24F-4C71-4CDD-91C7-1D76613BD88D}" dt="2026-06-08T01:20:22.269" v="3144" actId="20577"/>
        <pc:sldMkLst>
          <pc:docMk/>
          <pc:sldMk cId="3996060548" sldId="292"/>
        </pc:sldMkLst>
        <pc:spChg chg="mod">
          <ac:chgData name="Joe Ulatowski" userId="0a84b717-a0cc-4147-b5f3-aa95a30973c1" providerId="ADAL" clId="{907BD24F-4C71-4CDD-91C7-1D76613BD88D}" dt="2026-06-08T01:20:22.269" v="3144" actId="20577"/>
          <ac:spMkLst>
            <pc:docMk/>
            <pc:sldMk cId="3996060548" sldId="292"/>
            <ac:spMk id="3" creationId="{00AB2374-0367-6E7C-349C-F71B603C1610}"/>
          </ac:spMkLst>
        </pc:spChg>
      </pc:sldChg>
      <pc:sldChg chg="modSp add mod">
        <pc:chgData name="Joe Ulatowski" userId="0a84b717-a0cc-4147-b5f3-aa95a30973c1" providerId="ADAL" clId="{907BD24F-4C71-4CDD-91C7-1D76613BD88D}" dt="2026-06-08T01:32:04.478" v="4373" actId="113"/>
        <pc:sldMkLst>
          <pc:docMk/>
          <pc:sldMk cId="3795210910" sldId="293"/>
        </pc:sldMkLst>
        <pc:spChg chg="mod">
          <ac:chgData name="Joe Ulatowski" userId="0a84b717-a0cc-4147-b5f3-aa95a30973c1" providerId="ADAL" clId="{907BD24F-4C71-4CDD-91C7-1D76613BD88D}" dt="2026-06-08T01:32:04.478" v="4373" actId="113"/>
          <ac:spMkLst>
            <pc:docMk/>
            <pc:sldMk cId="3795210910" sldId="293"/>
            <ac:spMk id="3" creationId="{43E218F7-BF49-32AA-292E-1C6EF636E97D}"/>
          </ac:spMkLst>
        </pc:spChg>
      </pc:sldChg>
      <pc:sldChg chg="modSp new mod">
        <pc:chgData name="Joe Ulatowski" userId="0a84b717-a0cc-4147-b5f3-aa95a30973c1" providerId="ADAL" clId="{907BD24F-4C71-4CDD-91C7-1D76613BD88D}" dt="2026-06-08T01:35:54.126" v="5180" actId="20577"/>
        <pc:sldMkLst>
          <pc:docMk/>
          <pc:sldMk cId="3489714594" sldId="294"/>
        </pc:sldMkLst>
        <pc:spChg chg="mod">
          <ac:chgData name="Joe Ulatowski" userId="0a84b717-a0cc-4147-b5f3-aa95a30973c1" providerId="ADAL" clId="{907BD24F-4C71-4CDD-91C7-1D76613BD88D}" dt="2026-06-08T01:33:05.606" v="4417" actId="20577"/>
          <ac:spMkLst>
            <pc:docMk/>
            <pc:sldMk cId="3489714594" sldId="294"/>
            <ac:spMk id="2" creationId="{3E60F5E2-D1DF-5F48-A6A3-4D3EF4D70B65}"/>
          </ac:spMkLst>
        </pc:spChg>
        <pc:spChg chg="mod">
          <ac:chgData name="Joe Ulatowski" userId="0a84b717-a0cc-4147-b5f3-aa95a30973c1" providerId="ADAL" clId="{907BD24F-4C71-4CDD-91C7-1D76613BD88D}" dt="2026-06-08T01:35:54.126" v="5180" actId="20577"/>
          <ac:spMkLst>
            <pc:docMk/>
            <pc:sldMk cId="3489714594" sldId="294"/>
            <ac:spMk id="3" creationId="{ABDA462E-F3B3-FE02-DB7D-EF1BE53A8BD1}"/>
          </ac:spMkLst>
        </pc:spChg>
      </pc:sldChg>
      <pc:sldChg chg="modSp add mod">
        <pc:chgData name="Joe Ulatowski" userId="0a84b717-a0cc-4147-b5f3-aa95a30973c1" providerId="ADAL" clId="{907BD24F-4C71-4CDD-91C7-1D76613BD88D}" dt="2026-06-08T01:38:41.481" v="5699" actId="27636"/>
        <pc:sldMkLst>
          <pc:docMk/>
          <pc:sldMk cId="4253652100" sldId="295"/>
        </pc:sldMkLst>
        <pc:spChg chg="mod">
          <ac:chgData name="Joe Ulatowski" userId="0a84b717-a0cc-4147-b5f3-aa95a30973c1" providerId="ADAL" clId="{907BD24F-4C71-4CDD-91C7-1D76613BD88D}" dt="2026-06-08T01:38:41.481" v="5699" actId="27636"/>
          <ac:spMkLst>
            <pc:docMk/>
            <pc:sldMk cId="4253652100" sldId="295"/>
            <ac:spMk id="3" creationId="{63CCED04-0179-40DF-55F0-F4CBA840AB51}"/>
          </ac:spMkLst>
        </pc:spChg>
      </pc:sldChg>
      <pc:sldChg chg="modSp new mod">
        <pc:chgData name="Joe Ulatowski" userId="0a84b717-a0cc-4147-b5f3-aa95a30973c1" providerId="ADAL" clId="{907BD24F-4C71-4CDD-91C7-1D76613BD88D}" dt="2026-06-08T01:45:53.623" v="6272" actId="20577"/>
        <pc:sldMkLst>
          <pc:docMk/>
          <pc:sldMk cId="1656890585" sldId="297"/>
        </pc:sldMkLst>
        <pc:spChg chg="mod">
          <ac:chgData name="Joe Ulatowski" userId="0a84b717-a0cc-4147-b5f3-aa95a30973c1" providerId="ADAL" clId="{907BD24F-4C71-4CDD-91C7-1D76613BD88D}" dt="2026-06-08T01:45:09.076" v="6079" actId="20577"/>
          <ac:spMkLst>
            <pc:docMk/>
            <pc:sldMk cId="1656890585" sldId="297"/>
            <ac:spMk id="2" creationId="{59971C2B-6600-88DB-12E4-C7D1D0A66846}"/>
          </ac:spMkLst>
        </pc:spChg>
        <pc:spChg chg="mod">
          <ac:chgData name="Joe Ulatowski" userId="0a84b717-a0cc-4147-b5f3-aa95a30973c1" providerId="ADAL" clId="{907BD24F-4C71-4CDD-91C7-1D76613BD88D}" dt="2026-06-08T01:45:53.623" v="6272" actId="20577"/>
          <ac:spMkLst>
            <pc:docMk/>
            <pc:sldMk cId="1656890585" sldId="297"/>
            <ac:spMk id="3" creationId="{F0024C61-6034-A394-7BF9-5EAB7B6EADA4}"/>
          </ac:spMkLst>
        </pc:spChg>
      </pc:sldChg>
      <pc:sldChg chg="modSp new mod">
        <pc:chgData name="Joe Ulatowski" userId="0a84b717-a0cc-4147-b5f3-aa95a30973c1" providerId="ADAL" clId="{907BD24F-4C71-4CDD-91C7-1D76613BD88D}" dt="2026-06-08T02:09:10.147" v="9117" actId="20577"/>
        <pc:sldMkLst>
          <pc:docMk/>
          <pc:sldMk cId="1009092368" sldId="299"/>
        </pc:sldMkLst>
        <pc:spChg chg="mod">
          <ac:chgData name="Joe Ulatowski" userId="0a84b717-a0cc-4147-b5f3-aa95a30973c1" providerId="ADAL" clId="{907BD24F-4C71-4CDD-91C7-1D76613BD88D}" dt="2026-06-08T02:09:10.147" v="9117" actId="20577"/>
          <ac:spMkLst>
            <pc:docMk/>
            <pc:sldMk cId="1009092368" sldId="299"/>
            <ac:spMk id="2" creationId="{3FFBF745-FD4A-B594-F969-6FE832351957}"/>
          </ac:spMkLst>
        </pc:spChg>
        <pc:spChg chg="mod">
          <ac:chgData name="Joe Ulatowski" userId="0a84b717-a0cc-4147-b5f3-aa95a30973c1" providerId="ADAL" clId="{907BD24F-4C71-4CDD-91C7-1D76613BD88D}" dt="2026-06-08T01:53:59.297" v="7176" actId="20577"/>
          <ac:spMkLst>
            <pc:docMk/>
            <pc:sldMk cId="1009092368" sldId="299"/>
            <ac:spMk id="3" creationId="{40DE7418-6E06-F0DF-C43F-425BAA5DCCD8}"/>
          </ac:spMkLst>
        </pc:spChg>
      </pc:sldChg>
      <pc:sldChg chg="modSp add mod">
        <pc:chgData name="Joe Ulatowski" userId="0a84b717-a0cc-4147-b5f3-aa95a30973c1" providerId="ADAL" clId="{907BD24F-4C71-4CDD-91C7-1D76613BD88D}" dt="2026-06-08T02:09:14.890" v="9124" actId="20577"/>
        <pc:sldMkLst>
          <pc:docMk/>
          <pc:sldMk cId="3305002274" sldId="300"/>
        </pc:sldMkLst>
        <pc:spChg chg="mod">
          <ac:chgData name="Joe Ulatowski" userId="0a84b717-a0cc-4147-b5f3-aa95a30973c1" providerId="ADAL" clId="{907BD24F-4C71-4CDD-91C7-1D76613BD88D}" dt="2026-06-08T02:09:14.890" v="9124" actId="20577"/>
          <ac:spMkLst>
            <pc:docMk/>
            <pc:sldMk cId="3305002274" sldId="300"/>
            <ac:spMk id="2" creationId="{46BB1A69-04E1-57F1-8986-759C2F69617E}"/>
          </ac:spMkLst>
        </pc:spChg>
        <pc:spChg chg="mod">
          <ac:chgData name="Joe Ulatowski" userId="0a84b717-a0cc-4147-b5f3-aa95a30973c1" providerId="ADAL" clId="{907BD24F-4C71-4CDD-91C7-1D76613BD88D}" dt="2026-06-08T01:59:32.647" v="8029" actId="20577"/>
          <ac:spMkLst>
            <pc:docMk/>
            <pc:sldMk cId="3305002274" sldId="300"/>
            <ac:spMk id="3" creationId="{00B56CAD-1C9E-0992-9E6F-2C1E05267E51}"/>
          </ac:spMkLst>
        </pc:spChg>
      </pc:sldChg>
      <pc:sldChg chg="modSp add mod">
        <pc:chgData name="Joe Ulatowski" userId="0a84b717-a0cc-4147-b5f3-aa95a30973c1" providerId="ADAL" clId="{907BD24F-4C71-4CDD-91C7-1D76613BD88D}" dt="2026-06-08T02:09:28.142" v="9138" actId="20577"/>
        <pc:sldMkLst>
          <pc:docMk/>
          <pc:sldMk cId="131374534" sldId="301"/>
        </pc:sldMkLst>
        <pc:spChg chg="mod">
          <ac:chgData name="Joe Ulatowski" userId="0a84b717-a0cc-4147-b5f3-aa95a30973c1" providerId="ADAL" clId="{907BD24F-4C71-4CDD-91C7-1D76613BD88D}" dt="2026-06-08T02:09:28.142" v="9138" actId="20577"/>
          <ac:spMkLst>
            <pc:docMk/>
            <pc:sldMk cId="131374534" sldId="301"/>
            <ac:spMk id="2" creationId="{4CE83ECA-33C5-26FD-C0E5-2AF3FFCF016D}"/>
          </ac:spMkLst>
        </pc:spChg>
        <pc:spChg chg="mod">
          <ac:chgData name="Joe Ulatowski" userId="0a84b717-a0cc-4147-b5f3-aa95a30973c1" providerId="ADAL" clId="{907BD24F-4C71-4CDD-91C7-1D76613BD88D}" dt="2026-06-08T02:06:53.705" v="9110" actId="20577"/>
          <ac:spMkLst>
            <pc:docMk/>
            <pc:sldMk cId="131374534" sldId="301"/>
            <ac:spMk id="3" creationId="{22F1849B-5D8B-20B7-CC13-1BD350B8EDFB}"/>
          </ac:spMkLst>
        </pc:spChg>
      </pc:sldChg>
      <pc:sldChg chg="modSp add mod">
        <pc:chgData name="Joe Ulatowski" userId="0a84b717-a0cc-4147-b5f3-aa95a30973c1" providerId="ADAL" clId="{907BD24F-4C71-4CDD-91C7-1D76613BD88D}" dt="2026-06-08T02:09:21.526" v="9131" actId="20577"/>
        <pc:sldMkLst>
          <pc:docMk/>
          <pc:sldMk cId="2477582416" sldId="302"/>
        </pc:sldMkLst>
        <pc:spChg chg="mod">
          <ac:chgData name="Joe Ulatowski" userId="0a84b717-a0cc-4147-b5f3-aa95a30973c1" providerId="ADAL" clId="{907BD24F-4C71-4CDD-91C7-1D76613BD88D}" dt="2026-06-08T02:09:21.526" v="9131" actId="20577"/>
          <ac:spMkLst>
            <pc:docMk/>
            <pc:sldMk cId="2477582416" sldId="302"/>
            <ac:spMk id="2" creationId="{37A1AD7E-41E6-7CAD-E35D-6C0276B5A82B}"/>
          </ac:spMkLst>
        </pc:spChg>
        <pc:spChg chg="mod">
          <ac:chgData name="Joe Ulatowski" userId="0a84b717-a0cc-4147-b5f3-aa95a30973c1" providerId="ADAL" clId="{907BD24F-4C71-4CDD-91C7-1D76613BD88D}" dt="2026-06-08T02:02:37.955" v="8517" actId="20577"/>
          <ac:spMkLst>
            <pc:docMk/>
            <pc:sldMk cId="2477582416" sldId="302"/>
            <ac:spMk id="3" creationId="{D15EC9C0-9E25-4683-3113-6377A5B2D934}"/>
          </ac:spMkLst>
        </pc:spChg>
      </pc:sldChg>
      <pc:sldChg chg="modSp new mod">
        <pc:chgData name="Joe Ulatowski" userId="0a84b717-a0cc-4147-b5f3-aa95a30973c1" providerId="ADAL" clId="{907BD24F-4C71-4CDD-91C7-1D76613BD88D}" dt="2026-06-08T02:14:28.914" v="10369" actId="20577"/>
        <pc:sldMkLst>
          <pc:docMk/>
          <pc:sldMk cId="3668126333" sldId="303"/>
        </pc:sldMkLst>
        <pc:spChg chg="mod">
          <ac:chgData name="Joe Ulatowski" userId="0a84b717-a0cc-4147-b5f3-aa95a30973c1" providerId="ADAL" clId="{907BD24F-4C71-4CDD-91C7-1D76613BD88D}" dt="2026-06-08T02:12:40.398" v="9916" actId="20577"/>
          <ac:spMkLst>
            <pc:docMk/>
            <pc:sldMk cId="3668126333" sldId="303"/>
            <ac:spMk id="2" creationId="{B8FAA153-6496-2563-C6E7-EEA1A85B1B20}"/>
          </ac:spMkLst>
        </pc:spChg>
        <pc:spChg chg="mod">
          <ac:chgData name="Joe Ulatowski" userId="0a84b717-a0cc-4147-b5f3-aa95a30973c1" providerId="ADAL" clId="{907BD24F-4C71-4CDD-91C7-1D76613BD88D}" dt="2026-06-08T02:14:28.914" v="10369" actId="20577"/>
          <ac:spMkLst>
            <pc:docMk/>
            <pc:sldMk cId="3668126333" sldId="303"/>
            <ac:spMk id="3" creationId="{D95D5572-2DFE-0542-1EDD-23273AA081EF}"/>
          </ac:spMkLst>
        </pc:spChg>
      </pc:sldChg>
      <pc:sldChg chg="modSp new mod">
        <pc:chgData name="Joe Ulatowski" userId="0a84b717-a0cc-4147-b5f3-aa95a30973c1" providerId="ADAL" clId="{907BD24F-4C71-4CDD-91C7-1D76613BD88D}" dt="2026-06-08T02:18:14.178" v="10916" actId="20577"/>
        <pc:sldMkLst>
          <pc:docMk/>
          <pc:sldMk cId="915454306" sldId="304"/>
        </pc:sldMkLst>
        <pc:spChg chg="mod">
          <ac:chgData name="Joe Ulatowski" userId="0a84b717-a0cc-4147-b5f3-aa95a30973c1" providerId="ADAL" clId="{907BD24F-4C71-4CDD-91C7-1D76613BD88D}" dt="2026-06-08T02:15:40.820" v="10402" actId="20577"/>
          <ac:spMkLst>
            <pc:docMk/>
            <pc:sldMk cId="915454306" sldId="304"/>
            <ac:spMk id="2" creationId="{F1C9C1BF-54F8-D17F-259F-E3CD9213BF20}"/>
          </ac:spMkLst>
        </pc:spChg>
        <pc:spChg chg="mod">
          <ac:chgData name="Joe Ulatowski" userId="0a84b717-a0cc-4147-b5f3-aa95a30973c1" providerId="ADAL" clId="{907BD24F-4C71-4CDD-91C7-1D76613BD88D}" dt="2026-06-08T02:18:14.178" v="10916" actId="20577"/>
          <ac:spMkLst>
            <pc:docMk/>
            <pc:sldMk cId="915454306" sldId="304"/>
            <ac:spMk id="3" creationId="{4C19F6C8-18A8-B9B8-C48B-CCEBB1D5D6E5}"/>
          </ac:spMkLst>
        </pc:spChg>
      </pc:sldChg>
      <pc:sldChg chg="modSp add mod">
        <pc:chgData name="Joe Ulatowski" userId="0a84b717-a0cc-4147-b5f3-aa95a30973c1" providerId="ADAL" clId="{907BD24F-4C71-4CDD-91C7-1D76613BD88D}" dt="2026-06-08T02:20:43.867" v="11326" actId="20577"/>
        <pc:sldMkLst>
          <pc:docMk/>
          <pc:sldMk cId="1048666942" sldId="305"/>
        </pc:sldMkLst>
        <pc:spChg chg="mod">
          <ac:chgData name="Joe Ulatowski" userId="0a84b717-a0cc-4147-b5f3-aa95a30973c1" providerId="ADAL" clId="{907BD24F-4C71-4CDD-91C7-1D76613BD88D}" dt="2026-06-08T02:20:43.867" v="11326" actId="20577"/>
          <ac:spMkLst>
            <pc:docMk/>
            <pc:sldMk cId="1048666942" sldId="305"/>
            <ac:spMk id="3" creationId="{CC721228-EBBB-2785-321B-995F608942F2}"/>
          </ac:spMkLst>
        </pc:spChg>
      </pc:sldChg>
      <pc:sldChg chg="modSp new mod">
        <pc:chgData name="Joe Ulatowski" userId="0a84b717-a0cc-4147-b5f3-aa95a30973c1" providerId="ADAL" clId="{907BD24F-4C71-4CDD-91C7-1D76613BD88D}" dt="2026-06-22T02:35:27.592" v="11844" actId="20577"/>
        <pc:sldMkLst>
          <pc:docMk/>
          <pc:sldMk cId="2895037869" sldId="306"/>
        </pc:sldMkLst>
        <pc:spChg chg="mod">
          <ac:chgData name="Joe Ulatowski" userId="0a84b717-a0cc-4147-b5f3-aa95a30973c1" providerId="ADAL" clId="{907BD24F-4C71-4CDD-91C7-1D76613BD88D}" dt="2026-06-22T02:33:34.508" v="11359" actId="20577"/>
          <ac:spMkLst>
            <pc:docMk/>
            <pc:sldMk cId="2895037869" sldId="306"/>
            <ac:spMk id="2" creationId="{98C893FF-A539-6F55-67EA-9A1E7CA30FD4}"/>
          </ac:spMkLst>
        </pc:spChg>
        <pc:spChg chg="mod">
          <ac:chgData name="Joe Ulatowski" userId="0a84b717-a0cc-4147-b5f3-aa95a30973c1" providerId="ADAL" clId="{907BD24F-4C71-4CDD-91C7-1D76613BD88D}" dt="2026-06-22T02:35:27.592" v="11844" actId="20577"/>
          <ac:spMkLst>
            <pc:docMk/>
            <pc:sldMk cId="2895037869" sldId="306"/>
            <ac:spMk id="3" creationId="{280888B3-763A-F980-0A12-0EE1D0619E5B}"/>
          </ac:spMkLst>
        </pc:spChg>
      </pc:sldChg>
    </pc:docChg>
  </pc:docChgLst>
  <pc:docChgLst>
    <pc:chgData name="Joe Ulatowski" userId="0a84b717-a0cc-4147-b5f3-aa95a30973c1" providerId="ADAL" clId="{BA2BE8B9-6BDF-5452-AA1D-AA390D563597}"/>
    <pc:docChg chg="undo custSel addSld delSld modSld sldOrd">
      <pc:chgData name="Joe Ulatowski" userId="0a84b717-a0cc-4147-b5f3-aa95a30973c1" providerId="ADAL" clId="{BA2BE8B9-6BDF-5452-AA1D-AA390D563597}" dt="2026-07-05T07:57:47.846" v="2315" actId="20577"/>
      <pc:docMkLst>
        <pc:docMk/>
      </pc:docMkLst>
      <pc:sldChg chg="modSp mod">
        <pc:chgData name="Joe Ulatowski" userId="0a84b717-a0cc-4147-b5f3-aa95a30973c1" providerId="ADAL" clId="{BA2BE8B9-6BDF-5452-AA1D-AA390D563597}" dt="2026-07-05T07:55:17.780" v="2206" actId="207"/>
        <pc:sldMkLst>
          <pc:docMk/>
          <pc:sldMk cId="1918174391" sldId="272"/>
        </pc:sldMkLst>
        <pc:spChg chg="mod">
          <ac:chgData name="Joe Ulatowski" userId="0a84b717-a0cc-4147-b5f3-aa95a30973c1" providerId="ADAL" clId="{BA2BE8B9-6BDF-5452-AA1D-AA390D563597}" dt="2026-06-23T03:27:15.729" v="1417" actId="20577"/>
          <ac:spMkLst>
            <pc:docMk/>
            <pc:sldMk cId="1918174391" sldId="272"/>
            <ac:spMk id="4" creationId="{7F508025-1F21-8F9D-D184-FF720A83556D}"/>
          </ac:spMkLst>
        </pc:spChg>
        <pc:spChg chg="mod">
          <ac:chgData name="Joe Ulatowski" userId="0a84b717-a0cc-4147-b5f3-aa95a30973c1" providerId="ADAL" clId="{BA2BE8B9-6BDF-5452-AA1D-AA390D563597}" dt="2026-07-05T07:55:17.780" v="2206" actId="207"/>
          <ac:spMkLst>
            <pc:docMk/>
            <pc:sldMk cId="1918174391" sldId="272"/>
            <ac:spMk id="9" creationId="{46EC17E6-6D4E-8B64-10B8-CEC590C302C2}"/>
          </ac:spMkLst>
        </pc:spChg>
      </pc:sldChg>
      <pc:sldChg chg="modSp mod">
        <pc:chgData name="Joe Ulatowski" userId="0a84b717-a0cc-4147-b5f3-aa95a30973c1" providerId="ADAL" clId="{BA2BE8B9-6BDF-5452-AA1D-AA390D563597}" dt="2026-06-23T03:36:01.720" v="1490" actId="2711"/>
        <pc:sldMkLst>
          <pc:docMk/>
          <pc:sldMk cId="3574982369" sldId="286"/>
        </pc:sldMkLst>
        <pc:spChg chg="mod">
          <ac:chgData name="Joe Ulatowski" userId="0a84b717-a0cc-4147-b5f3-aa95a30973c1" providerId="ADAL" clId="{BA2BE8B9-6BDF-5452-AA1D-AA390D563597}" dt="2026-06-23T03:35:56.407" v="1489" actId="2711"/>
          <ac:spMkLst>
            <pc:docMk/>
            <pc:sldMk cId="3574982369" sldId="286"/>
            <ac:spMk id="4" creationId="{5DF9D5B9-43BF-D1BD-41B4-CA6FAF6789B7}"/>
          </ac:spMkLst>
        </pc:spChg>
        <pc:spChg chg="mod">
          <ac:chgData name="Joe Ulatowski" userId="0a84b717-a0cc-4147-b5f3-aa95a30973c1" providerId="ADAL" clId="{BA2BE8B9-6BDF-5452-AA1D-AA390D563597}" dt="2026-06-23T03:36:01.720" v="1490" actId="2711"/>
          <ac:spMkLst>
            <pc:docMk/>
            <pc:sldMk cId="3574982369" sldId="286"/>
            <ac:spMk id="5" creationId="{E4D78136-EC03-D48E-0938-344102DDC32F}"/>
          </ac:spMkLst>
        </pc:spChg>
      </pc:sldChg>
      <pc:sldChg chg="modSp mod ord">
        <pc:chgData name="Joe Ulatowski" userId="0a84b717-a0cc-4147-b5f3-aa95a30973c1" providerId="ADAL" clId="{BA2BE8B9-6BDF-5452-AA1D-AA390D563597}" dt="2026-07-03T02:12:25.591" v="1905" actId="2711"/>
        <pc:sldMkLst>
          <pc:docMk/>
          <pc:sldMk cId="3508909359" sldId="287"/>
        </pc:sldMkLst>
        <pc:spChg chg="mod">
          <ac:chgData name="Joe Ulatowski" userId="0a84b717-a0cc-4147-b5f3-aa95a30973c1" providerId="ADAL" clId="{BA2BE8B9-6BDF-5452-AA1D-AA390D563597}" dt="2026-07-03T02:12:25.591" v="1905" actId="2711"/>
          <ac:spMkLst>
            <pc:docMk/>
            <pc:sldMk cId="3508909359" sldId="287"/>
            <ac:spMk id="2" creationId="{F1299E74-9B19-B84A-5BA6-1B9AB9F2CFBB}"/>
          </ac:spMkLst>
        </pc:spChg>
        <pc:spChg chg="mod">
          <ac:chgData name="Joe Ulatowski" userId="0a84b717-a0cc-4147-b5f3-aa95a30973c1" providerId="ADAL" clId="{BA2BE8B9-6BDF-5452-AA1D-AA390D563597}" dt="2026-07-03T02:12:21.087" v="1904" actId="2711"/>
          <ac:spMkLst>
            <pc:docMk/>
            <pc:sldMk cId="3508909359" sldId="287"/>
            <ac:spMk id="3" creationId="{DACD6215-A379-6AA5-5DE2-AE94B0C7B6AE}"/>
          </ac:spMkLst>
        </pc:spChg>
      </pc:sldChg>
      <pc:sldChg chg="modSp mod">
        <pc:chgData name="Joe Ulatowski" userId="0a84b717-a0cc-4147-b5f3-aa95a30973c1" providerId="ADAL" clId="{BA2BE8B9-6BDF-5452-AA1D-AA390D563597}" dt="2026-07-03T02:36:52.557" v="2191" actId="2711"/>
        <pc:sldMkLst>
          <pc:docMk/>
          <pc:sldMk cId="3973016371" sldId="288"/>
        </pc:sldMkLst>
        <pc:spChg chg="mod">
          <ac:chgData name="Joe Ulatowski" userId="0a84b717-a0cc-4147-b5f3-aa95a30973c1" providerId="ADAL" clId="{BA2BE8B9-6BDF-5452-AA1D-AA390D563597}" dt="2026-07-03T02:36:52.557" v="2191" actId="2711"/>
          <ac:spMkLst>
            <pc:docMk/>
            <pc:sldMk cId="3973016371" sldId="288"/>
            <ac:spMk id="2" creationId="{8C4BC95F-D3C6-0C7F-9B25-E0B580A65550}"/>
          </ac:spMkLst>
        </pc:spChg>
        <pc:spChg chg="mod">
          <ac:chgData name="Joe Ulatowski" userId="0a84b717-a0cc-4147-b5f3-aa95a30973c1" providerId="ADAL" clId="{BA2BE8B9-6BDF-5452-AA1D-AA390D563597}" dt="2026-07-03T02:36:46.264" v="2190" actId="2711"/>
          <ac:spMkLst>
            <pc:docMk/>
            <pc:sldMk cId="3973016371" sldId="288"/>
            <ac:spMk id="3" creationId="{06CAC80D-2062-0171-2BA4-C59D7BB18A58}"/>
          </ac:spMkLst>
        </pc:spChg>
      </pc:sldChg>
      <pc:sldChg chg="modSp mod ord">
        <pc:chgData name="Joe Ulatowski" userId="0a84b717-a0cc-4147-b5f3-aa95a30973c1" providerId="ADAL" clId="{BA2BE8B9-6BDF-5452-AA1D-AA390D563597}" dt="2026-07-03T02:27:36.237" v="2042" actId="20578"/>
        <pc:sldMkLst>
          <pc:docMk/>
          <pc:sldMk cId="1240443321" sldId="289"/>
        </pc:sldMkLst>
        <pc:spChg chg="mod">
          <ac:chgData name="Joe Ulatowski" userId="0a84b717-a0cc-4147-b5f3-aa95a30973c1" providerId="ADAL" clId="{BA2BE8B9-6BDF-5452-AA1D-AA390D563597}" dt="2026-07-03T02:26:13.294" v="2028" actId="2711"/>
          <ac:spMkLst>
            <pc:docMk/>
            <pc:sldMk cId="1240443321" sldId="289"/>
            <ac:spMk id="2" creationId="{F71C56F1-FAE8-D71D-498B-0A5B4EFBB2E4}"/>
          </ac:spMkLst>
        </pc:spChg>
        <pc:spChg chg="mod">
          <ac:chgData name="Joe Ulatowski" userId="0a84b717-a0cc-4147-b5f3-aa95a30973c1" providerId="ADAL" clId="{BA2BE8B9-6BDF-5452-AA1D-AA390D563597}" dt="2026-07-03T02:25:57.217" v="2026" actId="20577"/>
          <ac:spMkLst>
            <pc:docMk/>
            <pc:sldMk cId="1240443321" sldId="289"/>
            <ac:spMk id="3" creationId="{6D7470CE-AB05-3B16-9A29-D462D55C6A3E}"/>
          </ac:spMkLst>
        </pc:spChg>
      </pc:sldChg>
      <pc:sldChg chg="modSp mod">
        <pc:chgData name="Joe Ulatowski" userId="0a84b717-a0cc-4147-b5f3-aa95a30973c1" providerId="ADAL" clId="{BA2BE8B9-6BDF-5452-AA1D-AA390D563597}" dt="2026-07-05T07:57:47.846" v="2315" actId="20577"/>
        <pc:sldMkLst>
          <pc:docMk/>
          <pc:sldMk cId="515044501" sldId="290"/>
        </pc:sldMkLst>
        <pc:spChg chg="mod">
          <ac:chgData name="Joe Ulatowski" userId="0a84b717-a0cc-4147-b5f3-aa95a30973c1" providerId="ADAL" clId="{BA2BE8B9-6BDF-5452-AA1D-AA390D563597}" dt="2026-06-23T03:28:18.665" v="1465" actId="20577"/>
          <ac:spMkLst>
            <pc:docMk/>
            <pc:sldMk cId="515044501" sldId="290"/>
            <ac:spMk id="2" creationId="{C6BCCCA0-8B9C-1F05-1C5A-C05E2696028F}"/>
          </ac:spMkLst>
        </pc:spChg>
        <pc:spChg chg="mod">
          <ac:chgData name="Joe Ulatowski" userId="0a84b717-a0cc-4147-b5f3-aa95a30973c1" providerId="ADAL" clId="{BA2BE8B9-6BDF-5452-AA1D-AA390D563597}" dt="2026-07-05T07:57:47.846" v="2315" actId="20577"/>
          <ac:spMkLst>
            <pc:docMk/>
            <pc:sldMk cId="515044501" sldId="290"/>
            <ac:spMk id="3" creationId="{CAD4C2DA-4239-649D-F880-43D4D9361703}"/>
          </ac:spMkLst>
        </pc:spChg>
      </pc:sldChg>
      <pc:sldChg chg="modSp mod">
        <pc:chgData name="Joe Ulatowski" userId="0a84b717-a0cc-4147-b5f3-aa95a30973c1" providerId="ADAL" clId="{BA2BE8B9-6BDF-5452-AA1D-AA390D563597}" dt="2026-06-23T03:29:33.795" v="1470" actId="114"/>
        <pc:sldMkLst>
          <pc:docMk/>
          <pc:sldMk cId="2737221772" sldId="291"/>
        </pc:sldMkLst>
        <pc:spChg chg="mod">
          <ac:chgData name="Joe Ulatowski" userId="0a84b717-a0cc-4147-b5f3-aa95a30973c1" providerId="ADAL" clId="{BA2BE8B9-6BDF-5452-AA1D-AA390D563597}" dt="2026-06-23T03:29:14.865" v="1468" actId="2711"/>
          <ac:spMkLst>
            <pc:docMk/>
            <pc:sldMk cId="2737221772" sldId="291"/>
            <ac:spMk id="2" creationId="{41573670-83E1-8BE4-B78E-46BED3628EEA}"/>
          </ac:spMkLst>
        </pc:spChg>
        <pc:spChg chg="mod">
          <ac:chgData name="Joe Ulatowski" userId="0a84b717-a0cc-4147-b5f3-aa95a30973c1" providerId="ADAL" clId="{BA2BE8B9-6BDF-5452-AA1D-AA390D563597}" dt="2026-06-23T03:29:33.795" v="1470" actId="114"/>
          <ac:spMkLst>
            <pc:docMk/>
            <pc:sldMk cId="2737221772" sldId="291"/>
            <ac:spMk id="3" creationId="{DB900BA2-ED3F-5F56-0A8E-0D7A44274212}"/>
          </ac:spMkLst>
        </pc:spChg>
      </pc:sldChg>
      <pc:sldChg chg="modSp mod ord">
        <pc:chgData name="Joe Ulatowski" userId="0a84b717-a0cc-4147-b5f3-aa95a30973c1" providerId="ADAL" clId="{BA2BE8B9-6BDF-5452-AA1D-AA390D563597}" dt="2026-07-03T02:11:38.648" v="1903" actId="27636"/>
        <pc:sldMkLst>
          <pc:docMk/>
          <pc:sldMk cId="3996060548" sldId="292"/>
        </pc:sldMkLst>
        <pc:spChg chg="mod">
          <ac:chgData name="Joe Ulatowski" userId="0a84b717-a0cc-4147-b5f3-aa95a30973c1" providerId="ADAL" clId="{BA2BE8B9-6BDF-5452-AA1D-AA390D563597}" dt="2026-07-03T02:11:33.773" v="1901" actId="2711"/>
          <ac:spMkLst>
            <pc:docMk/>
            <pc:sldMk cId="3996060548" sldId="292"/>
            <ac:spMk id="2" creationId="{3A0B5CAE-799B-FD3F-7141-114026F335CA}"/>
          </ac:spMkLst>
        </pc:spChg>
        <pc:spChg chg="mod">
          <ac:chgData name="Joe Ulatowski" userId="0a84b717-a0cc-4147-b5f3-aa95a30973c1" providerId="ADAL" clId="{BA2BE8B9-6BDF-5452-AA1D-AA390D563597}" dt="2026-07-03T02:11:38.648" v="1903" actId="27636"/>
          <ac:spMkLst>
            <pc:docMk/>
            <pc:sldMk cId="3996060548" sldId="292"/>
            <ac:spMk id="3" creationId="{00AB2374-0367-6E7C-349C-F71B603C1610}"/>
          </ac:spMkLst>
        </pc:spChg>
      </pc:sldChg>
      <pc:sldChg chg="modSp mod">
        <pc:chgData name="Joe Ulatowski" userId="0a84b717-a0cc-4147-b5f3-aa95a30973c1" providerId="ADAL" clId="{BA2BE8B9-6BDF-5452-AA1D-AA390D563597}" dt="2026-07-03T01:57:59.555" v="1722" actId="2711"/>
        <pc:sldMkLst>
          <pc:docMk/>
          <pc:sldMk cId="3795210910" sldId="293"/>
        </pc:sldMkLst>
        <pc:spChg chg="mod">
          <ac:chgData name="Joe Ulatowski" userId="0a84b717-a0cc-4147-b5f3-aa95a30973c1" providerId="ADAL" clId="{BA2BE8B9-6BDF-5452-AA1D-AA390D563597}" dt="2026-07-03T01:57:59.555" v="1722" actId="2711"/>
          <ac:spMkLst>
            <pc:docMk/>
            <pc:sldMk cId="3795210910" sldId="293"/>
            <ac:spMk id="2" creationId="{2C26C810-1923-BC73-F146-DD1054835D4D}"/>
          </ac:spMkLst>
        </pc:spChg>
        <pc:spChg chg="mod">
          <ac:chgData name="Joe Ulatowski" userId="0a84b717-a0cc-4147-b5f3-aa95a30973c1" providerId="ADAL" clId="{BA2BE8B9-6BDF-5452-AA1D-AA390D563597}" dt="2026-06-23T03:31:26.828" v="1472" actId="20577"/>
          <ac:spMkLst>
            <pc:docMk/>
            <pc:sldMk cId="3795210910" sldId="293"/>
            <ac:spMk id="3" creationId="{43E218F7-BF49-32AA-292E-1C6EF636E97D}"/>
          </ac:spMkLst>
        </pc:spChg>
      </pc:sldChg>
      <pc:sldChg chg="modSp mod">
        <pc:chgData name="Joe Ulatowski" userId="0a84b717-a0cc-4147-b5f3-aa95a30973c1" providerId="ADAL" clId="{BA2BE8B9-6BDF-5452-AA1D-AA390D563597}" dt="2026-07-03T02:09:14.835" v="1899" actId="20577"/>
        <pc:sldMkLst>
          <pc:docMk/>
          <pc:sldMk cId="3489714594" sldId="294"/>
        </pc:sldMkLst>
        <pc:spChg chg="mod">
          <ac:chgData name="Joe Ulatowski" userId="0a84b717-a0cc-4147-b5f3-aa95a30973c1" providerId="ADAL" clId="{BA2BE8B9-6BDF-5452-AA1D-AA390D563597}" dt="2026-06-23T03:32:13.275" v="1475" actId="2711"/>
          <ac:spMkLst>
            <pc:docMk/>
            <pc:sldMk cId="3489714594" sldId="294"/>
            <ac:spMk id="2" creationId="{3E60F5E2-D1DF-5F48-A6A3-4D3EF4D70B65}"/>
          </ac:spMkLst>
        </pc:spChg>
        <pc:spChg chg="mod">
          <ac:chgData name="Joe Ulatowski" userId="0a84b717-a0cc-4147-b5f3-aa95a30973c1" providerId="ADAL" clId="{BA2BE8B9-6BDF-5452-AA1D-AA390D563597}" dt="2026-07-03T02:09:14.835" v="1899" actId="20577"/>
          <ac:spMkLst>
            <pc:docMk/>
            <pc:sldMk cId="3489714594" sldId="294"/>
            <ac:spMk id="3" creationId="{ABDA462E-F3B3-FE02-DB7D-EF1BE53A8BD1}"/>
          </ac:spMkLst>
        </pc:spChg>
      </pc:sldChg>
      <pc:sldChg chg="modSp mod">
        <pc:chgData name="Joe Ulatowski" userId="0a84b717-a0cc-4147-b5f3-aa95a30973c1" providerId="ADAL" clId="{BA2BE8B9-6BDF-5452-AA1D-AA390D563597}" dt="2026-06-23T03:33:18.783" v="1477" actId="2711"/>
        <pc:sldMkLst>
          <pc:docMk/>
          <pc:sldMk cId="4253652100" sldId="295"/>
        </pc:sldMkLst>
        <pc:spChg chg="mod">
          <ac:chgData name="Joe Ulatowski" userId="0a84b717-a0cc-4147-b5f3-aa95a30973c1" providerId="ADAL" clId="{BA2BE8B9-6BDF-5452-AA1D-AA390D563597}" dt="2026-06-23T03:33:18.783" v="1477" actId="2711"/>
          <ac:spMkLst>
            <pc:docMk/>
            <pc:sldMk cId="4253652100" sldId="295"/>
            <ac:spMk id="2" creationId="{9C4612DE-504E-5084-5542-FCD677DF26A7}"/>
          </ac:spMkLst>
        </pc:spChg>
        <pc:spChg chg="mod">
          <ac:chgData name="Joe Ulatowski" userId="0a84b717-a0cc-4147-b5f3-aa95a30973c1" providerId="ADAL" clId="{BA2BE8B9-6BDF-5452-AA1D-AA390D563597}" dt="2026-06-23T03:33:13.684" v="1476" actId="2711"/>
          <ac:spMkLst>
            <pc:docMk/>
            <pc:sldMk cId="4253652100" sldId="295"/>
            <ac:spMk id="3" creationId="{63CCED04-0179-40DF-55F0-F4CBA840AB51}"/>
          </ac:spMkLst>
        </pc:spChg>
      </pc:sldChg>
      <pc:sldChg chg="modSp mod">
        <pc:chgData name="Joe Ulatowski" userId="0a84b717-a0cc-4147-b5f3-aa95a30973c1" providerId="ADAL" clId="{BA2BE8B9-6BDF-5452-AA1D-AA390D563597}" dt="2026-07-03T02:22:47.041" v="2013" actId="114"/>
        <pc:sldMkLst>
          <pc:docMk/>
          <pc:sldMk cId="1656890585" sldId="297"/>
        </pc:sldMkLst>
        <pc:spChg chg="mod">
          <ac:chgData name="Joe Ulatowski" userId="0a84b717-a0cc-4147-b5f3-aa95a30973c1" providerId="ADAL" clId="{BA2BE8B9-6BDF-5452-AA1D-AA390D563597}" dt="2026-06-23T03:35:46.856" v="1488" actId="2711"/>
          <ac:spMkLst>
            <pc:docMk/>
            <pc:sldMk cId="1656890585" sldId="297"/>
            <ac:spMk id="2" creationId="{59971C2B-6600-88DB-12E4-C7D1D0A66846}"/>
          </ac:spMkLst>
        </pc:spChg>
        <pc:spChg chg="mod">
          <ac:chgData name="Joe Ulatowski" userId="0a84b717-a0cc-4147-b5f3-aa95a30973c1" providerId="ADAL" clId="{BA2BE8B9-6BDF-5452-AA1D-AA390D563597}" dt="2026-07-03T02:22:47.041" v="2013" actId="114"/>
          <ac:spMkLst>
            <pc:docMk/>
            <pc:sldMk cId="1656890585" sldId="297"/>
            <ac:spMk id="3" creationId="{F0024C61-6034-A394-7BF9-5EAB7B6EADA4}"/>
          </ac:spMkLst>
        </pc:spChg>
      </pc:sldChg>
      <pc:sldChg chg="modSp mod">
        <pc:chgData name="Joe Ulatowski" userId="0a84b717-a0cc-4147-b5f3-aa95a30973c1" providerId="ADAL" clId="{BA2BE8B9-6BDF-5452-AA1D-AA390D563597}" dt="2026-07-03T02:33:50.851" v="2141" actId="20577"/>
        <pc:sldMkLst>
          <pc:docMk/>
          <pc:sldMk cId="1009092368" sldId="299"/>
        </pc:sldMkLst>
        <pc:spChg chg="mod">
          <ac:chgData name="Joe Ulatowski" userId="0a84b717-a0cc-4147-b5f3-aa95a30973c1" providerId="ADAL" clId="{BA2BE8B9-6BDF-5452-AA1D-AA390D563597}" dt="2026-07-03T02:27:01.599" v="2036" actId="255"/>
          <ac:spMkLst>
            <pc:docMk/>
            <pc:sldMk cId="1009092368" sldId="299"/>
            <ac:spMk id="2" creationId="{3FFBF745-FD4A-B594-F969-6FE832351957}"/>
          </ac:spMkLst>
        </pc:spChg>
        <pc:spChg chg="mod">
          <ac:chgData name="Joe Ulatowski" userId="0a84b717-a0cc-4147-b5f3-aa95a30973c1" providerId="ADAL" clId="{BA2BE8B9-6BDF-5452-AA1D-AA390D563597}" dt="2026-07-03T02:33:50.851" v="2141" actId="20577"/>
          <ac:spMkLst>
            <pc:docMk/>
            <pc:sldMk cId="1009092368" sldId="299"/>
            <ac:spMk id="3" creationId="{40DE7418-6E06-F0DF-C43F-425BAA5DCCD8}"/>
          </ac:spMkLst>
        </pc:spChg>
      </pc:sldChg>
      <pc:sldChg chg="modSp mod">
        <pc:chgData name="Joe Ulatowski" userId="0a84b717-a0cc-4147-b5f3-aa95a30973c1" providerId="ADAL" clId="{BA2BE8B9-6BDF-5452-AA1D-AA390D563597}" dt="2026-07-03T02:35:11.373" v="2163" actId="20577"/>
        <pc:sldMkLst>
          <pc:docMk/>
          <pc:sldMk cId="3305002274" sldId="300"/>
        </pc:sldMkLst>
        <pc:spChg chg="mod">
          <ac:chgData name="Joe Ulatowski" userId="0a84b717-a0cc-4147-b5f3-aa95a30973c1" providerId="ADAL" clId="{BA2BE8B9-6BDF-5452-AA1D-AA390D563597}" dt="2026-07-03T02:34:21.287" v="2154" actId="255"/>
          <ac:spMkLst>
            <pc:docMk/>
            <pc:sldMk cId="3305002274" sldId="300"/>
            <ac:spMk id="2" creationId="{46BB1A69-04E1-57F1-8986-759C2F69617E}"/>
          </ac:spMkLst>
        </pc:spChg>
        <pc:spChg chg="mod">
          <ac:chgData name="Joe Ulatowski" userId="0a84b717-a0cc-4147-b5f3-aa95a30973c1" providerId="ADAL" clId="{BA2BE8B9-6BDF-5452-AA1D-AA390D563597}" dt="2026-07-03T02:35:11.373" v="2163" actId="20577"/>
          <ac:spMkLst>
            <pc:docMk/>
            <pc:sldMk cId="3305002274" sldId="300"/>
            <ac:spMk id="3" creationId="{00B56CAD-1C9E-0992-9E6F-2C1E05267E51}"/>
          </ac:spMkLst>
        </pc:spChg>
      </pc:sldChg>
      <pc:sldChg chg="modSp mod">
        <pc:chgData name="Joe Ulatowski" userId="0a84b717-a0cc-4147-b5f3-aa95a30973c1" providerId="ADAL" clId="{BA2BE8B9-6BDF-5452-AA1D-AA390D563597}" dt="2026-07-03T02:35:35.753" v="2166" actId="2711"/>
        <pc:sldMkLst>
          <pc:docMk/>
          <pc:sldMk cId="131374534" sldId="301"/>
        </pc:sldMkLst>
        <pc:spChg chg="mod">
          <ac:chgData name="Joe Ulatowski" userId="0a84b717-a0cc-4147-b5f3-aa95a30973c1" providerId="ADAL" clId="{BA2BE8B9-6BDF-5452-AA1D-AA390D563597}" dt="2026-07-03T02:35:35.753" v="2166" actId="2711"/>
          <ac:spMkLst>
            <pc:docMk/>
            <pc:sldMk cId="131374534" sldId="301"/>
            <ac:spMk id="2" creationId="{4CE83ECA-33C5-26FD-C0E5-2AF3FFCF016D}"/>
          </ac:spMkLst>
        </pc:spChg>
        <pc:spChg chg="mod">
          <ac:chgData name="Joe Ulatowski" userId="0a84b717-a0cc-4147-b5f3-aa95a30973c1" providerId="ADAL" clId="{BA2BE8B9-6BDF-5452-AA1D-AA390D563597}" dt="2026-07-03T02:35:31.022" v="2165" actId="27636"/>
          <ac:spMkLst>
            <pc:docMk/>
            <pc:sldMk cId="131374534" sldId="301"/>
            <ac:spMk id="3" creationId="{22F1849B-5D8B-20B7-CC13-1BD350B8EDFB}"/>
          </ac:spMkLst>
        </pc:spChg>
      </pc:sldChg>
      <pc:sldChg chg="modSp mod">
        <pc:chgData name="Joe Ulatowski" userId="0a84b717-a0cc-4147-b5f3-aa95a30973c1" providerId="ADAL" clId="{BA2BE8B9-6BDF-5452-AA1D-AA390D563597}" dt="2026-07-03T02:34:46.386" v="2157" actId="2711"/>
        <pc:sldMkLst>
          <pc:docMk/>
          <pc:sldMk cId="2477582416" sldId="302"/>
        </pc:sldMkLst>
        <pc:spChg chg="mod">
          <ac:chgData name="Joe Ulatowski" userId="0a84b717-a0cc-4147-b5f3-aa95a30973c1" providerId="ADAL" clId="{BA2BE8B9-6BDF-5452-AA1D-AA390D563597}" dt="2026-07-03T02:34:41.396" v="2156" actId="2711"/>
          <ac:spMkLst>
            <pc:docMk/>
            <pc:sldMk cId="2477582416" sldId="302"/>
            <ac:spMk id="2" creationId="{37A1AD7E-41E6-7CAD-E35D-6C0276B5A82B}"/>
          </ac:spMkLst>
        </pc:spChg>
        <pc:spChg chg="mod">
          <ac:chgData name="Joe Ulatowski" userId="0a84b717-a0cc-4147-b5f3-aa95a30973c1" providerId="ADAL" clId="{BA2BE8B9-6BDF-5452-AA1D-AA390D563597}" dt="2026-07-03T02:34:46.386" v="2157" actId="2711"/>
          <ac:spMkLst>
            <pc:docMk/>
            <pc:sldMk cId="2477582416" sldId="302"/>
            <ac:spMk id="3" creationId="{D15EC9C0-9E25-4683-3113-6377A5B2D934}"/>
          </ac:spMkLst>
        </pc:spChg>
      </pc:sldChg>
      <pc:sldChg chg="modSp mod">
        <pc:chgData name="Joe Ulatowski" userId="0a84b717-a0cc-4147-b5f3-aa95a30973c1" providerId="ADAL" clId="{BA2BE8B9-6BDF-5452-AA1D-AA390D563597}" dt="2026-06-23T03:05:57.476" v="252" actId="20577"/>
        <pc:sldMkLst>
          <pc:docMk/>
          <pc:sldMk cId="2895037869" sldId="306"/>
        </pc:sldMkLst>
        <pc:spChg chg="mod">
          <ac:chgData name="Joe Ulatowski" userId="0a84b717-a0cc-4147-b5f3-aa95a30973c1" providerId="ADAL" clId="{BA2BE8B9-6BDF-5452-AA1D-AA390D563597}" dt="2026-06-23T03:05:57.476" v="252" actId="20577"/>
          <ac:spMkLst>
            <pc:docMk/>
            <pc:sldMk cId="2895037869" sldId="306"/>
            <ac:spMk id="3" creationId="{280888B3-763A-F980-0A12-0EE1D0619E5B}"/>
          </ac:spMkLst>
        </pc:spChg>
      </pc:sldChg>
      <pc:sldChg chg="modSp add mod">
        <pc:chgData name="Joe Ulatowski" userId="0a84b717-a0cc-4147-b5f3-aa95a30973c1" providerId="ADAL" clId="{BA2BE8B9-6BDF-5452-AA1D-AA390D563597}" dt="2026-07-03T02:23:49.202" v="2016" actId="2711"/>
        <pc:sldMkLst>
          <pc:docMk/>
          <pc:sldMk cId="203661683" sldId="307"/>
        </pc:sldMkLst>
        <pc:spChg chg="mod">
          <ac:chgData name="Joe Ulatowski" userId="0a84b717-a0cc-4147-b5f3-aa95a30973c1" providerId="ADAL" clId="{BA2BE8B9-6BDF-5452-AA1D-AA390D563597}" dt="2026-07-03T02:23:49.202" v="2016" actId="2711"/>
          <ac:spMkLst>
            <pc:docMk/>
            <pc:sldMk cId="203661683" sldId="307"/>
            <ac:spMk id="2" creationId="{108C9453-C0BC-4AAE-1FC1-2B45A10D0D44}"/>
          </ac:spMkLst>
        </pc:spChg>
        <pc:spChg chg="mod">
          <ac:chgData name="Joe Ulatowski" userId="0a84b717-a0cc-4147-b5f3-aa95a30973c1" providerId="ADAL" clId="{BA2BE8B9-6BDF-5452-AA1D-AA390D563597}" dt="2026-07-03T02:23:43.849" v="2015" actId="2711"/>
          <ac:spMkLst>
            <pc:docMk/>
            <pc:sldMk cId="203661683" sldId="307"/>
            <ac:spMk id="3" creationId="{AC99FC33-A1B8-31FA-1712-1AF868097ABD}"/>
          </ac:spMkLst>
        </pc:spChg>
      </pc:sldChg>
      <pc:sldChg chg="modSp new mod ord">
        <pc:chgData name="Joe Ulatowski" userId="0a84b717-a0cc-4147-b5f3-aa95a30973c1" providerId="ADAL" clId="{BA2BE8B9-6BDF-5452-AA1D-AA390D563597}" dt="2026-07-05T07:54:34.772" v="2205" actId="27636"/>
        <pc:sldMkLst>
          <pc:docMk/>
          <pc:sldMk cId="4149575863" sldId="308"/>
        </pc:sldMkLst>
        <pc:spChg chg="mod">
          <ac:chgData name="Joe Ulatowski" userId="0a84b717-a0cc-4147-b5f3-aa95a30973c1" providerId="ADAL" clId="{BA2BE8B9-6BDF-5452-AA1D-AA390D563597}" dt="2026-06-23T03:25:07.036" v="1345" actId="2711"/>
          <ac:spMkLst>
            <pc:docMk/>
            <pc:sldMk cId="4149575863" sldId="308"/>
            <ac:spMk id="2" creationId="{BF19BB5A-751B-F07E-14B4-0F986881EBCC}"/>
          </ac:spMkLst>
        </pc:spChg>
        <pc:spChg chg="mod">
          <ac:chgData name="Joe Ulatowski" userId="0a84b717-a0cc-4147-b5f3-aa95a30973c1" providerId="ADAL" clId="{BA2BE8B9-6BDF-5452-AA1D-AA390D563597}" dt="2026-07-05T07:54:34.772" v="2205" actId="27636"/>
          <ac:spMkLst>
            <pc:docMk/>
            <pc:sldMk cId="4149575863" sldId="308"/>
            <ac:spMk id="3" creationId="{9E04D0DD-AB46-9B08-3F75-4DBC96C09438}"/>
          </ac:spMkLst>
        </pc:spChg>
      </pc:sldChg>
      <pc:sldChg chg="addSp modSp add mod">
        <pc:chgData name="Joe Ulatowski" userId="0a84b717-a0cc-4147-b5f3-aa95a30973c1" providerId="ADAL" clId="{BA2BE8B9-6BDF-5452-AA1D-AA390D563597}" dt="2026-07-03T02:08:14.999" v="1896" actId="1076"/>
        <pc:sldMkLst>
          <pc:docMk/>
          <pc:sldMk cId="2686941540" sldId="309"/>
        </pc:sldMkLst>
        <pc:spChg chg="mod">
          <ac:chgData name="Joe Ulatowski" userId="0a84b717-a0cc-4147-b5f3-aa95a30973c1" providerId="ADAL" clId="{BA2BE8B9-6BDF-5452-AA1D-AA390D563597}" dt="2026-07-03T02:04:01.965" v="1873" actId="5793"/>
          <ac:spMkLst>
            <pc:docMk/>
            <pc:sldMk cId="2686941540" sldId="309"/>
            <ac:spMk id="3" creationId="{EC1DF6B7-CF1A-4687-072C-13412D41860C}"/>
          </ac:spMkLst>
        </pc:spChg>
        <pc:spChg chg="add mod">
          <ac:chgData name="Joe Ulatowski" userId="0a84b717-a0cc-4147-b5f3-aa95a30973c1" providerId="ADAL" clId="{BA2BE8B9-6BDF-5452-AA1D-AA390D563597}" dt="2026-07-03T02:08:14.999" v="1896" actId="1076"/>
          <ac:spMkLst>
            <pc:docMk/>
            <pc:sldMk cId="2686941540" sldId="309"/>
            <ac:spMk id="4" creationId="{ED38B7CA-FDFE-0742-2B3C-95CEBE2B0C44}"/>
          </ac:spMkLst>
        </pc:spChg>
        <pc:spChg chg="add mod">
          <ac:chgData name="Joe Ulatowski" userId="0a84b717-a0cc-4147-b5f3-aa95a30973c1" providerId="ADAL" clId="{BA2BE8B9-6BDF-5452-AA1D-AA390D563597}" dt="2026-07-03T02:03:48.046" v="1872" actId="207"/>
          <ac:spMkLst>
            <pc:docMk/>
            <pc:sldMk cId="2686941540" sldId="309"/>
            <ac:spMk id="5" creationId="{034862C6-39C1-150F-E52E-4E4501F262CA}"/>
          </ac:spMkLst>
        </pc:spChg>
        <pc:spChg chg="add mod">
          <ac:chgData name="Joe Ulatowski" userId="0a84b717-a0cc-4147-b5f3-aa95a30973c1" providerId="ADAL" clId="{BA2BE8B9-6BDF-5452-AA1D-AA390D563597}" dt="2026-07-03T02:03:25.410" v="1871" actId="1076"/>
          <ac:spMkLst>
            <pc:docMk/>
            <pc:sldMk cId="2686941540" sldId="309"/>
            <ac:spMk id="6" creationId="{BE01FCCD-4CF3-2A0A-7F89-0C2F5763110F}"/>
          </ac:spMkLst>
        </pc:spChg>
        <pc:spChg chg="add mod">
          <ac:chgData name="Joe Ulatowski" userId="0a84b717-a0cc-4147-b5f3-aa95a30973c1" providerId="ADAL" clId="{BA2BE8B9-6BDF-5452-AA1D-AA390D563597}" dt="2026-07-03T02:07:21.946" v="1893" actId="208"/>
          <ac:spMkLst>
            <pc:docMk/>
            <pc:sldMk cId="2686941540" sldId="309"/>
            <ac:spMk id="9" creationId="{87AEAC27-EEC1-238A-20CF-820AB20F9B42}"/>
          </ac:spMkLst>
        </pc:spChg>
        <pc:grpChg chg="add mod">
          <ac:chgData name="Joe Ulatowski" userId="0a84b717-a0cc-4147-b5f3-aa95a30973c1" providerId="ADAL" clId="{BA2BE8B9-6BDF-5452-AA1D-AA390D563597}" dt="2026-07-03T02:08:03.587" v="1895" actId="1076"/>
          <ac:grpSpMkLst>
            <pc:docMk/>
            <pc:sldMk cId="2686941540" sldId="309"/>
            <ac:grpSpMk id="11" creationId="{5CD89A7E-F302-E332-2B7C-33604504F7B4}"/>
          </ac:grpSpMkLst>
        </pc:grpChg>
        <pc:cxnChg chg="add mod">
          <ac:chgData name="Joe Ulatowski" userId="0a84b717-a0cc-4147-b5f3-aa95a30973c1" providerId="ADAL" clId="{BA2BE8B9-6BDF-5452-AA1D-AA390D563597}" dt="2026-07-03T02:06:42.026" v="1890" actId="14100"/>
          <ac:cxnSpMkLst>
            <pc:docMk/>
            <pc:sldMk cId="2686941540" sldId="309"/>
            <ac:cxnSpMk id="8" creationId="{ADC53CFB-AB98-68B1-B96C-4CB5DEC4233F}"/>
          </ac:cxnSpMkLst>
        </pc:cxnChg>
      </pc:sldChg>
      <pc:sldChg chg="addSp delSp modSp add mod">
        <pc:chgData name="Joe Ulatowski" userId="0a84b717-a0cc-4147-b5f3-aa95a30973c1" providerId="ADAL" clId="{BA2BE8B9-6BDF-5452-AA1D-AA390D563597}" dt="2026-07-03T02:14:57.557" v="1934" actId="1076"/>
        <pc:sldMkLst>
          <pc:docMk/>
          <pc:sldMk cId="3255700639" sldId="310"/>
        </pc:sldMkLst>
        <pc:spChg chg="mod topLvl">
          <ac:chgData name="Joe Ulatowski" userId="0a84b717-a0cc-4147-b5f3-aa95a30973c1" providerId="ADAL" clId="{BA2BE8B9-6BDF-5452-AA1D-AA390D563597}" dt="2026-07-03T02:14:09.207" v="1925" actId="1076"/>
          <ac:spMkLst>
            <pc:docMk/>
            <pc:sldMk cId="3255700639" sldId="310"/>
            <ac:spMk id="7" creationId="{4051AD1F-1155-E886-3253-43B0141813BC}"/>
          </ac:spMkLst>
        </pc:spChg>
        <pc:spChg chg="mod topLvl">
          <ac:chgData name="Joe Ulatowski" userId="0a84b717-a0cc-4147-b5f3-aa95a30973c1" providerId="ADAL" clId="{BA2BE8B9-6BDF-5452-AA1D-AA390D563597}" dt="2026-07-03T02:14:09.207" v="1925" actId="1076"/>
          <ac:spMkLst>
            <pc:docMk/>
            <pc:sldMk cId="3255700639" sldId="310"/>
            <ac:spMk id="10" creationId="{EB599507-665F-1555-1241-28D0901DA57A}"/>
          </ac:spMkLst>
        </pc:spChg>
        <pc:spChg chg="add mod">
          <ac:chgData name="Joe Ulatowski" userId="0a84b717-a0cc-4147-b5f3-aa95a30973c1" providerId="ADAL" clId="{BA2BE8B9-6BDF-5452-AA1D-AA390D563597}" dt="2026-07-03T02:13:57.674" v="1924" actId="1076"/>
          <ac:spMkLst>
            <pc:docMk/>
            <pc:sldMk cId="3255700639" sldId="310"/>
            <ac:spMk id="11" creationId="{BC30733A-B297-463D-5135-1C7A94B270B1}"/>
          </ac:spMkLst>
        </pc:spChg>
        <pc:spChg chg="add mod">
          <ac:chgData name="Joe Ulatowski" userId="0a84b717-a0cc-4147-b5f3-aa95a30973c1" providerId="ADAL" clId="{BA2BE8B9-6BDF-5452-AA1D-AA390D563597}" dt="2026-07-03T02:14:57.557" v="1934" actId="1076"/>
          <ac:spMkLst>
            <pc:docMk/>
            <pc:sldMk cId="3255700639" sldId="310"/>
            <ac:spMk id="12" creationId="{46ACB27D-161C-7B34-3D9C-979CCA8294E4}"/>
          </ac:spMkLst>
        </pc:spChg>
        <pc:cxnChg chg="mod topLvl">
          <ac:chgData name="Joe Ulatowski" userId="0a84b717-a0cc-4147-b5f3-aa95a30973c1" providerId="ADAL" clId="{BA2BE8B9-6BDF-5452-AA1D-AA390D563597}" dt="2026-07-03T02:14:09.207" v="1925" actId="1076"/>
          <ac:cxnSpMkLst>
            <pc:docMk/>
            <pc:sldMk cId="3255700639" sldId="310"/>
            <ac:cxnSpMk id="9" creationId="{89C9D8C8-9709-63EE-0AA2-6BD1924507EA}"/>
          </ac:cxnSpMkLst>
        </pc:cxnChg>
      </pc:sldChg>
      <pc:sldChg chg="addSp delSp modSp add mod ord">
        <pc:chgData name="Joe Ulatowski" userId="0a84b717-a0cc-4147-b5f3-aa95a30973c1" providerId="ADAL" clId="{BA2BE8B9-6BDF-5452-AA1D-AA390D563597}" dt="2026-07-03T02:23:10.924" v="2014" actId="20578"/>
        <pc:sldMkLst>
          <pc:docMk/>
          <pc:sldMk cId="1236783787" sldId="311"/>
        </pc:sldMkLst>
        <pc:spChg chg="add mod">
          <ac:chgData name="Joe Ulatowski" userId="0a84b717-a0cc-4147-b5f3-aa95a30973c1" providerId="ADAL" clId="{BA2BE8B9-6BDF-5452-AA1D-AA390D563597}" dt="2026-07-03T02:16:31.446" v="1980" actId="20577"/>
          <ac:spMkLst>
            <pc:docMk/>
            <pc:sldMk cId="1236783787" sldId="311"/>
            <ac:spMk id="3" creationId="{4AAAA44C-E13E-EAEF-4E98-9A6C916FCC3E}"/>
          </ac:spMkLst>
        </pc:spChg>
        <pc:spChg chg="mod">
          <ac:chgData name="Joe Ulatowski" userId="0a84b717-a0cc-4147-b5f3-aa95a30973c1" providerId="ADAL" clId="{BA2BE8B9-6BDF-5452-AA1D-AA390D563597}" dt="2026-07-03T02:16:29.404" v="1978" actId="20577"/>
          <ac:spMkLst>
            <pc:docMk/>
            <pc:sldMk cId="1236783787" sldId="311"/>
            <ac:spMk id="7" creationId="{BAFF98D9-BF1B-0E86-4D64-ED7E65B63FB3}"/>
          </ac:spMkLst>
        </pc:spChg>
        <pc:spChg chg="mod">
          <ac:chgData name="Joe Ulatowski" userId="0a84b717-a0cc-4147-b5f3-aa95a30973c1" providerId="ADAL" clId="{BA2BE8B9-6BDF-5452-AA1D-AA390D563597}" dt="2026-07-03T02:16:09.660" v="1973" actId="1076"/>
          <ac:spMkLst>
            <pc:docMk/>
            <pc:sldMk cId="1236783787" sldId="311"/>
            <ac:spMk id="11" creationId="{FADC2DB0-9B67-431D-D400-973862B38E8A}"/>
          </ac:spMkLst>
        </pc:spChg>
        <pc:cxnChg chg="mod">
          <ac:chgData name="Joe Ulatowski" userId="0a84b717-a0cc-4147-b5f3-aa95a30973c1" providerId="ADAL" clId="{BA2BE8B9-6BDF-5452-AA1D-AA390D563597}" dt="2026-07-03T02:15:59.832" v="1962" actId="1076"/>
          <ac:cxnSpMkLst>
            <pc:docMk/>
            <pc:sldMk cId="1236783787" sldId="311"/>
            <ac:cxnSpMk id="9" creationId="{2C0A75F5-AAB7-4D90-C489-7D79C100A015}"/>
          </ac:cxnSpMkLst>
        </pc:cxnChg>
      </pc:sldChg>
      <pc:sldChg chg="addSp modSp add mod">
        <pc:chgData name="Joe Ulatowski" userId="0a84b717-a0cc-4147-b5f3-aa95a30973c1" providerId="ADAL" clId="{BA2BE8B9-6BDF-5452-AA1D-AA390D563597}" dt="2026-07-03T02:18:15.263" v="2012" actId="207"/>
        <pc:sldMkLst>
          <pc:docMk/>
          <pc:sldMk cId="4266385215" sldId="312"/>
        </pc:sldMkLst>
        <pc:spChg chg="add mod">
          <ac:chgData name="Joe Ulatowski" userId="0a84b717-a0cc-4147-b5f3-aa95a30973c1" providerId="ADAL" clId="{BA2BE8B9-6BDF-5452-AA1D-AA390D563597}" dt="2026-07-03T02:17:39.767" v="2006" actId="1076"/>
          <ac:spMkLst>
            <pc:docMk/>
            <pc:sldMk cId="4266385215" sldId="312"/>
            <ac:spMk id="4" creationId="{BF3F5088-52AB-4827-B6A8-7EA41924F116}"/>
          </ac:spMkLst>
        </pc:spChg>
        <pc:spChg chg="add mod">
          <ac:chgData name="Joe Ulatowski" userId="0a84b717-a0cc-4147-b5f3-aa95a30973c1" providerId="ADAL" clId="{BA2BE8B9-6BDF-5452-AA1D-AA390D563597}" dt="2026-07-03T02:17:35.509" v="2005" actId="1076"/>
          <ac:spMkLst>
            <pc:docMk/>
            <pc:sldMk cId="4266385215" sldId="312"/>
            <ac:spMk id="5" creationId="{1636C74B-C12F-A7A9-8D36-9BF5C7C3B28E}"/>
          </ac:spMkLst>
        </pc:spChg>
        <pc:spChg chg="add mod">
          <ac:chgData name="Joe Ulatowski" userId="0a84b717-a0cc-4147-b5f3-aa95a30973c1" providerId="ADAL" clId="{BA2BE8B9-6BDF-5452-AA1D-AA390D563597}" dt="2026-07-03T02:18:15.263" v="2012" actId="207"/>
          <ac:spMkLst>
            <pc:docMk/>
            <pc:sldMk cId="4266385215" sldId="312"/>
            <ac:spMk id="8" creationId="{D43927A2-0476-F72F-F3E0-9131A6CEABCF}"/>
          </ac:spMkLst>
        </pc:spChg>
        <pc:spChg chg="mod">
          <ac:chgData name="Joe Ulatowski" userId="0a84b717-a0cc-4147-b5f3-aa95a30973c1" providerId="ADAL" clId="{BA2BE8B9-6BDF-5452-AA1D-AA390D563597}" dt="2026-07-03T02:17:01.882" v="1983" actId="14100"/>
          <ac:spMkLst>
            <pc:docMk/>
            <pc:sldMk cId="4266385215" sldId="312"/>
            <ac:spMk id="10" creationId="{2F9C0942-F7AE-AFFA-5E29-9B0992F65E1B}"/>
          </ac:spMkLst>
        </pc:spChg>
        <pc:cxnChg chg="add mod">
          <ac:chgData name="Joe Ulatowski" userId="0a84b717-a0cc-4147-b5f3-aa95a30973c1" providerId="ADAL" clId="{BA2BE8B9-6BDF-5452-AA1D-AA390D563597}" dt="2026-07-03T02:18:08.574" v="2011" actId="1076"/>
          <ac:cxnSpMkLst>
            <pc:docMk/>
            <pc:sldMk cId="4266385215" sldId="312"/>
            <ac:cxnSpMk id="6" creationId="{6F8AF01E-65D6-6373-7572-91839AA4B001}"/>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BA3A790-F0E7-4D5D-96D3-50AA714359C3}" type="datetimeFigureOut">
              <a:rPr lang="en-NZ" smtClean="0"/>
              <a:t>6/07/2026</a:t>
            </a:fld>
            <a:endParaRPr lang="en-NZ"/>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FF9DB87-F491-41E2-A2AE-4094EA7C92F5}" type="slidenum">
              <a:rPr lang="en-NZ" smtClean="0"/>
              <a:t>‹#›</a:t>
            </a:fld>
            <a:endParaRPr lang="en-NZ"/>
          </a:p>
        </p:txBody>
      </p:sp>
    </p:spTree>
    <p:extLst>
      <p:ext uri="{BB962C8B-B14F-4D97-AF65-F5344CB8AC3E}">
        <p14:creationId xmlns:p14="http://schemas.microsoft.com/office/powerpoint/2010/main" val="384910348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6T18:42:46.13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0 146,'77'-7,"0"1,-24 6,29 1,15 3,-40-3,-1 1,-3 1,-3-1,16 0,-28-1,-23-1,-4-1,4 1,15-1,2 1,8-1,-9 0,-2 0,-2 1,11 0,3 0,14 0,-7 0,0 0,-4 0,-6 0,1 0,-5 0,-2 0,0 0,6 0,-4 0,9 1,-8 0,13 0,17 2,14 0,-9 0,-15-1,-31-2,-11 0,9 0,16 0,15 0,-9 0,-8 0,-20 0,-2 0,11 0,6 0,2 0,0 0,-7 0,6 0,38 0,-17 0,14 0,-30 0,-12 0,13 1,-2 0,1-1,-7 1,-1-1,-11 0,17 0,-11 0,10 0,-2 0,1 0,13 1,-1 0,22 0,-17-1,4-1,-30 1,1-1,0 1,14 0,3 0,-5 0,-6-1,-14 1,8-1,-5 0,8 0,-6 1,4-1,1 1,12-1,6 0,6-1,-11 1,-7 0,-7 1,2-1,30 0,-19 0,7 0,-24 0,13 1,4 0,14-1,-13-1,-9-2,0-1,-7 1,2-1,0 1,5-1,6-1,-7 2,4-1,-11 1,3 1,-2 0,6 0,-2 0,2-2,-1-1,-9 2,3 0,4 2,11-1,2-1,-6 2,-12-1,-1 1,4 0,16 0,13 0,7 1,-9-1,-1-2,-16 3,19-2,-22 3,21-1,-22 0,12 0,-2 1,-2-1,-6 1,2-1,-6-1,14 1,1-3,5 0,0 1,-7-1,-3 2,-4 0,-3 1,-5-1,2 2,29-1,-18 1,14-1,-34 1,0 0,2 0,22 1,-6 0,9-1,-16 1,-7 0,0 0,-4-1,9 0,-6 0,11 0,-13 1,14-1,-5 1,11-1,-5 2,-2 0,-8-1,0 1,3-1,10 0,13 1,3 0,25 2,-19-2,6 1,-5-1,-14 1,26 3,-6 1,21 0,1 0,-7-4,-9 0,-21-1,0-1,3-1,25 0,-3 0,3 0,-31 0,-8 0,-7-1,20-1,-2 0,34-2,2 4,-19-3,-6 3,-43-1,6 1,3 0,11 1,-8-1,0 1,-15-1,4 0,5 0,16 0,6 0,6 0,-10 0,-15 0,2 0,-7 0,20 0,13 0,13 0,-8 0,-8 0,-25 0,3 0,0 0,7 0,1 0,-11 0,-2 0,-2-1,14 1,8-1,11 0,-20 1,-8 0,-16-1,9 1,10-1,7 1,-5 0,-1 0,-10-1,2 1,3-1,-1 1,11 0,-3 1,-5 0,-12 0,-10-1,42 1,-32 0,31 0,-41-1,8 0,16 0,-4-1,-3 1,-18 0,17-2,-9 2,11-1,-15 1,-8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6T18:42:51.87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69,'81'2,"9"-3,-21-1,11-2,-26 2,-1 0,24 0,-23 1,-2 0,12 1,0 0,-20 0,11 0,-7 0,1 0,4 0,35 2,9-1,-22 1,-35-1,2 0,-6 0,20 0,16 1,9-2,-12 0,-9 0,-13 0,16 0,6 2,8 0,-5 1,-16-1,-4-1,-5 0,23 0,1 1,19 0,-21 0,-5-1,-21-1,7 0,13 0,8 0,16 0,-27 0,-3 0,-23 0,5 0,7 1,48-1,-20 2,-21-4,-5 1,-5 0,0-3,7 2,19 1,16-3,-16 2,-22-1,-13 2,3 0,40-1,15 0,-39 1,0 1,27-1,-15 1,-20 0,26 0,8 4,-8-3,-10 2,-33-3,-6 0,4 0,52 2,9 1,13-1,-42 0,-33-2,-22-1,16 0,20-1,12 0,-8 0,-12 0,-12 2,5-1,31 1,5 0,8 0,-23 0,-11-1,-10 0,14 0,15 0,16 1,-1-2,-11-1,-9-2,0 0,13 1,5 1,16 0,-17 0,13 1,-4-3,-21 3,4 0,-2 0,2 1,8 0,-3 0,24 1,-16-1,-14-1,2-1,-5 2,1 0,19-2,0 1,-19 1,-6 1,19-1,-16 1,-11 0,8-1,4 0,17 0,-7 2,1 1,-12 0,0 0,4-1,3 0,13 1,-18 0,7 0,-24-1,17 0,5 2,6 0,-7 1,-9-2,-19-1,-3-2,-11 0,-2 0,7-2,-7-1,4 0,3-3,-9 6,10-3,-6 4,0 0,5 0,-6-1,6 0,3 1,16 1,8-1,1 2,-16-2,-17 0,25 7,28 2,-18-3,3 0,42 2,-36-4,-31-4,-22 0,11 0,7 0,60 0,-28 1,38 0,-49 1,20-2,-2 3,18-1,-23-1,-7 0,-12-1,24 0,7 1,21 2,-14-2,-6 0,-21 2,-22-3,-10-1,22 0,5-1,9 2,-25-2,-8 2,-6-2,17 0,22 0,11 0,-11 1,-20 1,-23 0,-5-2,19-7,-11 5,11-4,-14 6,13 1,1-1,-2 1,-10-1,-11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6T18:42:58.12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30,'83'-13,"2"3,-28 8,5 1,21 0,5 1,8-1,4 0,-22 1,3 1,1 0,7 1,3-1,-5 1,-17 0,-4-1,3 1,15-1,3 1,-10-1,-13 0,-4-1,11 0,-4 0,21 0,11 0,-15 0,0 0,3 0,7 0,-39 0,1 0,6 0,0 0,-9 0,-3 1,29-1,-7 1,2 0,-18 0,7-1,31 2,3-1,-22 0,2-1,5 1,9 0,-7 0,1-1,-2 0,-16 1,3-1,-4 1,7-1,1 0,-9 0,5 0,-4 0,12 0,1 0,-6 0,4 0,-4 0,12 0,-6 0,-14 0,0 1,8 0,-2 0,20 2,-8 0,3-1,-23 0,-1-2,9 2,-1-1,-11-1,-4 1,35-1,-31 1,3 1,1-1,3 1,31 0,-1 0,-34-1,-3 0,10 0,-6-1,-4-1,-6 1,30-1,9-1,-32 1,2-1,-6 1,0 0,2 2,-1 0,36 0,5 2,-41-1,3 0,6-1,3 0,8 0,2 1,-6-2,-1 1,-6-1,-1 0,-5-1,-1 2,9 1,-1 0,-7-1,0-1,16 3,-2-1,-14-2,-4 0,-1 0,-3-1,28 0,-21 0,6 1,-7 0,22 0,-31 0,12 0,-15-1,22-1,11 1,19-1,-31 1,-6-1,-24 2,-6-1,0 1,-11-1,-4 1,-1 0,7 1,14-1,-6 1,4-1,-11 0,11 0,45 0,-18 0,23 0,-46 0,-18 0,1 0,-3 0,11 0,5 0,6 0,-10 0,4 0,-14 1,13-1,-2 2,0-1,-5 0,-14-1,5-1,-5 0,7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6T18:43:01.10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34,'65'-11,"11"2,22 7,-42 1,3-1,14 2,1-1,0 0,2-1,-11 2,4-1,-2 0,22 1,2-1,-16 1,3-1,-3 1,9 0,0 0,-17 0,2 0,-3 0,14 0,-1 0,-11 0,3 0,-1 0,20 0,-2 0,-2 0,-6 0,-24 0,-7 0,17 0,-23-1,23 1,3 0,-9 1,-15 0,-32-1,-4 0,9 0,-2 0,19 0,-5 0,-10 0,3 0,6 0,20 0,-2 0,-9 0,-25 0,-7 0,1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6T18:43:07.02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14,'46'-3,"-2"0,-12 2,23 1,12 2,28 2,-19-2,-10 0,-26-2,-4 0,32 1,26 2,-27 1,1-1,-16 0,-3-1,32 3,-55-4,-15-1,5 0,-1-1,7-1,-7 0,3 0,8 1,7 1,6 0,-7-1,-2 1,-7-1,15 0,3 0,14 1,-23 0,-4 2,-17-3,4 1,1-1,2-2,-3 1,-2-3,3 1,-3-1,4 1,-3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BF5C513-E85A-40A7-AFD0-35FEFA73FC32}" type="datetimeFigureOut">
              <a:rPr lang="en-NZ" smtClean="0"/>
              <a:t>6/07/2026</a:t>
            </a:fld>
            <a:endParaRPr lang="en-NZ"/>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761F012-6610-44FD-969C-BC6F65B32F53}" type="slidenum">
              <a:rPr lang="en-NZ" smtClean="0"/>
              <a:t>‹#›</a:t>
            </a:fld>
            <a:endParaRPr lang="en-NZ"/>
          </a:p>
        </p:txBody>
      </p:sp>
    </p:spTree>
    <p:extLst>
      <p:ext uri="{BB962C8B-B14F-4D97-AF65-F5344CB8AC3E}">
        <p14:creationId xmlns:p14="http://schemas.microsoft.com/office/powerpoint/2010/main" val="289560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00232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92549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30726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1287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72062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91825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29728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944416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65642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4898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893525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155287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650433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177880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272050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49533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35209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82989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477818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31305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404563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361295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07540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734959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993025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138498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889953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726325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876167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106848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802196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5395577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744178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1103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84776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05492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80"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5" y="838204"/>
            <a:ext cx="6099175" cy="703263"/>
          </a:xfrm>
          <a:prstGeom prst="rect">
            <a:avLst/>
          </a:prstGeom>
        </p:spPr>
        <p:txBody>
          <a:bodyPr anchor="ctr"/>
          <a:lstStyle>
            <a:lvl1pPr>
              <a:lnSpc>
                <a:spcPct val="100000"/>
              </a:lnSpc>
              <a:defRPr sz="12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13340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457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22546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5.sv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7.sv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7.sv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building next to a body of water&#10;&#10;Description automatically generated">
            <a:extLst>
              <a:ext uri="{FF2B5EF4-FFF2-40B4-BE49-F238E27FC236}">
                <a16:creationId xmlns:a16="http://schemas.microsoft.com/office/drawing/2014/main" id="{1E93FCB3-26F5-B27E-1DA1-13F7A5D8AD3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9" name="Picture 8">
            <a:extLst>
              <a:ext uri="{FF2B5EF4-FFF2-40B4-BE49-F238E27FC236}">
                <a16:creationId xmlns:a16="http://schemas.microsoft.com/office/drawing/2014/main" id="{A5591BF7-BA9C-46E1-9BDD-DAF28A6685E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0" name="Title Placeholder 1">
            <a:extLst>
              <a:ext uri="{FF2B5EF4-FFF2-40B4-BE49-F238E27FC236}">
                <a16:creationId xmlns:a16="http://schemas.microsoft.com/office/drawing/2014/main" id="{04D53E3D-F3F8-45DC-B6D4-8A75305276EF}"/>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3" name="Picture 2">
            <a:extLst>
              <a:ext uri="{FF2B5EF4-FFF2-40B4-BE49-F238E27FC236}">
                <a16:creationId xmlns:a16="http://schemas.microsoft.com/office/drawing/2014/main" id="{2FCB9FCA-8EA9-403C-A05F-F719C868F4C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185751395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4081" r:id="rId3"/>
    <p:sldLayoutId id="2147484094" r:id="rId4"/>
    <p:sldLayoutId id="2147484107" r:id="rId5"/>
    <p:sldLayoutId id="2147484120" r:id="rId6"/>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building with a lawn and grass&#10;&#10;Description automatically generated">
            <a:extLst>
              <a:ext uri="{FF2B5EF4-FFF2-40B4-BE49-F238E27FC236}">
                <a16:creationId xmlns:a16="http://schemas.microsoft.com/office/drawing/2014/main" id="{E5B2DC1E-3B08-47A6-9AE8-D657F9073F2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pic>
        <p:nvPicPr>
          <p:cNvPr id="7" name="Picture 6">
            <a:extLst>
              <a:ext uri="{FF2B5EF4-FFF2-40B4-BE49-F238E27FC236}">
                <a16:creationId xmlns:a16="http://schemas.microsoft.com/office/drawing/2014/main" id="{1EA800AF-1A7A-489F-94F2-067F5D56DC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
        <p:nvSpPr>
          <p:cNvPr id="12" name="Title Placeholder 1">
            <a:extLst>
              <a:ext uri="{FF2B5EF4-FFF2-40B4-BE49-F238E27FC236}">
                <a16:creationId xmlns:a16="http://schemas.microsoft.com/office/drawing/2014/main" id="{16D485B3-CAA3-47A5-BDF7-39C8AA97AE0C}"/>
              </a:ext>
            </a:extLst>
          </p:cNvPr>
          <p:cNvSpPr>
            <a:spLocks noGrp="1"/>
          </p:cNvSpPr>
          <p:nvPr>
            <p:ph type="title"/>
          </p:nvPr>
        </p:nvSpPr>
        <p:spPr>
          <a:xfrm>
            <a:off x="311243" y="6858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8" name="Picture 7">
            <a:extLst>
              <a:ext uri="{FF2B5EF4-FFF2-40B4-BE49-F238E27FC236}">
                <a16:creationId xmlns:a16="http://schemas.microsoft.com/office/drawing/2014/main" id="{20E9761A-C2C7-4C6B-9E08-157CBE2D5AC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6540063"/>
            <a:ext cx="9144000" cy="328739"/>
          </a:xfrm>
          <a:prstGeom prst="rect">
            <a:avLst/>
          </a:prstGeom>
        </p:spPr>
      </p:pic>
    </p:spTree>
    <p:extLst>
      <p:ext uri="{BB962C8B-B14F-4D97-AF65-F5344CB8AC3E}">
        <p14:creationId xmlns:p14="http://schemas.microsoft.com/office/powerpoint/2010/main" val="323790808"/>
      </p:ext>
    </p:extLst>
  </p:cSld>
  <p:clrMap bg1="lt1" tx1="dk1" bg2="lt2" tx2="dk2" accent1="accent1" accent2="accent2" accent3="accent3" accent4="accent4" accent5="accent5" accent6="accent6" hlink="hlink" folHlink="folHlink"/>
  <p:sldLayoutIdLst>
    <p:sldLayoutId id="2147484212" r:id="rId1"/>
    <p:sldLayoutId id="2147484213" r:id="rId2"/>
  </p:sldLayoutIdLst>
  <p:txStyles>
    <p:titleStyle>
      <a:lvl1pPr algn="l" defTabSz="6858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Graphic 6">
            <a:extLst>
              <a:ext uri="{FF2B5EF4-FFF2-40B4-BE49-F238E27FC236}">
                <a16:creationId xmlns:a16="http://schemas.microsoft.com/office/drawing/2014/main" id="{2DE0575F-D0BD-775B-537B-A0DE0D8DE3A9}"/>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6931409" y="199641"/>
            <a:ext cx="1901349" cy="571459"/>
          </a:xfrm>
          <a:prstGeom prst="rect">
            <a:avLst/>
          </a:prstGeom>
        </p:spPr>
      </p:pic>
      <p:pic>
        <p:nvPicPr>
          <p:cNvPr id="8" name="Picture 7">
            <a:extLst>
              <a:ext uri="{FF2B5EF4-FFF2-40B4-BE49-F238E27FC236}">
                <a16:creationId xmlns:a16="http://schemas.microsoft.com/office/drawing/2014/main" id="{4D2EA5E8-8B9C-B2FA-7C22-A079BD9C1D2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529263"/>
            <a:ext cx="9144000" cy="328739"/>
          </a:xfrm>
          <a:prstGeom prst="rect">
            <a:avLst/>
          </a:prstGeom>
        </p:spPr>
      </p:pic>
    </p:spTree>
    <p:extLst>
      <p:ext uri="{BB962C8B-B14F-4D97-AF65-F5344CB8AC3E}">
        <p14:creationId xmlns:p14="http://schemas.microsoft.com/office/powerpoint/2010/main" val="4210530966"/>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FC88053D-FB40-187D-EC35-FC0CDDFDC311}"/>
              </a:ext>
            </a:extLst>
          </p:cNvPr>
          <p:cNvSpPr/>
          <p:nvPr userDrawn="1"/>
        </p:nvSpPr>
        <p:spPr>
          <a:xfrm>
            <a:off x="0" y="3"/>
            <a:ext cx="9144000" cy="6857999"/>
          </a:xfrm>
          <a:prstGeom prst="rect">
            <a:avLst/>
          </a:prstGeom>
          <a:solidFill>
            <a:srgbClr val="E12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noFill/>
              </a:ln>
            </a:endParaRPr>
          </a:p>
        </p:txBody>
      </p:sp>
      <p:pic>
        <p:nvPicPr>
          <p:cNvPr id="8" name="Graphic 7">
            <a:extLst>
              <a:ext uri="{FF2B5EF4-FFF2-40B4-BE49-F238E27FC236}">
                <a16:creationId xmlns:a16="http://schemas.microsoft.com/office/drawing/2014/main" id="{F53821AA-9A90-5B4B-200D-733E6F74F81D}"/>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181135" y="6623210"/>
            <a:ext cx="8752046" cy="142399"/>
          </a:xfrm>
          <a:prstGeom prst="rect">
            <a:avLst/>
          </a:prstGeom>
        </p:spPr>
      </p:pic>
      <p:pic>
        <p:nvPicPr>
          <p:cNvPr id="9" name="Picture 8">
            <a:extLst>
              <a:ext uri="{FF2B5EF4-FFF2-40B4-BE49-F238E27FC236}">
                <a16:creationId xmlns:a16="http://schemas.microsoft.com/office/drawing/2014/main" id="{D9866E87-0407-A666-4401-95086CD43D7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Tree>
    <p:extLst>
      <p:ext uri="{BB962C8B-B14F-4D97-AF65-F5344CB8AC3E}">
        <p14:creationId xmlns:p14="http://schemas.microsoft.com/office/powerpoint/2010/main" val="1902729376"/>
      </p:ext>
    </p:extLst>
  </p:cSld>
  <p:clrMap bg1="lt1" tx1="dk1" bg2="lt2" tx2="dk2" accent1="accent1" accent2="accent2" accent3="accent3" accent4="accent4" accent5="accent5" accent6="accent6" hlink="hlink" folHlink="folHlink"/>
  <p:sldLayoutIdLst>
    <p:sldLayoutId id="2147484146" r:id="rId1"/>
    <p:sldLayoutId id="2147484147" r:id="rId2"/>
    <p:sldLayoutId id="2147484148" r:id="rId3"/>
    <p:sldLayoutId id="2147484149" r:id="rId4"/>
    <p:sldLayoutId id="2147484150" r:id="rId5"/>
    <p:sldLayoutId id="2147484151" r:id="rId6"/>
    <p:sldLayoutId id="2147484152" r:id="rId7"/>
    <p:sldLayoutId id="2147484153" r:id="rId8"/>
    <p:sldLayoutId id="2147484154" r:id="rId9"/>
    <p:sldLayoutId id="2147484155" r:id="rId10"/>
    <p:sldLayoutId id="21474841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F71070BC-ED8B-11E0-38B5-1DD82B4C31DA}"/>
              </a:ext>
            </a:extLst>
          </p:cNvPr>
          <p:cNvSpPr/>
          <p:nvPr userDrawn="1"/>
        </p:nvSpPr>
        <p:spPr>
          <a:xfrm>
            <a:off x="0" y="3"/>
            <a:ext cx="9144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noFill/>
              </a:ln>
            </a:endParaRPr>
          </a:p>
        </p:txBody>
      </p:sp>
      <p:pic>
        <p:nvPicPr>
          <p:cNvPr id="8" name="Graphic 7">
            <a:extLst>
              <a:ext uri="{FF2B5EF4-FFF2-40B4-BE49-F238E27FC236}">
                <a16:creationId xmlns:a16="http://schemas.microsoft.com/office/drawing/2014/main" id="{E902D9D9-77F5-64CD-2312-2C25038958B6}"/>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181135" y="6623210"/>
            <a:ext cx="8752046" cy="142399"/>
          </a:xfrm>
          <a:prstGeom prst="rect">
            <a:avLst/>
          </a:prstGeom>
        </p:spPr>
      </p:pic>
      <p:pic>
        <p:nvPicPr>
          <p:cNvPr id="9" name="Picture 8">
            <a:extLst>
              <a:ext uri="{FF2B5EF4-FFF2-40B4-BE49-F238E27FC236}">
                <a16:creationId xmlns:a16="http://schemas.microsoft.com/office/drawing/2014/main" id="{9AA8FEB4-B542-D866-011B-24BD1DBA2E8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901919" y="172878"/>
            <a:ext cx="1930840" cy="624982"/>
          </a:xfrm>
          <a:prstGeom prst="rect">
            <a:avLst/>
          </a:prstGeom>
        </p:spPr>
      </p:pic>
    </p:spTree>
    <p:extLst>
      <p:ext uri="{BB962C8B-B14F-4D97-AF65-F5344CB8AC3E}">
        <p14:creationId xmlns:p14="http://schemas.microsoft.com/office/powerpoint/2010/main" val="1615523724"/>
      </p:ext>
    </p:extLst>
  </p:cSld>
  <p:clrMap bg1="lt1" tx1="dk1" bg2="lt2" tx2="dk2" accent1="accent1" accent2="accent2" accent3="accent3" accent4="accent4" accent5="accent5" accent6="accent6" hlink="hlink" folHlink="folHlink"/>
  <p:sldLayoutIdLst>
    <p:sldLayoutId id="2147484158" r:id="rId1"/>
    <p:sldLayoutId id="2147484159" r:id="rId2"/>
    <p:sldLayoutId id="2147484160" r:id="rId3"/>
    <p:sldLayoutId id="2147484161" r:id="rId4"/>
    <p:sldLayoutId id="2147484162" r:id="rId5"/>
    <p:sldLayoutId id="2147484163" r:id="rId6"/>
    <p:sldLayoutId id="2147484164" r:id="rId7"/>
    <p:sldLayoutId id="2147484165" r:id="rId8"/>
    <p:sldLayoutId id="2147484166" r:id="rId9"/>
    <p:sldLayoutId id="2147484167" r:id="rId10"/>
    <p:sldLayoutId id="21474841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10.png"/><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customXml" Target="../ink/ink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F9D5B9-43BF-D1BD-41B4-CA6FAF6789B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Russell’s So-Called Truth Primitivism</a:t>
            </a:r>
            <a:endParaRPr lang="en-NZ"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E4D78136-EC03-D48E-0938-344102DDC32F}"/>
              </a:ext>
            </a:extLst>
          </p:cNvPr>
          <p:cNvSpPr>
            <a:spLocks noGrp="1"/>
          </p:cNvSpPr>
          <p:nvPr>
            <p:ph type="body" sz="quarter" idx="10"/>
          </p:nvPr>
        </p:nvSpPr>
        <p:spPr/>
        <p:txBody>
          <a:bodyPr/>
          <a:lstStyle/>
          <a:p>
            <a:r>
              <a:rPr lang="en-US" dirty="0">
                <a:latin typeface="Times New Roman" panose="02020603050405020304" pitchFamily="18" charset="0"/>
                <a:cs typeface="Times New Roman" panose="02020603050405020304" pitchFamily="18" charset="0"/>
              </a:rPr>
              <a:t>Joseph Ulatowski</a:t>
            </a:r>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4982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C8291-7B32-1463-67F5-8017F6C03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0B5CAE-799B-FD3F-7141-114026F335C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Russell’s primitivism</a:t>
            </a:r>
            <a:endParaRPr lang="en-NZ"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0AB2374-0367-6E7C-349C-F71B603C1610}"/>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It may be said—and this is, I believe, the correct view—that there is no problem at all in truth and falsehood; that some propositions are true and some false, just as some roses are red and some white; that belief is a certain attitude towards propositions, which is called knowledge when they are true, error when they are false. (Meinong’s Complexes, p. 523)</a:t>
            </a:r>
          </a:p>
          <a:p>
            <a:r>
              <a:rPr lang="en-US" dirty="0">
                <a:latin typeface="Times New Roman" panose="02020603050405020304" pitchFamily="18" charset="0"/>
                <a:cs typeface="Times New Roman" panose="02020603050405020304" pitchFamily="18" charset="0"/>
              </a:rPr>
              <a:t>What is truth, and what falsehood, we must merely apprehend, for both seem incapable of analysis. (p. 524)</a:t>
            </a:r>
          </a:p>
          <a:p>
            <a:pPr lvl="1"/>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6060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C18DB-79BB-EA08-AF82-C69362FC74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13930B-AE37-0776-5E65-0C6973133AA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Russell’s primitivism</a:t>
            </a:r>
            <a:endParaRPr lang="en-NZ"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C1DF6B7-CF1A-4687-072C-13412D41860C}"/>
              </a:ext>
            </a:extLst>
          </p:cNvPr>
          <p:cNvSpPr>
            <a:spLocks noGrp="1"/>
          </p:cNvSpPr>
          <p:nvPr>
            <p:ph idx="1"/>
          </p:nvPr>
        </p:nvSpPr>
        <p:spPr>
          <a:xfrm>
            <a:off x="628650" y="1825625"/>
            <a:ext cx="7886700" cy="2448920"/>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Dyadic relation:</a:t>
            </a:r>
          </a:p>
          <a:p>
            <a:pPr marL="0" indent="0">
              <a:buNone/>
            </a:pPr>
            <a:endParaRPr lang="en-US" dirty="0">
              <a:latin typeface="Times New Roman" panose="02020603050405020304" pitchFamily="18" charset="0"/>
              <a:cs typeface="Times New Roman" panose="02020603050405020304" pitchFamily="18" charset="0"/>
            </a:endParaRPr>
          </a:p>
          <a:p>
            <a:pPr marL="0" indent="0" algn="ctr">
              <a:buNone/>
            </a:pPr>
            <a:r>
              <a:rPr lang="en-US" dirty="0">
                <a:latin typeface="Times New Roman" panose="02020603050405020304" pitchFamily="18" charset="0"/>
                <a:cs typeface="Times New Roman" panose="02020603050405020304" pitchFamily="18" charset="0"/>
              </a:rPr>
              <a:t>BELIEF				PROPOSITION</a:t>
            </a:r>
          </a:p>
          <a:p>
            <a:pPr marL="0" indent="0" algn="ctr">
              <a:buNone/>
            </a:pP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D38B7CA-FDFE-0742-2B3C-95CEBE2B0C44}"/>
              </a:ext>
            </a:extLst>
          </p:cNvPr>
          <p:cNvSpPr txBox="1"/>
          <p:nvPr/>
        </p:nvSpPr>
        <p:spPr>
          <a:xfrm>
            <a:off x="5816906" y="2294723"/>
            <a:ext cx="2026132" cy="461665"/>
          </a:xfrm>
          <a:prstGeom prst="rect">
            <a:avLst/>
          </a:prstGeom>
          <a:noFill/>
          <a:ln>
            <a:solidFill>
              <a:schemeClr val="tx1"/>
            </a:solidFill>
          </a:ln>
        </p:spPr>
        <p:txBody>
          <a:bodyPr wrap="none" rtlCol="0">
            <a:spAutoFit/>
          </a:bodyPr>
          <a:lstStyle/>
          <a:p>
            <a:r>
              <a:rPr lang="en-US" sz="2400" dirty="0">
                <a:latin typeface="Times New Roman" panose="02020603050405020304" pitchFamily="18" charset="0"/>
                <a:cs typeface="Times New Roman" panose="02020603050405020304" pitchFamily="18" charset="0"/>
              </a:rPr>
              <a:t>TRUE 	FALSE</a:t>
            </a:r>
          </a:p>
        </p:txBody>
      </p:sp>
      <p:grpSp>
        <p:nvGrpSpPr>
          <p:cNvPr id="11" name="Group 10">
            <a:extLst>
              <a:ext uri="{FF2B5EF4-FFF2-40B4-BE49-F238E27FC236}">
                <a16:creationId xmlns:a16="http://schemas.microsoft.com/office/drawing/2014/main" id="{5CD89A7E-F302-E332-2B7C-33604504F7B4}"/>
              </a:ext>
            </a:extLst>
          </p:cNvPr>
          <p:cNvGrpSpPr/>
          <p:nvPr/>
        </p:nvGrpSpPr>
        <p:grpSpPr>
          <a:xfrm>
            <a:off x="480511" y="3751120"/>
            <a:ext cx="8182978" cy="2195927"/>
            <a:chOff x="321476" y="3987794"/>
            <a:chExt cx="8182978" cy="2195927"/>
          </a:xfrm>
        </p:grpSpPr>
        <p:sp>
          <p:nvSpPr>
            <p:cNvPr id="5" name="TextBox 4">
              <a:extLst>
                <a:ext uri="{FF2B5EF4-FFF2-40B4-BE49-F238E27FC236}">
                  <a16:creationId xmlns:a16="http://schemas.microsoft.com/office/drawing/2014/main" id="{034862C6-39C1-150F-E52E-4E4501F262CA}"/>
                </a:ext>
              </a:extLst>
            </p:cNvPr>
            <p:cNvSpPr txBox="1"/>
            <p:nvPr/>
          </p:nvSpPr>
          <p:spPr>
            <a:xfrm>
              <a:off x="628650" y="4759286"/>
              <a:ext cx="3260829" cy="461665"/>
            </a:xfrm>
            <a:prstGeom prst="rect">
              <a:avLst/>
            </a:prstGeom>
            <a:noFill/>
          </p:spPr>
          <p:txBody>
            <a:bodyPr wrap="none" rtlCol="0">
              <a:spAutoFit/>
            </a:bodyPr>
            <a:lstStyle/>
            <a:p>
              <a:r>
                <a:rPr lang="en-US" sz="2400" dirty="0">
                  <a:solidFill>
                    <a:schemeClr val="bg1">
                      <a:lumMod val="75000"/>
                    </a:schemeClr>
                  </a:solidFill>
                  <a:latin typeface="Times New Roman" panose="02020603050405020304" pitchFamily="18" charset="0"/>
                  <a:cs typeface="Times New Roman" panose="02020603050405020304" pitchFamily="18" charset="0"/>
                </a:rPr>
                <a:t>Desdemona loves Cassio</a:t>
              </a:r>
            </a:p>
          </p:txBody>
        </p:sp>
        <p:sp>
          <p:nvSpPr>
            <p:cNvPr id="6" name="TextBox 5">
              <a:extLst>
                <a:ext uri="{FF2B5EF4-FFF2-40B4-BE49-F238E27FC236}">
                  <a16:creationId xmlns:a16="http://schemas.microsoft.com/office/drawing/2014/main" id="{BE01FCCD-4CF3-2A0A-7F89-0C2F5763110F}"/>
                </a:ext>
              </a:extLst>
            </p:cNvPr>
            <p:cNvSpPr txBox="1"/>
            <p:nvPr/>
          </p:nvSpPr>
          <p:spPr>
            <a:xfrm>
              <a:off x="5243625" y="4759285"/>
              <a:ext cx="3260829"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Desdemona loves Cassio</a:t>
              </a:r>
            </a:p>
          </p:txBody>
        </p:sp>
        <p:cxnSp>
          <p:nvCxnSpPr>
            <p:cNvPr id="8" name="Straight Arrow Connector 7">
              <a:extLst>
                <a:ext uri="{FF2B5EF4-FFF2-40B4-BE49-F238E27FC236}">
                  <a16:creationId xmlns:a16="http://schemas.microsoft.com/office/drawing/2014/main" id="{ADC53CFB-AB98-68B1-B96C-4CB5DEC4233F}"/>
                </a:ext>
              </a:extLst>
            </p:cNvPr>
            <p:cNvCxnSpPr>
              <a:cxnSpLocks/>
            </p:cNvCxnSpPr>
            <p:nvPr/>
          </p:nvCxnSpPr>
          <p:spPr>
            <a:xfrm>
              <a:off x="4230477" y="5034708"/>
              <a:ext cx="925417"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 name="Cloud 8">
              <a:extLst>
                <a:ext uri="{FF2B5EF4-FFF2-40B4-BE49-F238E27FC236}">
                  <a16:creationId xmlns:a16="http://schemas.microsoft.com/office/drawing/2014/main" id="{87AEAC27-EEC1-238A-20CF-820AB20F9B42}"/>
                </a:ext>
              </a:extLst>
            </p:cNvPr>
            <p:cNvSpPr/>
            <p:nvPr/>
          </p:nvSpPr>
          <p:spPr>
            <a:xfrm rot="399649">
              <a:off x="321476" y="3987794"/>
              <a:ext cx="3875175" cy="2195927"/>
            </a:xfrm>
            <a:custGeom>
              <a:avLst/>
              <a:gdLst>
                <a:gd name="csX0" fmla="*/ 349842 w 3875175"/>
                <a:gd name="csY0" fmla="*/ 730450 h 2195927"/>
                <a:gd name="csX1" fmla="*/ 504400 w 3875175"/>
                <a:gd name="csY1" fmla="*/ 351094 h 2195927"/>
                <a:gd name="csX2" fmla="*/ 1256292 w 3875175"/>
                <a:gd name="csY2" fmla="*/ 264426 h 2195927"/>
                <a:gd name="csX3" fmla="*/ 2014373 w 3875175"/>
                <a:gd name="csY3" fmla="*/ 174454 h 2195927"/>
                <a:gd name="csX4" fmla="*/ 2309765 w 3875175"/>
                <a:gd name="csY4" fmla="*/ 10166 h 2195927"/>
                <a:gd name="csX5" fmla="*/ 2676113 w 3875175"/>
                <a:gd name="csY5" fmla="*/ 126113 h 2195927"/>
                <a:gd name="csX6" fmla="*/ 3181141 w 3875175"/>
                <a:gd name="csY6" fmla="*/ 35073 h 2195927"/>
                <a:gd name="csX7" fmla="*/ 3437244 w 3875175"/>
                <a:gd name="csY7" fmla="*/ 283437 h 2195927"/>
                <a:gd name="csX8" fmla="*/ 3765916 w 3875175"/>
                <a:gd name="csY8" fmla="*/ 524480 h 2195927"/>
                <a:gd name="csX9" fmla="*/ 3751205 w 3875175"/>
                <a:gd name="csY9" fmla="*/ 785857 h 2195927"/>
                <a:gd name="csX10" fmla="*/ 3858669 w 3875175"/>
                <a:gd name="csY10" fmla="*/ 1185495 h 2195927"/>
                <a:gd name="csX11" fmla="*/ 3355255 w 3875175"/>
                <a:gd name="csY11" fmla="*/ 1535318 h 2195927"/>
                <a:gd name="csX12" fmla="*/ 3175042 w 3875175"/>
                <a:gd name="csY12" fmla="*/ 1835073 h 2195927"/>
                <a:gd name="csX13" fmla="*/ 2561472 w 3875175"/>
                <a:gd name="csY13" fmla="*/ 1871366 h 2195927"/>
                <a:gd name="csX14" fmla="*/ 2123003 w 3875175"/>
                <a:gd name="csY14" fmla="*/ 2191148 h 2195927"/>
                <a:gd name="csX15" fmla="*/ 1478307 w 3875175"/>
                <a:gd name="csY15" fmla="*/ 1995955 h 2195927"/>
                <a:gd name="csX16" fmla="*/ 520636 w 3875175"/>
                <a:gd name="csY16" fmla="*/ 1803100 h 2195927"/>
                <a:gd name="csX17" fmla="*/ 99570 w 3875175"/>
                <a:gd name="csY17" fmla="*/ 1588488 h 2195927"/>
                <a:gd name="csX18" fmla="*/ 189542 w 3875175"/>
                <a:gd name="csY18" fmla="*/ 1298799 h 2195927"/>
                <a:gd name="csX19" fmla="*/ -449 w 3875175"/>
                <a:gd name="csY19" fmla="*/ 1001586 h 2195927"/>
                <a:gd name="csX20" fmla="*/ 346523 w 3875175"/>
                <a:gd name="csY20" fmla="*/ 737414 h 2195927"/>
                <a:gd name="csX21" fmla="*/ 349842 w 3875175"/>
                <a:gd name="csY21" fmla="*/ 730450 h 2195927"/>
                <a:gd name="csX0" fmla="*/ 420976 w 3875175"/>
                <a:gd name="csY0" fmla="*/ 1330619 h 2195927"/>
                <a:gd name="csX1" fmla="*/ 193758 w 3875175"/>
                <a:gd name="csY1" fmla="*/ 1290107 h 2195927"/>
                <a:gd name="csX2" fmla="*/ 621463 w 3875175"/>
                <a:gd name="csY2" fmla="*/ 1773973 h 2195927"/>
                <a:gd name="csX3" fmla="*/ 522072 w 3875175"/>
                <a:gd name="csY3" fmla="*/ 1793340 h 2195927"/>
                <a:gd name="csX4" fmla="*/ 1478128 w 3875175"/>
                <a:gd name="csY4" fmla="*/ 1987008 h 2195927"/>
                <a:gd name="csX5" fmla="*/ 1418206 w 3875175"/>
                <a:gd name="csY5" fmla="*/ 1898561 h 2195927"/>
                <a:gd name="csX6" fmla="*/ 2585871 w 3875175"/>
                <a:gd name="csY6" fmla="*/ 1766450 h 2195927"/>
                <a:gd name="csX7" fmla="*/ 2561921 w 3875175"/>
                <a:gd name="csY7" fmla="*/ 1863488 h 2195927"/>
                <a:gd name="csX8" fmla="*/ 3061477 w 3875175"/>
                <a:gd name="csY8" fmla="*/ 1166789 h 2195927"/>
                <a:gd name="csX9" fmla="*/ 3353102 w 3875175"/>
                <a:gd name="csY9" fmla="*/ 1529524 h 2195927"/>
                <a:gd name="csX10" fmla="*/ 3749411 w 3875175"/>
                <a:gd name="csY10" fmla="*/ 780469 h 2195927"/>
                <a:gd name="csX11" fmla="*/ 3619521 w 3875175"/>
                <a:gd name="csY11" fmla="*/ 916494 h 2195927"/>
                <a:gd name="csX12" fmla="*/ 3437782 w 3875175"/>
                <a:gd name="csY12" fmla="*/ 275812 h 2195927"/>
                <a:gd name="csX13" fmla="*/ 3444600 w 3875175"/>
                <a:gd name="csY13" fmla="*/ 340063 h 2195927"/>
                <a:gd name="csX14" fmla="*/ 2608387 w 3875175"/>
                <a:gd name="csY14" fmla="*/ 200886 h 2195927"/>
                <a:gd name="csX15" fmla="*/ 2674947 w 3875175"/>
                <a:gd name="csY15" fmla="*/ 118946 h 2195927"/>
                <a:gd name="csX16" fmla="*/ 1986116 w 3875175"/>
                <a:gd name="csY16" fmla="*/ 239925 h 2195927"/>
                <a:gd name="csX17" fmla="*/ 2018320 w 3875175"/>
                <a:gd name="csY17" fmla="*/ 169269 h 2195927"/>
                <a:gd name="csX18" fmla="*/ 1255843 w 3875175"/>
                <a:gd name="csY18" fmla="*/ 263917 h 2195927"/>
                <a:gd name="csX19" fmla="*/ 1372457 w 3875175"/>
                <a:gd name="csY19" fmla="*/ 332438 h 2195927"/>
                <a:gd name="csX20" fmla="*/ 370204 w 3875175"/>
                <a:gd name="csY20" fmla="*/ 802580 h 2195927"/>
                <a:gd name="csX21" fmla="*/ 349842 w 3875175"/>
                <a:gd name="csY21" fmla="*/ 730450 h 21959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875175" h="2195927" extrusionOk="0">
                  <a:moveTo>
                    <a:pt x="349842" y="730450"/>
                  </a:moveTo>
                  <a:cubicBezTo>
                    <a:pt x="315330" y="586251"/>
                    <a:pt x="350363" y="465427"/>
                    <a:pt x="504400" y="351094"/>
                  </a:cubicBezTo>
                  <a:cubicBezTo>
                    <a:pt x="749313" y="200318"/>
                    <a:pt x="964933" y="154805"/>
                    <a:pt x="1256292" y="264426"/>
                  </a:cubicBezTo>
                  <a:cubicBezTo>
                    <a:pt x="1384569" y="67490"/>
                    <a:pt x="1777427" y="50428"/>
                    <a:pt x="2014373" y="174454"/>
                  </a:cubicBezTo>
                  <a:cubicBezTo>
                    <a:pt x="2064906" y="81737"/>
                    <a:pt x="2190327" y="27931"/>
                    <a:pt x="2309765" y="10166"/>
                  </a:cubicBezTo>
                  <a:cubicBezTo>
                    <a:pt x="2458904" y="-4136"/>
                    <a:pt x="2600581" y="17728"/>
                    <a:pt x="2676113" y="126113"/>
                  </a:cubicBezTo>
                  <a:cubicBezTo>
                    <a:pt x="2762789" y="7861"/>
                    <a:pt x="2979032" y="1201"/>
                    <a:pt x="3181141" y="35073"/>
                  </a:cubicBezTo>
                  <a:cubicBezTo>
                    <a:pt x="3312214" y="50665"/>
                    <a:pt x="3397175" y="192609"/>
                    <a:pt x="3437244" y="283437"/>
                  </a:cubicBezTo>
                  <a:cubicBezTo>
                    <a:pt x="3625736" y="334817"/>
                    <a:pt x="3737521" y="411802"/>
                    <a:pt x="3765916" y="524480"/>
                  </a:cubicBezTo>
                  <a:cubicBezTo>
                    <a:pt x="3783375" y="607000"/>
                    <a:pt x="3816390" y="718728"/>
                    <a:pt x="3751205" y="785857"/>
                  </a:cubicBezTo>
                  <a:cubicBezTo>
                    <a:pt x="3875763" y="916448"/>
                    <a:pt x="3905703" y="1065501"/>
                    <a:pt x="3858669" y="1185495"/>
                  </a:cubicBezTo>
                  <a:cubicBezTo>
                    <a:pt x="3827069" y="1414017"/>
                    <a:pt x="3634849" y="1551547"/>
                    <a:pt x="3355255" y="1535318"/>
                  </a:cubicBezTo>
                  <a:cubicBezTo>
                    <a:pt x="3358856" y="1646380"/>
                    <a:pt x="3293679" y="1734714"/>
                    <a:pt x="3175042" y="1835073"/>
                  </a:cubicBezTo>
                  <a:cubicBezTo>
                    <a:pt x="2946370" y="1958676"/>
                    <a:pt x="2738145" y="1952975"/>
                    <a:pt x="2561472" y="1871366"/>
                  </a:cubicBezTo>
                  <a:cubicBezTo>
                    <a:pt x="2478754" y="2029176"/>
                    <a:pt x="2326700" y="2141171"/>
                    <a:pt x="2123003" y="2191148"/>
                  </a:cubicBezTo>
                  <a:cubicBezTo>
                    <a:pt x="1879238" y="2199803"/>
                    <a:pt x="1580868" y="2181373"/>
                    <a:pt x="1478307" y="1995955"/>
                  </a:cubicBezTo>
                  <a:cubicBezTo>
                    <a:pt x="1129962" y="2178804"/>
                    <a:pt x="745575" y="2087415"/>
                    <a:pt x="520636" y="1803100"/>
                  </a:cubicBezTo>
                  <a:cubicBezTo>
                    <a:pt x="330351" y="1835760"/>
                    <a:pt x="160347" y="1725103"/>
                    <a:pt x="99570" y="1588488"/>
                  </a:cubicBezTo>
                  <a:cubicBezTo>
                    <a:pt x="51730" y="1501040"/>
                    <a:pt x="90560" y="1376609"/>
                    <a:pt x="189542" y="1298799"/>
                  </a:cubicBezTo>
                  <a:cubicBezTo>
                    <a:pt x="66792" y="1260259"/>
                    <a:pt x="-36988" y="1130623"/>
                    <a:pt x="-449" y="1001586"/>
                  </a:cubicBezTo>
                  <a:cubicBezTo>
                    <a:pt x="29341" y="816359"/>
                    <a:pt x="120919" y="749327"/>
                    <a:pt x="346523" y="737414"/>
                  </a:cubicBezTo>
                  <a:cubicBezTo>
                    <a:pt x="348128" y="735531"/>
                    <a:pt x="348684" y="733034"/>
                    <a:pt x="349842" y="730450"/>
                  </a:cubicBezTo>
                  <a:close/>
                </a:path>
                <a:path w="3875175" h="2195927" fill="none" extrusionOk="0">
                  <a:moveTo>
                    <a:pt x="420976" y="1330619"/>
                  </a:moveTo>
                  <a:cubicBezTo>
                    <a:pt x="336792" y="1345208"/>
                    <a:pt x="256653" y="1313666"/>
                    <a:pt x="193758" y="1290107"/>
                  </a:cubicBezTo>
                  <a:moveTo>
                    <a:pt x="621463" y="1773973"/>
                  </a:moveTo>
                  <a:cubicBezTo>
                    <a:pt x="590815" y="1784159"/>
                    <a:pt x="555906" y="1785047"/>
                    <a:pt x="522072" y="1793340"/>
                  </a:cubicBezTo>
                  <a:moveTo>
                    <a:pt x="1478128" y="1987008"/>
                  </a:moveTo>
                  <a:cubicBezTo>
                    <a:pt x="1455348" y="1959992"/>
                    <a:pt x="1429672" y="1930588"/>
                    <a:pt x="1418206" y="1898561"/>
                  </a:cubicBezTo>
                  <a:moveTo>
                    <a:pt x="2585871" y="1766450"/>
                  </a:moveTo>
                  <a:cubicBezTo>
                    <a:pt x="2579547" y="1808150"/>
                    <a:pt x="2573109" y="1828120"/>
                    <a:pt x="2561921" y="1863488"/>
                  </a:cubicBezTo>
                  <a:moveTo>
                    <a:pt x="3061477" y="1166789"/>
                  </a:moveTo>
                  <a:cubicBezTo>
                    <a:pt x="3261190" y="1219310"/>
                    <a:pt x="3376726" y="1337191"/>
                    <a:pt x="3353102" y="1529524"/>
                  </a:cubicBezTo>
                  <a:moveTo>
                    <a:pt x="3749411" y="780469"/>
                  </a:moveTo>
                  <a:cubicBezTo>
                    <a:pt x="3706403" y="827616"/>
                    <a:pt x="3685448" y="870055"/>
                    <a:pt x="3619521" y="916494"/>
                  </a:cubicBezTo>
                  <a:moveTo>
                    <a:pt x="3437782" y="275812"/>
                  </a:moveTo>
                  <a:cubicBezTo>
                    <a:pt x="3440376" y="298321"/>
                    <a:pt x="3446827" y="323331"/>
                    <a:pt x="3444600" y="340063"/>
                  </a:cubicBezTo>
                  <a:moveTo>
                    <a:pt x="2608387" y="200886"/>
                  </a:moveTo>
                  <a:cubicBezTo>
                    <a:pt x="2632303" y="169869"/>
                    <a:pt x="2646694" y="147327"/>
                    <a:pt x="2674947" y="118946"/>
                  </a:cubicBezTo>
                  <a:moveTo>
                    <a:pt x="1986116" y="239925"/>
                  </a:moveTo>
                  <a:cubicBezTo>
                    <a:pt x="1994950" y="215977"/>
                    <a:pt x="2001733" y="184692"/>
                    <a:pt x="2018320" y="169269"/>
                  </a:cubicBezTo>
                  <a:moveTo>
                    <a:pt x="1255843" y="263917"/>
                  </a:moveTo>
                  <a:cubicBezTo>
                    <a:pt x="1300109" y="283091"/>
                    <a:pt x="1345858" y="314931"/>
                    <a:pt x="1372457" y="332438"/>
                  </a:cubicBezTo>
                  <a:moveTo>
                    <a:pt x="370204" y="802580"/>
                  </a:moveTo>
                  <a:cubicBezTo>
                    <a:pt x="365973" y="783790"/>
                    <a:pt x="355695" y="758685"/>
                    <a:pt x="349842" y="730450"/>
                  </a:cubicBezTo>
                </a:path>
              </a:pathLst>
            </a:custGeom>
            <a:noFill/>
            <a:ln>
              <a:solidFill>
                <a:schemeClr val="bg1">
                  <a:lumMod val="65000"/>
                </a:schemeClr>
              </a:solidFill>
              <a:extLst>
                <a:ext uri="{C807C97D-BFC1-408E-A445-0C87EB9F89A2}">
                  <ask:lineSketchStyleProps xmlns:ask="http://schemas.microsoft.com/office/drawing/2018/sketchyshapes" sd="1219033472">
                    <a:prstGeom prst="cloud">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86941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FE471-74FC-8CBD-00AF-1591DBE4D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904A95-E273-0A4F-6669-0DDE3FD3CF7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Russell’s primitivism</a:t>
            </a:r>
            <a:endParaRPr lang="en-NZ"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91A2FFA8-AA09-F2B6-295E-7068EB3A4AEC}"/>
              </a:ext>
            </a:extLst>
          </p:cNvPr>
          <p:cNvSpPr txBox="1"/>
          <p:nvPr/>
        </p:nvSpPr>
        <p:spPr>
          <a:xfrm>
            <a:off x="926483" y="3584058"/>
            <a:ext cx="2738250" cy="461665"/>
          </a:xfrm>
          <a:prstGeom prst="rect">
            <a:avLst/>
          </a:prstGeom>
          <a:noFill/>
        </p:spPr>
        <p:txBody>
          <a:bodyPr wrap="none" rtlCol="0">
            <a:spAutoFit/>
          </a:bodyPr>
          <a:lstStyle/>
          <a:p>
            <a:r>
              <a:rPr lang="en-US" sz="2400" dirty="0">
                <a:solidFill>
                  <a:schemeClr val="bg1">
                    <a:lumMod val="75000"/>
                  </a:schemeClr>
                </a:solidFill>
                <a:latin typeface="Times New Roman" panose="02020603050405020304" pitchFamily="18" charset="0"/>
                <a:cs typeface="Times New Roman" panose="02020603050405020304" pitchFamily="18" charset="0"/>
              </a:rPr>
              <a:t>The Sun orbits Earth</a:t>
            </a:r>
          </a:p>
        </p:txBody>
      </p:sp>
      <p:cxnSp>
        <p:nvCxnSpPr>
          <p:cNvPr id="9" name="Straight Arrow Connector 8">
            <a:extLst>
              <a:ext uri="{FF2B5EF4-FFF2-40B4-BE49-F238E27FC236}">
                <a16:creationId xmlns:a16="http://schemas.microsoft.com/office/drawing/2014/main" id="{5EB23D66-2AF0-5F7C-AEB7-7AD722CE2824}"/>
              </a:ext>
            </a:extLst>
          </p:cNvPr>
          <p:cNvCxnSpPr>
            <a:cxnSpLocks/>
          </p:cNvCxnSpPr>
          <p:nvPr/>
        </p:nvCxnSpPr>
        <p:spPr>
          <a:xfrm>
            <a:off x="4321824" y="3835950"/>
            <a:ext cx="925417"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Cloud 9">
            <a:extLst>
              <a:ext uri="{FF2B5EF4-FFF2-40B4-BE49-F238E27FC236}">
                <a16:creationId xmlns:a16="http://schemas.microsoft.com/office/drawing/2014/main" id="{2F9C0942-F7AE-AFFA-5E29-9B0992F65E1B}"/>
              </a:ext>
            </a:extLst>
          </p:cNvPr>
          <p:cNvSpPr/>
          <p:nvPr/>
        </p:nvSpPr>
        <p:spPr>
          <a:xfrm rot="399649">
            <a:off x="330127" y="3158293"/>
            <a:ext cx="3875175" cy="1453749"/>
          </a:xfrm>
          <a:custGeom>
            <a:avLst/>
            <a:gdLst>
              <a:gd name="csX0" fmla="*/ 349842 w 3875175"/>
              <a:gd name="csY0" fmla="*/ 483573 h 1453749"/>
              <a:gd name="csX1" fmla="*/ 504400 w 3875175"/>
              <a:gd name="csY1" fmla="*/ 232431 h 1453749"/>
              <a:gd name="csX2" fmla="*/ 1256292 w 3875175"/>
              <a:gd name="csY2" fmla="*/ 175055 h 1453749"/>
              <a:gd name="csX3" fmla="*/ 2014373 w 3875175"/>
              <a:gd name="csY3" fmla="*/ 115492 h 1453749"/>
              <a:gd name="csX4" fmla="*/ 2309765 w 3875175"/>
              <a:gd name="csY4" fmla="*/ 6730 h 1453749"/>
              <a:gd name="csX5" fmla="*/ 2676113 w 3875175"/>
              <a:gd name="csY5" fmla="*/ 83489 h 1453749"/>
              <a:gd name="csX6" fmla="*/ 3181141 w 3875175"/>
              <a:gd name="csY6" fmla="*/ 23219 h 1453749"/>
              <a:gd name="csX7" fmla="*/ 3437244 w 3875175"/>
              <a:gd name="csY7" fmla="*/ 187641 h 1453749"/>
              <a:gd name="csX8" fmla="*/ 3765916 w 3875175"/>
              <a:gd name="csY8" fmla="*/ 347217 h 1453749"/>
              <a:gd name="csX9" fmla="*/ 3751205 w 3875175"/>
              <a:gd name="csY9" fmla="*/ 520253 h 1453749"/>
              <a:gd name="csX10" fmla="*/ 3858669 w 3875175"/>
              <a:gd name="csY10" fmla="*/ 784822 h 1453749"/>
              <a:gd name="csX11" fmla="*/ 3355255 w 3875175"/>
              <a:gd name="csY11" fmla="*/ 1016412 h 1453749"/>
              <a:gd name="csX12" fmla="*/ 3175042 w 3875175"/>
              <a:gd name="csY12" fmla="*/ 1214856 h 1453749"/>
              <a:gd name="csX13" fmla="*/ 2561472 w 3875175"/>
              <a:gd name="csY13" fmla="*/ 1238883 h 1453749"/>
              <a:gd name="csX14" fmla="*/ 2123003 w 3875175"/>
              <a:gd name="csY14" fmla="*/ 1450585 h 1453749"/>
              <a:gd name="csX15" fmla="*/ 1478307 w 3875175"/>
              <a:gd name="csY15" fmla="*/ 1321363 h 1453749"/>
              <a:gd name="csX16" fmla="*/ 520636 w 3875175"/>
              <a:gd name="csY16" fmla="*/ 1193689 h 1453749"/>
              <a:gd name="csX17" fmla="*/ 99570 w 3875175"/>
              <a:gd name="csY17" fmla="*/ 1051612 h 1453749"/>
              <a:gd name="csX18" fmla="*/ 189542 w 3875175"/>
              <a:gd name="csY18" fmla="*/ 859831 h 1453749"/>
              <a:gd name="csX19" fmla="*/ -449 w 3875175"/>
              <a:gd name="csY19" fmla="*/ 663071 h 1453749"/>
              <a:gd name="csX20" fmla="*/ 346523 w 3875175"/>
              <a:gd name="csY20" fmla="*/ 488183 h 1453749"/>
              <a:gd name="csX21" fmla="*/ 349842 w 3875175"/>
              <a:gd name="csY21" fmla="*/ 483573 h 1453749"/>
              <a:gd name="csX0" fmla="*/ 420976 w 3875175"/>
              <a:gd name="csY0" fmla="*/ 880897 h 1453749"/>
              <a:gd name="csX1" fmla="*/ 193758 w 3875175"/>
              <a:gd name="csY1" fmla="*/ 854077 h 1453749"/>
              <a:gd name="csX2" fmla="*/ 621463 w 3875175"/>
              <a:gd name="csY2" fmla="*/ 1174407 h 1453749"/>
              <a:gd name="csX3" fmla="*/ 522072 w 3875175"/>
              <a:gd name="csY3" fmla="*/ 1187228 h 1453749"/>
              <a:gd name="csX4" fmla="*/ 1478128 w 3875175"/>
              <a:gd name="csY4" fmla="*/ 1315440 h 1453749"/>
              <a:gd name="csX5" fmla="*/ 1418206 w 3875175"/>
              <a:gd name="csY5" fmla="*/ 1256887 h 1453749"/>
              <a:gd name="csX6" fmla="*/ 2585871 w 3875175"/>
              <a:gd name="csY6" fmla="*/ 1169426 h 1453749"/>
              <a:gd name="csX7" fmla="*/ 2561921 w 3875175"/>
              <a:gd name="csY7" fmla="*/ 1233667 h 1453749"/>
              <a:gd name="csX8" fmla="*/ 3061477 w 3875175"/>
              <a:gd name="csY8" fmla="*/ 772438 h 1453749"/>
              <a:gd name="csX9" fmla="*/ 3353102 w 3875175"/>
              <a:gd name="csY9" fmla="*/ 1012576 h 1453749"/>
              <a:gd name="csX10" fmla="*/ 3749411 w 3875175"/>
              <a:gd name="csY10" fmla="*/ 516686 h 1453749"/>
              <a:gd name="csX11" fmla="*/ 3619521 w 3875175"/>
              <a:gd name="csY11" fmla="*/ 606738 h 1453749"/>
              <a:gd name="csX12" fmla="*/ 3437782 w 3875175"/>
              <a:gd name="csY12" fmla="*/ 182593 h 1453749"/>
              <a:gd name="csX13" fmla="*/ 3444600 w 3875175"/>
              <a:gd name="csY13" fmla="*/ 225129 h 1453749"/>
              <a:gd name="csX14" fmla="*/ 2608387 w 3875175"/>
              <a:gd name="csY14" fmla="*/ 132991 h 1453749"/>
              <a:gd name="csX15" fmla="*/ 2674947 w 3875175"/>
              <a:gd name="csY15" fmla="*/ 78744 h 1453749"/>
              <a:gd name="csX16" fmla="*/ 1986116 w 3875175"/>
              <a:gd name="csY16" fmla="*/ 158835 h 1453749"/>
              <a:gd name="csX17" fmla="*/ 2018320 w 3875175"/>
              <a:gd name="csY17" fmla="*/ 112059 h 1453749"/>
              <a:gd name="csX18" fmla="*/ 1255843 w 3875175"/>
              <a:gd name="csY18" fmla="*/ 174719 h 1453749"/>
              <a:gd name="csX19" fmla="*/ 1372457 w 3875175"/>
              <a:gd name="csY19" fmla="*/ 220081 h 1453749"/>
              <a:gd name="csX20" fmla="*/ 370204 w 3875175"/>
              <a:gd name="csY20" fmla="*/ 531325 h 1453749"/>
              <a:gd name="csX21" fmla="*/ 349842 w 3875175"/>
              <a:gd name="csY21" fmla="*/ 483573 h 14537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875175" h="1453749" extrusionOk="0">
                <a:moveTo>
                  <a:pt x="349842" y="483573"/>
                </a:moveTo>
                <a:cubicBezTo>
                  <a:pt x="300250" y="376681"/>
                  <a:pt x="376586" y="302321"/>
                  <a:pt x="504400" y="232431"/>
                </a:cubicBezTo>
                <a:cubicBezTo>
                  <a:pt x="755086" y="137521"/>
                  <a:pt x="969908" y="102814"/>
                  <a:pt x="1256292" y="175055"/>
                </a:cubicBezTo>
                <a:cubicBezTo>
                  <a:pt x="1353307" y="82403"/>
                  <a:pt x="1778324" y="45090"/>
                  <a:pt x="2014373" y="115492"/>
                </a:cubicBezTo>
                <a:cubicBezTo>
                  <a:pt x="2048601" y="43902"/>
                  <a:pt x="2206986" y="27747"/>
                  <a:pt x="2309765" y="6730"/>
                </a:cubicBezTo>
                <a:cubicBezTo>
                  <a:pt x="2459321" y="-2334"/>
                  <a:pt x="2602455" y="644"/>
                  <a:pt x="2676113" y="83489"/>
                </a:cubicBezTo>
                <a:cubicBezTo>
                  <a:pt x="2787812" y="7105"/>
                  <a:pt x="2990586" y="-1774"/>
                  <a:pt x="3181141" y="23219"/>
                </a:cubicBezTo>
                <a:cubicBezTo>
                  <a:pt x="3315049" y="50802"/>
                  <a:pt x="3403489" y="125421"/>
                  <a:pt x="3437244" y="187641"/>
                </a:cubicBezTo>
                <a:cubicBezTo>
                  <a:pt x="3602275" y="214857"/>
                  <a:pt x="3729861" y="272554"/>
                  <a:pt x="3765916" y="347217"/>
                </a:cubicBezTo>
                <a:cubicBezTo>
                  <a:pt x="3790231" y="401914"/>
                  <a:pt x="3801945" y="469297"/>
                  <a:pt x="3751205" y="520253"/>
                </a:cubicBezTo>
                <a:cubicBezTo>
                  <a:pt x="3866463" y="598621"/>
                  <a:pt x="3906662" y="721695"/>
                  <a:pt x="3858669" y="784822"/>
                </a:cubicBezTo>
                <a:cubicBezTo>
                  <a:pt x="3808716" y="922677"/>
                  <a:pt x="3624680" y="1029290"/>
                  <a:pt x="3355255" y="1016412"/>
                </a:cubicBezTo>
                <a:cubicBezTo>
                  <a:pt x="3359042" y="1088364"/>
                  <a:pt x="3289576" y="1159222"/>
                  <a:pt x="3175042" y="1214856"/>
                </a:cubicBezTo>
                <a:cubicBezTo>
                  <a:pt x="2976918" y="1294805"/>
                  <a:pt x="2731068" y="1284273"/>
                  <a:pt x="2561472" y="1238883"/>
                </a:cubicBezTo>
                <a:cubicBezTo>
                  <a:pt x="2494847" y="1344010"/>
                  <a:pt x="2322290" y="1404726"/>
                  <a:pt x="2123003" y="1450585"/>
                </a:cubicBezTo>
                <a:cubicBezTo>
                  <a:pt x="1877283" y="1470239"/>
                  <a:pt x="1615471" y="1431480"/>
                  <a:pt x="1478307" y="1321363"/>
                </a:cubicBezTo>
                <a:cubicBezTo>
                  <a:pt x="1128554" y="1454435"/>
                  <a:pt x="760374" y="1400920"/>
                  <a:pt x="520636" y="1193689"/>
                </a:cubicBezTo>
                <a:cubicBezTo>
                  <a:pt x="329939" y="1230344"/>
                  <a:pt x="163443" y="1138733"/>
                  <a:pt x="99570" y="1051612"/>
                </a:cubicBezTo>
                <a:cubicBezTo>
                  <a:pt x="54337" y="994505"/>
                  <a:pt x="90853" y="911410"/>
                  <a:pt x="189542" y="859831"/>
                </a:cubicBezTo>
                <a:cubicBezTo>
                  <a:pt x="65792" y="839877"/>
                  <a:pt x="-32449" y="749289"/>
                  <a:pt x="-449" y="663071"/>
                </a:cubicBezTo>
                <a:cubicBezTo>
                  <a:pt x="26272" y="542720"/>
                  <a:pt x="134182" y="495967"/>
                  <a:pt x="346523" y="488183"/>
                </a:cubicBezTo>
                <a:cubicBezTo>
                  <a:pt x="347927" y="486918"/>
                  <a:pt x="348722" y="485250"/>
                  <a:pt x="349842" y="483573"/>
                </a:cubicBezTo>
                <a:close/>
              </a:path>
              <a:path w="3875175" h="1453749" fill="none" extrusionOk="0">
                <a:moveTo>
                  <a:pt x="420976" y="880897"/>
                </a:moveTo>
                <a:cubicBezTo>
                  <a:pt x="333303" y="900875"/>
                  <a:pt x="261409" y="873415"/>
                  <a:pt x="193758" y="854077"/>
                </a:cubicBezTo>
                <a:moveTo>
                  <a:pt x="621463" y="1174407"/>
                </a:moveTo>
                <a:cubicBezTo>
                  <a:pt x="591816" y="1181590"/>
                  <a:pt x="556051" y="1182963"/>
                  <a:pt x="522072" y="1187228"/>
                </a:cubicBezTo>
                <a:moveTo>
                  <a:pt x="1478128" y="1315440"/>
                </a:moveTo>
                <a:cubicBezTo>
                  <a:pt x="1456716" y="1298666"/>
                  <a:pt x="1427426" y="1278909"/>
                  <a:pt x="1418206" y="1256887"/>
                </a:cubicBezTo>
                <a:moveTo>
                  <a:pt x="2585871" y="1169426"/>
                </a:moveTo>
                <a:cubicBezTo>
                  <a:pt x="2581718" y="1193241"/>
                  <a:pt x="2573275" y="1209510"/>
                  <a:pt x="2561921" y="1233667"/>
                </a:cubicBezTo>
                <a:moveTo>
                  <a:pt x="3061477" y="772438"/>
                </a:moveTo>
                <a:cubicBezTo>
                  <a:pt x="3261441" y="801956"/>
                  <a:pt x="3360740" y="900087"/>
                  <a:pt x="3353102" y="1012576"/>
                </a:cubicBezTo>
                <a:moveTo>
                  <a:pt x="3749411" y="516686"/>
                </a:moveTo>
                <a:cubicBezTo>
                  <a:pt x="3714370" y="549158"/>
                  <a:pt x="3681669" y="576521"/>
                  <a:pt x="3619521" y="606738"/>
                </a:cubicBezTo>
                <a:moveTo>
                  <a:pt x="3437782" y="182593"/>
                </a:moveTo>
                <a:cubicBezTo>
                  <a:pt x="3440376" y="197938"/>
                  <a:pt x="3446498" y="214789"/>
                  <a:pt x="3444600" y="225129"/>
                </a:cubicBezTo>
                <a:moveTo>
                  <a:pt x="2608387" y="132991"/>
                </a:moveTo>
                <a:cubicBezTo>
                  <a:pt x="2630147" y="112418"/>
                  <a:pt x="2645610" y="102832"/>
                  <a:pt x="2674947" y="78744"/>
                </a:cubicBezTo>
                <a:moveTo>
                  <a:pt x="1986116" y="158835"/>
                </a:moveTo>
                <a:cubicBezTo>
                  <a:pt x="1994000" y="142895"/>
                  <a:pt x="2002690" y="123028"/>
                  <a:pt x="2018320" y="112059"/>
                </a:cubicBezTo>
                <a:moveTo>
                  <a:pt x="1255843" y="174719"/>
                </a:moveTo>
                <a:cubicBezTo>
                  <a:pt x="1309433" y="187730"/>
                  <a:pt x="1343608" y="209158"/>
                  <a:pt x="1372457" y="220081"/>
                </a:cubicBezTo>
                <a:moveTo>
                  <a:pt x="370204" y="531325"/>
                </a:moveTo>
                <a:cubicBezTo>
                  <a:pt x="364157" y="518767"/>
                  <a:pt x="355016" y="501882"/>
                  <a:pt x="349842" y="483573"/>
                </a:cubicBezTo>
              </a:path>
            </a:pathLst>
          </a:custGeom>
          <a:noFill/>
          <a:ln>
            <a:solidFill>
              <a:schemeClr val="bg1">
                <a:lumMod val="65000"/>
              </a:schemeClr>
            </a:solidFill>
            <a:extLst>
              <a:ext uri="{C807C97D-BFC1-408E-A445-0C87EB9F89A2}">
                <ask:lineSketchStyleProps xmlns:ask="http://schemas.microsoft.com/office/drawing/2018/sketchyshapes" sd="1219033472">
                  <a:prstGeom prst="cloud">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8DC5758-0125-7CB4-F0C9-750EB6D0ADC4}"/>
              </a:ext>
            </a:extLst>
          </p:cNvPr>
          <p:cNvSpPr txBox="1"/>
          <p:nvPr/>
        </p:nvSpPr>
        <p:spPr>
          <a:xfrm>
            <a:off x="2931166" y="1726599"/>
            <a:ext cx="3281668"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Objective Falsehoods</a:t>
            </a:r>
          </a:p>
        </p:txBody>
      </p:sp>
      <p:sp>
        <p:nvSpPr>
          <p:cNvPr id="3" name="TextBox 2">
            <a:extLst>
              <a:ext uri="{FF2B5EF4-FFF2-40B4-BE49-F238E27FC236}">
                <a16:creationId xmlns:a16="http://schemas.microsoft.com/office/drawing/2014/main" id="{5D609AC3-7B68-58B0-BA0E-F2B3780DEA11}"/>
              </a:ext>
            </a:extLst>
          </p:cNvPr>
          <p:cNvSpPr txBox="1"/>
          <p:nvPr/>
        </p:nvSpPr>
        <p:spPr>
          <a:xfrm>
            <a:off x="5471445" y="3584059"/>
            <a:ext cx="2738250"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The Sun orbits Earth</a:t>
            </a:r>
          </a:p>
        </p:txBody>
      </p:sp>
      <p:sp>
        <p:nvSpPr>
          <p:cNvPr id="4" name="Cloud 3">
            <a:extLst>
              <a:ext uri="{FF2B5EF4-FFF2-40B4-BE49-F238E27FC236}">
                <a16:creationId xmlns:a16="http://schemas.microsoft.com/office/drawing/2014/main" id="{BF3F5088-52AB-4827-B6A8-7EA41924F116}"/>
              </a:ext>
            </a:extLst>
          </p:cNvPr>
          <p:cNvSpPr/>
          <p:nvPr/>
        </p:nvSpPr>
        <p:spPr>
          <a:xfrm rot="399649">
            <a:off x="352770" y="4828020"/>
            <a:ext cx="3875175" cy="1453749"/>
          </a:xfrm>
          <a:custGeom>
            <a:avLst/>
            <a:gdLst>
              <a:gd name="csX0" fmla="*/ 349842 w 3875175"/>
              <a:gd name="csY0" fmla="*/ 483573 h 1453749"/>
              <a:gd name="csX1" fmla="*/ 504400 w 3875175"/>
              <a:gd name="csY1" fmla="*/ 232431 h 1453749"/>
              <a:gd name="csX2" fmla="*/ 1256292 w 3875175"/>
              <a:gd name="csY2" fmla="*/ 175055 h 1453749"/>
              <a:gd name="csX3" fmla="*/ 2014373 w 3875175"/>
              <a:gd name="csY3" fmla="*/ 115492 h 1453749"/>
              <a:gd name="csX4" fmla="*/ 2309765 w 3875175"/>
              <a:gd name="csY4" fmla="*/ 6730 h 1453749"/>
              <a:gd name="csX5" fmla="*/ 2676113 w 3875175"/>
              <a:gd name="csY5" fmla="*/ 83489 h 1453749"/>
              <a:gd name="csX6" fmla="*/ 3181141 w 3875175"/>
              <a:gd name="csY6" fmla="*/ 23219 h 1453749"/>
              <a:gd name="csX7" fmla="*/ 3437244 w 3875175"/>
              <a:gd name="csY7" fmla="*/ 187641 h 1453749"/>
              <a:gd name="csX8" fmla="*/ 3765916 w 3875175"/>
              <a:gd name="csY8" fmla="*/ 347217 h 1453749"/>
              <a:gd name="csX9" fmla="*/ 3751205 w 3875175"/>
              <a:gd name="csY9" fmla="*/ 520253 h 1453749"/>
              <a:gd name="csX10" fmla="*/ 3858669 w 3875175"/>
              <a:gd name="csY10" fmla="*/ 784822 h 1453749"/>
              <a:gd name="csX11" fmla="*/ 3355255 w 3875175"/>
              <a:gd name="csY11" fmla="*/ 1016412 h 1453749"/>
              <a:gd name="csX12" fmla="*/ 3175042 w 3875175"/>
              <a:gd name="csY12" fmla="*/ 1214856 h 1453749"/>
              <a:gd name="csX13" fmla="*/ 2561472 w 3875175"/>
              <a:gd name="csY13" fmla="*/ 1238883 h 1453749"/>
              <a:gd name="csX14" fmla="*/ 2123003 w 3875175"/>
              <a:gd name="csY14" fmla="*/ 1450585 h 1453749"/>
              <a:gd name="csX15" fmla="*/ 1478307 w 3875175"/>
              <a:gd name="csY15" fmla="*/ 1321363 h 1453749"/>
              <a:gd name="csX16" fmla="*/ 520636 w 3875175"/>
              <a:gd name="csY16" fmla="*/ 1193689 h 1453749"/>
              <a:gd name="csX17" fmla="*/ 99570 w 3875175"/>
              <a:gd name="csY17" fmla="*/ 1051612 h 1453749"/>
              <a:gd name="csX18" fmla="*/ 189542 w 3875175"/>
              <a:gd name="csY18" fmla="*/ 859831 h 1453749"/>
              <a:gd name="csX19" fmla="*/ -449 w 3875175"/>
              <a:gd name="csY19" fmla="*/ 663071 h 1453749"/>
              <a:gd name="csX20" fmla="*/ 346523 w 3875175"/>
              <a:gd name="csY20" fmla="*/ 488183 h 1453749"/>
              <a:gd name="csX21" fmla="*/ 349842 w 3875175"/>
              <a:gd name="csY21" fmla="*/ 483573 h 1453749"/>
              <a:gd name="csX0" fmla="*/ 420976 w 3875175"/>
              <a:gd name="csY0" fmla="*/ 880897 h 1453749"/>
              <a:gd name="csX1" fmla="*/ 193758 w 3875175"/>
              <a:gd name="csY1" fmla="*/ 854077 h 1453749"/>
              <a:gd name="csX2" fmla="*/ 621463 w 3875175"/>
              <a:gd name="csY2" fmla="*/ 1174407 h 1453749"/>
              <a:gd name="csX3" fmla="*/ 522072 w 3875175"/>
              <a:gd name="csY3" fmla="*/ 1187228 h 1453749"/>
              <a:gd name="csX4" fmla="*/ 1478128 w 3875175"/>
              <a:gd name="csY4" fmla="*/ 1315440 h 1453749"/>
              <a:gd name="csX5" fmla="*/ 1418206 w 3875175"/>
              <a:gd name="csY5" fmla="*/ 1256887 h 1453749"/>
              <a:gd name="csX6" fmla="*/ 2585871 w 3875175"/>
              <a:gd name="csY6" fmla="*/ 1169426 h 1453749"/>
              <a:gd name="csX7" fmla="*/ 2561921 w 3875175"/>
              <a:gd name="csY7" fmla="*/ 1233667 h 1453749"/>
              <a:gd name="csX8" fmla="*/ 3061477 w 3875175"/>
              <a:gd name="csY8" fmla="*/ 772438 h 1453749"/>
              <a:gd name="csX9" fmla="*/ 3353102 w 3875175"/>
              <a:gd name="csY9" fmla="*/ 1012576 h 1453749"/>
              <a:gd name="csX10" fmla="*/ 3749411 w 3875175"/>
              <a:gd name="csY10" fmla="*/ 516686 h 1453749"/>
              <a:gd name="csX11" fmla="*/ 3619521 w 3875175"/>
              <a:gd name="csY11" fmla="*/ 606738 h 1453749"/>
              <a:gd name="csX12" fmla="*/ 3437782 w 3875175"/>
              <a:gd name="csY12" fmla="*/ 182593 h 1453749"/>
              <a:gd name="csX13" fmla="*/ 3444600 w 3875175"/>
              <a:gd name="csY13" fmla="*/ 225129 h 1453749"/>
              <a:gd name="csX14" fmla="*/ 2608387 w 3875175"/>
              <a:gd name="csY14" fmla="*/ 132991 h 1453749"/>
              <a:gd name="csX15" fmla="*/ 2674947 w 3875175"/>
              <a:gd name="csY15" fmla="*/ 78744 h 1453749"/>
              <a:gd name="csX16" fmla="*/ 1986116 w 3875175"/>
              <a:gd name="csY16" fmla="*/ 158835 h 1453749"/>
              <a:gd name="csX17" fmla="*/ 2018320 w 3875175"/>
              <a:gd name="csY17" fmla="*/ 112059 h 1453749"/>
              <a:gd name="csX18" fmla="*/ 1255843 w 3875175"/>
              <a:gd name="csY18" fmla="*/ 174719 h 1453749"/>
              <a:gd name="csX19" fmla="*/ 1372457 w 3875175"/>
              <a:gd name="csY19" fmla="*/ 220081 h 1453749"/>
              <a:gd name="csX20" fmla="*/ 370204 w 3875175"/>
              <a:gd name="csY20" fmla="*/ 531325 h 1453749"/>
              <a:gd name="csX21" fmla="*/ 349842 w 3875175"/>
              <a:gd name="csY21" fmla="*/ 483573 h 14537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875175" h="1453749" extrusionOk="0">
                <a:moveTo>
                  <a:pt x="349842" y="483573"/>
                </a:moveTo>
                <a:cubicBezTo>
                  <a:pt x="300250" y="376681"/>
                  <a:pt x="376586" y="302321"/>
                  <a:pt x="504400" y="232431"/>
                </a:cubicBezTo>
                <a:cubicBezTo>
                  <a:pt x="755086" y="137521"/>
                  <a:pt x="969908" y="102814"/>
                  <a:pt x="1256292" y="175055"/>
                </a:cubicBezTo>
                <a:cubicBezTo>
                  <a:pt x="1353307" y="82403"/>
                  <a:pt x="1778324" y="45090"/>
                  <a:pt x="2014373" y="115492"/>
                </a:cubicBezTo>
                <a:cubicBezTo>
                  <a:pt x="2048601" y="43902"/>
                  <a:pt x="2206986" y="27747"/>
                  <a:pt x="2309765" y="6730"/>
                </a:cubicBezTo>
                <a:cubicBezTo>
                  <a:pt x="2459321" y="-2334"/>
                  <a:pt x="2602455" y="644"/>
                  <a:pt x="2676113" y="83489"/>
                </a:cubicBezTo>
                <a:cubicBezTo>
                  <a:pt x="2787812" y="7105"/>
                  <a:pt x="2990586" y="-1774"/>
                  <a:pt x="3181141" y="23219"/>
                </a:cubicBezTo>
                <a:cubicBezTo>
                  <a:pt x="3315049" y="50802"/>
                  <a:pt x="3403489" y="125421"/>
                  <a:pt x="3437244" y="187641"/>
                </a:cubicBezTo>
                <a:cubicBezTo>
                  <a:pt x="3602275" y="214857"/>
                  <a:pt x="3729861" y="272554"/>
                  <a:pt x="3765916" y="347217"/>
                </a:cubicBezTo>
                <a:cubicBezTo>
                  <a:pt x="3790231" y="401914"/>
                  <a:pt x="3801945" y="469297"/>
                  <a:pt x="3751205" y="520253"/>
                </a:cubicBezTo>
                <a:cubicBezTo>
                  <a:pt x="3866463" y="598621"/>
                  <a:pt x="3906662" y="721695"/>
                  <a:pt x="3858669" y="784822"/>
                </a:cubicBezTo>
                <a:cubicBezTo>
                  <a:pt x="3808716" y="922677"/>
                  <a:pt x="3624680" y="1029290"/>
                  <a:pt x="3355255" y="1016412"/>
                </a:cubicBezTo>
                <a:cubicBezTo>
                  <a:pt x="3359042" y="1088364"/>
                  <a:pt x="3289576" y="1159222"/>
                  <a:pt x="3175042" y="1214856"/>
                </a:cubicBezTo>
                <a:cubicBezTo>
                  <a:pt x="2976918" y="1294805"/>
                  <a:pt x="2731068" y="1284273"/>
                  <a:pt x="2561472" y="1238883"/>
                </a:cubicBezTo>
                <a:cubicBezTo>
                  <a:pt x="2494847" y="1344010"/>
                  <a:pt x="2322290" y="1404726"/>
                  <a:pt x="2123003" y="1450585"/>
                </a:cubicBezTo>
                <a:cubicBezTo>
                  <a:pt x="1877283" y="1470239"/>
                  <a:pt x="1615471" y="1431480"/>
                  <a:pt x="1478307" y="1321363"/>
                </a:cubicBezTo>
                <a:cubicBezTo>
                  <a:pt x="1128554" y="1454435"/>
                  <a:pt x="760374" y="1400920"/>
                  <a:pt x="520636" y="1193689"/>
                </a:cubicBezTo>
                <a:cubicBezTo>
                  <a:pt x="329939" y="1230344"/>
                  <a:pt x="163443" y="1138733"/>
                  <a:pt x="99570" y="1051612"/>
                </a:cubicBezTo>
                <a:cubicBezTo>
                  <a:pt x="54337" y="994505"/>
                  <a:pt x="90853" y="911410"/>
                  <a:pt x="189542" y="859831"/>
                </a:cubicBezTo>
                <a:cubicBezTo>
                  <a:pt x="65792" y="839877"/>
                  <a:pt x="-32449" y="749289"/>
                  <a:pt x="-449" y="663071"/>
                </a:cubicBezTo>
                <a:cubicBezTo>
                  <a:pt x="26272" y="542720"/>
                  <a:pt x="134182" y="495967"/>
                  <a:pt x="346523" y="488183"/>
                </a:cubicBezTo>
                <a:cubicBezTo>
                  <a:pt x="347927" y="486918"/>
                  <a:pt x="348722" y="485250"/>
                  <a:pt x="349842" y="483573"/>
                </a:cubicBezTo>
                <a:close/>
              </a:path>
              <a:path w="3875175" h="1453749" fill="none" extrusionOk="0">
                <a:moveTo>
                  <a:pt x="420976" y="880897"/>
                </a:moveTo>
                <a:cubicBezTo>
                  <a:pt x="333303" y="900875"/>
                  <a:pt x="261409" y="873415"/>
                  <a:pt x="193758" y="854077"/>
                </a:cubicBezTo>
                <a:moveTo>
                  <a:pt x="621463" y="1174407"/>
                </a:moveTo>
                <a:cubicBezTo>
                  <a:pt x="591816" y="1181590"/>
                  <a:pt x="556051" y="1182963"/>
                  <a:pt x="522072" y="1187228"/>
                </a:cubicBezTo>
                <a:moveTo>
                  <a:pt x="1478128" y="1315440"/>
                </a:moveTo>
                <a:cubicBezTo>
                  <a:pt x="1456716" y="1298666"/>
                  <a:pt x="1427426" y="1278909"/>
                  <a:pt x="1418206" y="1256887"/>
                </a:cubicBezTo>
                <a:moveTo>
                  <a:pt x="2585871" y="1169426"/>
                </a:moveTo>
                <a:cubicBezTo>
                  <a:pt x="2581718" y="1193241"/>
                  <a:pt x="2573275" y="1209510"/>
                  <a:pt x="2561921" y="1233667"/>
                </a:cubicBezTo>
                <a:moveTo>
                  <a:pt x="3061477" y="772438"/>
                </a:moveTo>
                <a:cubicBezTo>
                  <a:pt x="3261441" y="801956"/>
                  <a:pt x="3360740" y="900087"/>
                  <a:pt x="3353102" y="1012576"/>
                </a:cubicBezTo>
                <a:moveTo>
                  <a:pt x="3749411" y="516686"/>
                </a:moveTo>
                <a:cubicBezTo>
                  <a:pt x="3714370" y="549158"/>
                  <a:pt x="3681669" y="576521"/>
                  <a:pt x="3619521" y="606738"/>
                </a:cubicBezTo>
                <a:moveTo>
                  <a:pt x="3437782" y="182593"/>
                </a:moveTo>
                <a:cubicBezTo>
                  <a:pt x="3440376" y="197938"/>
                  <a:pt x="3446498" y="214789"/>
                  <a:pt x="3444600" y="225129"/>
                </a:cubicBezTo>
                <a:moveTo>
                  <a:pt x="2608387" y="132991"/>
                </a:moveTo>
                <a:cubicBezTo>
                  <a:pt x="2630147" y="112418"/>
                  <a:pt x="2645610" y="102832"/>
                  <a:pt x="2674947" y="78744"/>
                </a:cubicBezTo>
                <a:moveTo>
                  <a:pt x="1986116" y="158835"/>
                </a:moveTo>
                <a:cubicBezTo>
                  <a:pt x="1994000" y="142895"/>
                  <a:pt x="2002690" y="123028"/>
                  <a:pt x="2018320" y="112059"/>
                </a:cubicBezTo>
                <a:moveTo>
                  <a:pt x="1255843" y="174719"/>
                </a:moveTo>
                <a:cubicBezTo>
                  <a:pt x="1309433" y="187730"/>
                  <a:pt x="1343608" y="209158"/>
                  <a:pt x="1372457" y="220081"/>
                </a:cubicBezTo>
                <a:moveTo>
                  <a:pt x="370204" y="531325"/>
                </a:moveTo>
                <a:cubicBezTo>
                  <a:pt x="364157" y="518767"/>
                  <a:pt x="355016" y="501882"/>
                  <a:pt x="349842" y="483573"/>
                </a:cubicBezTo>
              </a:path>
            </a:pathLst>
          </a:custGeom>
          <a:noFill/>
          <a:ln>
            <a:solidFill>
              <a:schemeClr val="bg1">
                <a:lumMod val="65000"/>
              </a:schemeClr>
            </a:solidFill>
            <a:extLst>
              <a:ext uri="{C807C97D-BFC1-408E-A445-0C87EB9F89A2}">
                <ask:lineSketchStyleProps xmlns:ask="http://schemas.microsoft.com/office/drawing/2018/sketchyshapes" sd="1219033472">
                  <a:prstGeom prst="cloud">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636C74B-C12F-A7A9-8D36-9BF5C7C3B28E}"/>
              </a:ext>
            </a:extLst>
          </p:cNvPr>
          <p:cNvSpPr txBox="1"/>
          <p:nvPr/>
        </p:nvSpPr>
        <p:spPr>
          <a:xfrm>
            <a:off x="972528" y="5246649"/>
            <a:ext cx="2635658" cy="461665"/>
          </a:xfrm>
          <a:prstGeom prst="rect">
            <a:avLst/>
          </a:prstGeom>
          <a:noFill/>
        </p:spPr>
        <p:txBody>
          <a:bodyPr wrap="none" rtlCol="0">
            <a:spAutoFit/>
          </a:bodyPr>
          <a:lstStyle/>
          <a:p>
            <a:r>
              <a:rPr lang="en-US" sz="2400" dirty="0">
                <a:solidFill>
                  <a:schemeClr val="bg1">
                    <a:lumMod val="75000"/>
                  </a:schemeClr>
                </a:solidFill>
                <a:latin typeface="Times New Roman" panose="02020603050405020304" pitchFamily="18" charset="0"/>
                <a:cs typeface="Times New Roman" panose="02020603050405020304" pitchFamily="18" charset="0"/>
              </a:rPr>
              <a:t>Earth orbits the Sun</a:t>
            </a:r>
          </a:p>
        </p:txBody>
      </p:sp>
      <p:cxnSp>
        <p:nvCxnSpPr>
          <p:cNvPr id="6" name="Straight Arrow Connector 5">
            <a:extLst>
              <a:ext uri="{FF2B5EF4-FFF2-40B4-BE49-F238E27FC236}">
                <a16:creationId xmlns:a16="http://schemas.microsoft.com/office/drawing/2014/main" id="{6F8AF01E-65D6-6373-7572-91839AA4B001}"/>
              </a:ext>
            </a:extLst>
          </p:cNvPr>
          <p:cNvCxnSpPr>
            <a:cxnSpLocks/>
          </p:cNvCxnSpPr>
          <p:nvPr/>
        </p:nvCxnSpPr>
        <p:spPr>
          <a:xfrm>
            <a:off x="4321824" y="5477481"/>
            <a:ext cx="925417"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43927A2-0476-F72F-F3E0-9131A6CEABCF}"/>
              </a:ext>
            </a:extLst>
          </p:cNvPr>
          <p:cNvSpPr txBox="1"/>
          <p:nvPr/>
        </p:nvSpPr>
        <p:spPr>
          <a:xfrm>
            <a:off x="5574037" y="5246649"/>
            <a:ext cx="2635658"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Earth orbits the Sun</a:t>
            </a:r>
          </a:p>
        </p:txBody>
      </p:sp>
      <p:sp>
        <p:nvSpPr>
          <p:cNvPr id="12" name="TextBox 11">
            <a:extLst>
              <a:ext uri="{FF2B5EF4-FFF2-40B4-BE49-F238E27FC236}">
                <a16:creationId xmlns:a16="http://schemas.microsoft.com/office/drawing/2014/main" id="{3784E1AF-C304-E407-51BB-C473FFE96B5D}"/>
              </a:ext>
            </a:extLst>
          </p:cNvPr>
          <p:cNvSpPr txBox="1"/>
          <p:nvPr/>
        </p:nvSpPr>
        <p:spPr>
          <a:xfrm>
            <a:off x="6417409" y="4784984"/>
            <a:ext cx="948914" cy="461665"/>
          </a:xfrm>
          <a:prstGeom prst="rect">
            <a:avLst/>
          </a:prstGeom>
          <a:noFill/>
          <a:ln>
            <a:solidFill>
              <a:schemeClr val="tx1"/>
            </a:solidFill>
          </a:ln>
        </p:spPr>
        <p:txBody>
          <a:bodyPr wrap="none" rtlCol="0">
            <a:spAutoFit/>
          </a:bodyPr>
          <a:lstStyle/>
          <a:p>
            <a:r>
              <a:rPr lang="en-US" sz="2400" dirty="0">
                <a:latin typeface="Times New Roman" panose="02020603050405020304" pitchFamily="18" charset="0"/>
                <a:cs typeface="Times New Roman" panose="02020603050405020304" pitchFamily="18" charset="0"/>
              </a:rPr>
              <a:t>FACT</a:t>
            </a:r>
          </a:p>
        </p:txBody>
      </p:sp>
      <p:sp>
        <p:nvSpPr>
          <p:cNvPr id="13" name="TextBox 12">
            <a:extLst>
              <a:ext uri="{FF2B5EF4-FFF2-40B4-BE49-F238E27FC236}">
                <a16:creationId xmlns:a16="http://schemas.microsoft.com/office/drawing/2014/main" id="{30CB181A-C782-D2D3-110E-36F66E7D7182}"/>
              </a:ext>
            </a:extLst>
          </p:cNvPr>
          <p:cNvSpPr txBox="1"/>
          <p:nvPr/>
        </p:nvSpPr>
        <p:spPr>
          <a:xfrm>
            <a:off x="6191995" y="3043108"/>
            <a:ext cx="1399742" cy="461665"/>
          </a:xfrm>
          <a:prstGeom prst="rect">
            <a:avLst/>
          </a:prstGeom>
          <a:noFill/>
          <a:ln>
            <a:solidFill>
              <a:schemeClr val="tx1"/>
            </a:solidFill>
          </a:ln>
        </p:spPr>
        <p:txBody>
          <a:bodyPr wrap="none" rtlCol="0">
            <a:spAutoFit/>
          </a:bodyPr>
          <a:lstStyle/>
          <a:p>
            <a:r>
              <a:rPr lang="en-US" sz="2400" dirty="0">
                <a:latin typeface="Times New Roman" panose="02020603050405020304" pitchFamily="18" charset="0"/>
                <a:cs typeface="Times New Roman" panose="02020603050405020304" pitchFamily="18" charset="0"/>
              </a:rPr>
              <a:t>FICTION</a:t>
            </a:r>
          </a:p>
        </p:txBody>
      </p:sp>
    </p:spTree>
    <p:extLst>
      <p:ext uri="{BB962C8B-B14F-4D97-AF65-F5344CB8AC3E}">
        <p14:creationId xmlns:p14="http://schemas.microsoft.com/office/powerpoint/2010/main" val="4266385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0F5E2-D1DF-5F48-A6A3-4D3EF4D70B65}"/>
              </a:ext>
            </a:extLst>
          </p:cNvPr>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Early Russell against correspondence</a:t>
            </a:r>
            <a:endParaRPr lang="en-NZ"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BDA462E-F3B3-FE02-DB7D-EF1BE53A8BD1}"/>
              </a:ext>
            </a:extLst>
          </p:cNvPr>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And here it may be worthwhile to criticize the notion that truth consists in the correspondence of ideas with reality. This can only mean, as Meinong points out (</a:t>
            </a:r>
            <a:r>
              <a:rPr lang="en-US" i="1" dirty="0" err="1">
                <a:latin typeface="Times New Roman" panose="02020603050405020304" pitchFamily="18" charset="0"/>
                <a:cs typeface="Times New Roman" panose="02020603050405020304" pitchFamily="18" charset="0"/>
              </a:rPr>
              <a:t>Annahmen</a:t>
            </a:r>
            <a:r>
              <a:rPr lang="en-US" dirty="0">
                <a:latin typeface="Times New Roman" panose="02020603050405020304" pitchFamily="18" charset="0"/>
                <a:cs typeface="Times New Roman" panose="02020603050405020304" pitchFamily="18" charset="0"/>
              </a:rPr>
              <a:t>, p. 125), the correspondence of the immanent objects of ideas with reality, i.e., with the transcendent objects. (Meinong’s Complexes, p. 514)</a:t>
            </a:r>
          </a:p>
          <a:p>
            <a:r>
              <a:rPr lang="en-US" dirty="0">
                <a:latin typeface="Times New Roman" panose="02020603050405020304" pitchFamily="18" charset="0"/>
                <a:cs typeface="Times New Roman" panose="02020603050405020304" pitchFamily="18" charset="0"/>
              </a:rPr>
              <a:t>Thus a belief, if this view is adopted, will not consist of one idea with a complex object, but will consist of several related ideas. That is, if we believe (say) that A is B, we shall have the ideas of A and of B, and these ideas will be related in a certain manner; but we shall not have a single complex which can be described as the idea of “A is B”. (“The Nature of Truth,” 46)</a:t>
            </a:r>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9714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653E2-C134-D69A-7866-B2DB159AD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4612DE-504E-5084-5542-FCD677DF26A7}"/>
              </a:ext>
            </a:extLst>
          </p:cNvPr>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Early Russell against correspondence</a:t>
            </a:r>
            <a:endParaRPr lang="en-NZ"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3CCED04-0179-40DF-55F0-F4CBA840AB51}"/>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There is a great difficulty in explaining what this correspondence consists of, since, for example, the belief that A and B have the relation R must be a three-term relation of the ideas of A and B and R. Whether a satisfactory definition of the required correspondence is possible, I do not know. (“The </a:t>
            </a:r>
            <a:r>
              <a:rPr lang="en-US" dirty="0" err="1">
                <a:latin typeface="Times New Roman" panose="02020603050405020304" pitchFamily="18" charset="0"/>
                <a:cs typeface="Times New Roman" panose="02020603050405020304" pitchFamily="18" charset="0"/>
              </a:rPr>
              <a:t>NoT</a:t>
            </a:r>
            <a:r>
              <a:rPr lang="en-US" dirty="0">
                <a:latin typeface="Times New Roman" panose="02020603050405020304" pitchFamily="18" charset="0"/>
                <a:cs typeface="Times New Roman" panose="02020603050405020304" pitchFamily="18" charset="0"/>
              </a:rPr>
              <a:t>, p. 46-7fn).</a:t>
            </a:r>
          </a:p>
          <a:p>
            <a:pPr lvl="1"/>
            <a:r>
              <a:rPr lang="en-US" dirty="0">
                <a:latin typeface="Times New Roman" panose="02020603050405020304" pitchFamily="18" charset="0"/>
                <a:cs typeface="Times New Roman" panose="02020603050405020304" pitchFamily="18" charset="0"/>
              </a:rPr>
              <a:t>A judgment consisting of a </a:t>
            </a:r>
            <a:r>
              <a:rPr lang="en-US" i="1" dirty="0">
                <a:latin typeface="Times New Roman" panose="02020603050405020304" pitchFamily="18" charset="0"/>
                <a:cs typeface="Times New Roman" panose="02020603050405020304" pitchFamily="18" charset="0"/>
              </a:rPr>
              <a:t>triadic</a:t>
            </a:r>
            <a:r>
              <a:rPr lang="en-US" dirty="0">
                <a:latin typeface="Times New Roman" panose="02020603050405020304" pitchFamily="18" charset="0"/>
                <a:cs typeface="Times New Roman" panose="02020603050405020304" pitchFamily="18" charset="0"/>
              </a:rPr>
              <a:t> relation is more complex than the </a:t>
            </a:r>
            <a:r>
              <a:rPr lang="en-US" i="1" dirty="0">
                <a:latin typeface="Times New Roman" panose="02020603050405020304" pitchFamily="18" charset="0"/>
                <a:cs typeface="Times New Roman" panose="02020603050405020304" pitchFamily="18" charset="0"/>
              </a:rPr>
              <a:t>dyadic</a:t>
            </a:r>
            <a:r>
              <a:rPr lang="en-US" dirty="0">
                <a:latin typeface="Times New Roman" panose="02020603050405020304" pitchFamily="18" charset="0"/>
                <a:cs typeface="Times New Roman" panose="02020603050405020304" pitchFamily="18" charset="0"/>
              </a:rPr>
              <a:t> relation of the objects of those ideas, so correspondence is more difficult to explain.</a:t>
            </a:r>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3652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1C2B-6600-88DB-12E4-C7D1D0A66846}"/>
              </a:ext>
            </a:extLst>
          </p:cNvPr>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Early Russell against correspondence</a:t>
            </a:r>
            <a:endParaRPr lang="en-NZ"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0024C61-6034-A394-7BF9-5EAB7B6EADA4}"/>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Correspondence truth is </a:t>
            </a:r>
            <a:r>
              <a:rPr lang="en-US" b="1" dirty="0">
                <a:latin typeface="Times New Roman" panose="02020603050405020304" pitchFamily="18" charset="0"/>
                <a:cs typeface="Times New Roman" panose="02020603050405020304" pitchFamily="18" charset="0"/>
              </a:rPr>
              <a:t>not </a:t>
            </a:r>
            <a:r>
              <a:rPr lang="en-US" dirty="0">
                <a:latin typeface="Times New Roman" panose="02020603050405020304" pitchFamily="18" charset="0"/>
                <a:cs typeface="Times New Roman" panose="02020603050405020304" pitchFamily="18" charset="0"/>
              </a:rPr>
              <a:t>acceptable because:</a:t>
            </a:r>
          </a:p>
          <a:p>
            <a:pPr lvl="1"/>
            <a:r>
              <a:rPr lang="en-US" dirty="0">
                <a:latin typeface="Times New Roman" panose="02020603050405020304" pitchFamily="18" charset="0"/>
                <a:cs typeface="Times New Roman" panose="02020603050405020304" pitchFamily="18" charset="0"/>
              </a:rPr>
              <a:t>The content of judgment consists of single complex ideas</a:t>
            </a:r>
          </a:p>
          <a:p>
            <a:pPr lvl="1"/>
            <a:r>
              <a:rPr lang="en-US" dirty="0">
                <a:latin typeface="Times New Roman" panose="02020603050405020304" pitchFamily="18" charset="0"/>
                <a:cs typeface="Times New Roman" panose="02020603050405020304" pitchFamily="18" charset="0"/>
              </a:rPr>
              <a:t>The object of judgment consists of single complex objects which are </a:t>
            </a:r>
            <a:r>
              <a:rPr lang="en-US" i="1" dirty="0">
                <a:latin typeface="Times New Roman" panose="02020603050405020304" pitchFamily="18" charset="0"/>
                <a:cs typeface="Times New Roman" panose="02020603050405020304" pitchFamily="18" charset="0"/>
              </a:rPr>
              <a:t>intrinsically</a:t>
            </a:r>
            <a:r>
              <a:rPr lang="en-US" dirty="0">
                <a:latin typeface="Times New Roman" panose="02020603050405020304" pitchFamily="18" charset="0"/>
                <a:cs typeface="Times New Roman" panose="02020603050405020304" pitchFamily="18" charset="0"/>
              </a:rPr>
              <a:t> true or false</a:t>
            </a:r>
          </a:p>
          <a:p>
            <a:pPr lvl="1"/>
            <a:r>
              <a:rPr lang="en-US" dirty="0">
                <a:latin typeface="Times New Roman" panose="02020603050405020304" pitchFamily="18" charset="0"/>
                <a:cs typeface="Times New Roman" panose="02020603050405020304" pitchFamily="18" charset="0"/>
              </a:rPr>
              <a:t>According to correspondence truth, an incorrect judgment has no object, and he wished to avoid this conclusion in </a:t>
            </a:r>
            <a:r>
              <a:rPr lang="en-US" dirty="0" err="1">
                <a:latin typeface="Times New Roman" panose="02020603050405020304" pitchFamily="18" charset="0"/>
                <a:cs typeface="Times New Roman" panose="02020603050405020304" pitchFamily="18" charset="0"/>
              </a:rPr>
              <a:t>favour</a:t>
            </a:r>
            <a:r>
              <a:rPr lang="en-US" dirty="0">
                <a:latin typeface="Times New Roman" panose="02020603050405020304" pitchFamily="18" charset="0"/>
                <a:cs typeface="Times New Roman" panose="02020603050405020304" pitchFamily="18" charset="0"/>
              </a:rPr>
              <a:t> of the view that “beliefs always have objects” (</a:t>
            </a:r>
            <a:r>
              <a:rPr lang="en-US" dirty="0" err="1">
                <a:latin typeface="Times New Roman" panose="02020603050405020304" pitchFamily="18" charset="0"/>
                <a:cs typeface="Times New Roman" panose="02020603050405020304" pitchFamily="18" charset="0"/>
              </a:rPr>
              <a:t>NoT</a:t>
            </a:r>
            <a:r>
              <a:rPr lang="en-US" dirty="0">
                <a:latin typeface="Times New Roman" panose="02020603050405020304" pitchFamily="18" charset="0"/>
                <a:cs typeface="Times New Roman" panose="02020603050405020304" pitchFamily="18" charset="0"/>
              </a:rPr>
              <a:t>, p. 45-6)</a:t>
            </a:r>
          </a:p>
          <a:p>
            <a:pPr lvl="1"/>
            <a:r>
              <a:rPr lang="en-US" dirty="0">
                <a:latin typeface="Times New Roman" panose="02020603050405020304" pitchFamily="18" charset="0"/>
                <a:cs typeface="Times New Roman" panose="02020603050405020304" pitchFamily="18" charset="0"/>
              </a:rPr>
              <a:t>According to primitivist Russell, the objects of incorrect judgments were objective falsehoods.</a:t>
            </a:r>
            <a:endParaRPr lang="en-NZ" dirty="0">
              <a:latin typeface="Times New Roman" panose="02020603050405020304" pitchFamily="18" charset="0"/>
              <a:cs typeface="Times New Roman" panose="02020603050405020304" pitchFamily="18" charset="0"/>
            </a:endParaRPr>
          </a:p>
          <a:p>
            <a:pPr lvl="1"/>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890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CBB6E-403B-2A9B-1F99-F7F2DDF39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8B9096-EF96-7FB3-523D-BF08E784A105}"/>
              </a:ext>
            </a:extLst>
          </p:cNvPr>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Early Russell against correspondence</a:t>
            </a:r>
            <a:endParaRPr lang="en-NZ"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4051AD1F-1155-E886-3253-43B0141813BC}"/>
              </a:ext>
            </a:extLst>
          </p:cNvPr>
          <p:cNvSpPr txBox="1"/>
          <p:nvPr/>
        </p:nvSpPr>
        <p:spPr>
          <a:xfrm>
            <a:off x="639546" y="3539472"/>
            <a:ext cx="3260829" cy="461665"/>
          </a:xfrm>
          <a:prstGeom prst="rect">
            <a:avLst/>
          </a:prstGeom>
          <a:noFill/>
        </p:spPr>
        <p:txBody>
          <a:bodyPr wrap="none" rtlCol="0">
            <a:spAutoFit/>
          </a:bodyPr>
          <a:lstStyle/>
          <a:p>
            <a:r>
              <a:rPr lang="en-US" sz="2400" dirty="0">
                <a:solidFill>
                  <a:schemeClr val="bg1">
                    <a:lumMod val="75000"/>
                  </a:schemeClr>
                </a:solidFill>
                <a:latin typeface="Times New Roman" panose="02020603050405020304" pitchFamily="18" charset="0"/>
                <a:cs typeface="Times New Roman" panose="02020603050405020304" pitchFamily="18" charset="0"/>
              </a:rPr>
              <a:t>Desdemona loves Cassio</a:t>
            </a:r>
          </a:p>
        </p:txBody>
      </p:sp>
      <p:cxnSp>
        <p:nvCxnSpPr>
          <p:cNvPr id="9" name="Straight Arrow Connector 8">
            <a:extLst>
              <a:ext uri="{FF2B5EF4-FFF2-40B4-BE49-F238E27FC236}">
                <a16:creationId xmlns:a16="http://schemas.microsoft.com/office/drawing/2014/main" id="{89C9D8C8-9709-63EE-0AA2-6BD1924507EA}"/>
              </a:ext>
            </a:extLst>
          </p:cNvPr>
          <p:cNvCxnSpPr>
            <a:cxnSpLocks/>
          </p:cNvCxnSpPr>
          <p:nvPr/>
        </p:nvCxnSpPr>
        <p:spPr>
          <a:xfrm>
            <a:off x="4241373" y="3814894"/>
            <a:ext cx="925417"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Cloud 9">
            <a:extLst>
              <a:ext uri="{FF2B5EF4-FFF2-40B4-BE49-F238E27FC236}">
                <a16:creationId xmlns:a16="http://schemas.microsoft.com/office/drawing/2014/main" id="{EB599507-665F-1555-1241-28D0901DA57A}"/>
              </a:ext>
            </a:extLst>
          </p:cNvPr>
          <p:cNvSpPr/>
          <p:nvPr/>
        </p:nvSpPr>
        <p:spPr>
          <a:xfrm rot="399649">
            <a:off x="332372" y="2767980"/>
            <a:ext cx="3875175" cy="2195927"/>
          </a:xfrm>
          <a:custGeom>
            <a:avLst/>
            <a:gdLst>
              <a:gd name="csX0" fmla="*/ 349842 w 3875175"/>
              <a:gd name="csY0" fmla="*/ 730450 h 2195927"/>
              <a:gd name="csX1" fmla="*/ 504400 w 3875175"/>
              <a:gd name="csY1" fmla="*/ 351094 h 2195927"/>
              <a:gd name="csX2" fmla="*/ 1256292 w 3875175"/>
              <a:gd name="csY2" fmla="*/ 264426 h 2195927"/>
              <a:gd name="csX3" fmla="*/ 2014373 w 3875175"/>
              <a:gd name="csY3" fmla="*/ 174454 h 2195927"/>
              <a:gd name="csX4" fmla="*/ 2309765 w 3875175"/>
              <a:gd name="csY4" fmla="*/ 10166 h 2195927"/>
              <a:gd name="csX5" fmla="*/ 2676113 w 3875175"/>
              <a:gd name="csY5" fmla="*/ 126113 h 2195927"/>
              <a:gd name="csX6" fmla="*/ 3181141 w 3875175"/>
              <a:gd name="csY6" fmla="*/ 35073 h 2195927"/>
              <a:gd name="csX7" fmla="*/ 3437244 w 3875175"/>
              <a:gd name="csY7" fmla="*/ 283437 h 2195927"/>
              <a:gd name="csX8" fmla="*/ 3765916 w 3875175"/>
              <a:gd name="csY8" fmla="*/ 524480 h 2195927"/>
              <a:gd name="csX9" fmla="*/ 3751205 w 3875175"/>
              <a:gd name="csY9" fmla="*/ 785857 h 2195927"/>
              <a:gd name="csX10" fmla="*/ 3858669 w 3875175"/>
              <a:gd name="csY10" fmla="*/ 1185495 h 2195927"/>
              <a:gd name="csX11" fmla="*/ 3355255 w 3875175"/>
              <a:gd name="csY11" fmla="*/ 1535318 h 2195927"/>
              <a:gd name="csX12" fmla="*/ 3175042 w 3875175"/>
              <a:gd name="csY12" fmla="*/ 1835073 h 2195927"/>
              <a:gd name="csX13" fmla="*/ 2561472 w 3875175"/>
              <a:gd name="csY13" fmla="*/ 1871366 h 2195927"/>
              <a:gd name="csX14" fmla="*/ 2123003 w 3875175"/>
              <a:gd name="csY14" fmla="*/ 2191148 h 2195927"/>
              <a:gd name="csX15" fmla="*/ 1478307 w 3875175"/>
              <a:gd name="csY15" fmla="*/ 1995955 h 2195927"/>
              <a:gd name="csX16" fmla="*/ 520636 w 3875175"/>
              <a:gd name="csY16" fmla="*/ 1803100 h 2195927"/>
              <a:gd name="csX17" fmla="*/ 99570 w 3875175"/>
              <a:gd name="csY17" fmla="*/ 1588488 h 2195927"/>
              <a:gd name="csX18" fmla="*/ 189542 w 3875175"/>
              <a:gd name="csY18" fmla="*/ 1298799 h 2195927"/>
              <a:gd name="csX19" fmla="*/ -449 w 3875175"/>
              <a:gd name="csY19" fmla="*/ 1001586 h 2195927"/>
              <a:gd name="csX20" fmla="*/ 346523 w 3875175"/>
              <a:gd name="csY20" fmla="*/ 737414 h 2195927"/>
              <a:gd name="csX21" fmla="*/ 349842 w 3875175"/>
              <a:gd name="csY21" fmla="*/ 730450 h 2195927"/>
              <a:gd name="csX0" fmla="*/ 420976 w 3875175"/>
              <a:gd name="csY0" fmla="*/ 1330619 h 2195927"/>
              <a:gd name="csX1" fmla="*/ 193758 w 3875175"/>
              <a:gd name="csY1" fmla="*/ 1290107 h 2195927"/>
              <a:gd name="csX2" fmla="*/ 621463 w 3875175"/>
              <a:gd name="csY2" fmla="*/ 1773973 h 2195927"/>
              <a:gd name="csX3" fmla="*/ 522072 w 3875175"/>
              <a:gd name="csY3" fmla="*/ 1793340 h 2195927"/>
              <a:gd name="csX4" fmla="*/ 1478128 w 3875175"/>
              <a:gd name="csY4" fmla="*/ 1987008 h 2195927"/>
              <a:gd name="csX5" fmla="*/ 1418206 w 3875175"/>
              <a:gd name="csY5" fmla="*/ 1898561 h 2195927"/>
              <a:gd name="csX6" fmla="*/ 2585871 w 3875175"/>
              <a:gd name="csY6" fmla="*/ 1766450 h 2195927"/>
              <a:gd name="csX7" fmla="*/ 2561921 w 3875175"/>
              <a:gd name="csY7" fmla="*/ 1863488 h 2195927"/>
              <a:gd name="csX8" fmla="*/ 3061477 w 3875175"/>
              <a:gd name="csY8" fmla="*/ 1166789 h 2195927"/>
              <a:gd name="csX9" fmla="*/ 3353102 w 3875175"/>
              <a:gd name="csY9" fmla="*/ 1529524 h 2195927"/>
              <a:gd name="csX10" fmla="*/ 3749411 w 3875175"/>
              <a:gd name="csY10" fmla="*/ 780469 h 2195927"/>
              <a:gd name="csX11" fmla="*/ 3619521 w 3875175"/>
              <a:gd name="csY11" fmla="*/ 916494 h 2195927"/>
              <a:gd name="csX12" fmla="*/ 3437782 w 3875175"/>
              <a:gd name="csY12" fmla="*/ 275812 h 2195927"/>
              <a:gd name="csX13" fmla="*/ 3444600 w 3875175"/>
              <a:gd name="csY13" fmla="*/ 340063 h 2195927"/>
              <a:gd name="csX14" fmla="*/ 2608387 w 3875175"/>
              <a:gd name="csY14" fmla="*/ 200886 h 2195927"/>
              <a:gd name="csX15" fmla="*/ 2674947 w 3875175"/>
              <a:gd name="csY15" fmla="*/ 118946 h 2195927"/>
              <a:gd name="csX16" fmla="*/ 1986116 w 3875175"/>
              <a:gd name="csY16" fmla="*/ 239925 h 2195927"/>
              <a:gd name="csX17" fmla="*/ 2018320 w 3875175"/>
              <a:gd name="csY17" fmla="*/ 169269 h 2195927"/>
              <a:gd name="csX18" fmla="*/ 1255843 w 3875175"/>
              <a:gd name="csY18" fmla="*/ 263917 h 2195927"/>
              <a:gd name="csX19" fmla="*/ 1372457 w 3875175"/>
              <a:gd name="csY19" fmla="*/ 332438 h 2195927"/>
              <a:gd name="csX20" fmla="*/ 370204 w 3875175"/>
              <a:gd name="csY20" fmla="*/ 802580 h 2195927"/>
              <a:gd name="csX21" fmla="*/ 349842 w 3875175"/>
              <a:gd name="csY21" fmla="*/ 730450 h 21959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875175" h="2195927" extrusionOk="0">
                <a:moveTo>
                  <a:pt x="349842" y="730450"/>
                </a:moveTo>
                <a:cubicBezTo>
                  <a:pt x="315330" y="586251"/>
                  <a:pt x="350363" y="465427"/>
                  <a:pt x="504400" y="351094"/>
                </a:cubicBezTo>
                <a:cubicBezTo>
                  <a:pt x="749313" y="200318"/>
                  <a:pt x="964933" y="154805"/>
                  <a:pt x="1256292" y="264426"/>
                </a:cubicBezTo>
                <a:cubicBezTo>
                  <a:pt x="1384569" y="67490"/>
                  <a:pt x="1777427" y="50428"/>
                  <a:pt x="2014373" y="174454"/>
                </a:cubicBezTo>
                <a:cubicBezTo>
                  <a:pt x="2064906" y="81737"/>
                  <a:pt x="2190327" y="27931"/>
                  <a:pt x="2309765" y="10166"/>
                </a:cubicBezTo>
                <a:cubicBezTo>
                  <a:pt x="2458904" y="-4136"/>
                  <a:pt x="2600581" y="17728"/>
                  <a:pt x="2676113" y="126113"/>
                </a:cubicBezTo>
                <a:cubicBezTo>
                  <a:pt x="2762789" y="7861"/>
                  <a:pt x="2979032" y="1201"/>
                  <a:pt x="3181141" y="35073"/>
                </a:cubicBezTo>
                <a:cubicBezTo>
                  <a:pt x="3312214" y="50665"/>
                  <a:pt x="3397175" y="192609"/>
                  <a:pt x="3437244" y="283437"/>
                </a:cubicBezTo>
                <a:cubicBezTo>
                  <a:pt x="3625736" y="334817"/>
                  <a:pt x="3737521" y="411802"/>
                  <a:pt x="3765916" y="524480"/>
                </a:cubicBezTo>
                <a:cubicBezTo>
                  <a:pt x="3783375" y="607000"/>
                  <a:pt x="3816390" y="718728"/>
                  <a:pt x="3751205" y="785857"/>
                </a:cubicBezTo>
                <a:cubicBezTo>
                  <a:pt x="3875763" y="916448"/>
                  <a:pt x="3905703" y="1065501"/>
                  <a:pt x="3858669" y="1185495"/>
                </a:cubicBezTo>
                <a:cubicBezTo>
                  <a:pt x="3827069" y="1414017"/>
                  <a:pt x="3634849" y="1551547"/>
                  <a:pt x="3355255" y="1535318"/>
                </a:cubicBezTo>
                <a:cubicBezTo>
                  <a:pt x="3358856" y="1646380"/>
                  <a:pt x="3293679" y="1734714"/>
                  <a:pt x="3175042" y="1835073"/>
                </a:cubicBezTo>
                <a:cubicBezTo>
                  <a:pt x="2946370" y="1958676"/>
                  <a:pt x="2738145" y="1952975"/>
                  <a:pt x="2561472" y="1871366"/>
                </a:cubicBezTo>
                <a:cubicBezTo>
                  <a:pt x="2478754" y="2029176"/>
                  <a:pt x="2326700" y="2141171"/>
                  <a:pt x="2123003" y="2191148"/>
                </a:cubicBezTo>
                <a:cubicBezTo>
                  <a:pt x="1879238" y="2199803"/>
                  <a:pt x="1580868" y="2181373"/>
                  <a:pt x="1478307" y="1995955"/>
                </a:cubicBezTo>
                <a:cubicBezTo>
                  <a:pt x="1129962" y="2178804"/>
                  <a:pt x="745575" y="2087415"/>
                  <a:pt x="520636" y="1803100"/>
                </a:cubicBezTo>
                <a:cubicBezTo>
                  <a:pt x="330351" y="1835760"/>
                  <a:pt x="160347" y="1725103"/>
                  <a:pt x="99570" y="1588488"/>
                </a:cubicBezTo>
                <a:cubicBezTo>
                  <a:pt x="51730" y="1501040"/>
                  <a:pt x="90560" y="1376609"/>
                  <a:pt x="189542" y="1298799"/>
                </a:cubicBezTo>
                <a:cubicBezTo>
                  <a:pt x="66792" y="1260259"/>
                  <a:pt x="-36988" y="1130623"/>
                  <a:pt x="-449" y="1001586"/>
                </a:cubicBezTo>
                <a:cubicBezTo>
                  <a:pt x="29341" y="816359"/>
                  <a:pt x="120919" y="749327"/>
                  <a:pt x="346523" y="737414"/>
                </a:cubicBezTo>
                <a:cubicBezTo>
                  <a:pt x="348128" y="735531"/>
                  <a:pt x="348684" y="733034"/>
                  <a:pt x="349842" y="730450"/>
                </a:cubicBezTo>
                <a:close/>
              </a:path>
              <a:path w="3875175" h="2195927" fill="none" extrusionOk="0">
                <a:moveTo>
                  <a:pt x="420976" y="1330619"/>
                </a:moveTo>
                <a:cubicBezTo>
                  <a:pt x="336792" y="1345208"/>
                  <a:pt x="256653" y="1313666"/>
                  <a:pt x="193758" y="1290107"/>
                </a:cubicBezTo>
                <a:moveTo>
                  <a:pt x="621463" y="1773973"/>
                </a:moveTo>
                <a:cubicBezTo>
                  <a:pt x="590815" y="1784159"/>
                  <a:pt x="555906" y="1785047"/>
                  <a:pt x="522072" y="1793340"/>
                </a:cubicBezTo>
                <a:moveTo>
                  <a:pt x="1478128" y="1987008"/>
                </a:moveTo>
                <a:cubicBezTo>
                  <a:pt x="1455348" y="1959992"/>
                  <a:pt x="1429672" y="1930588"/>
                  <a:pt x="1418206" y="1898561"/>
                </a:cubicBezTo>
                <a:moveTo>
                  <a:pt x="2585871" y="1766450"/>
                </a:moveTo>
                <a:cubicBezTo>
                  <a:pt x="2579547" y="1808150"/>
                  <a:pt x="2573109" y="1828120"/>
                  <a:pt x="2561921" y="1863488"/>
                </a:cubicBezTo>
                <a:moveTo>
                  <a:pt x="3061477" y="1166789"/>
                </a:moveTo>
                <a:cubicBezTo>
                  <a:pt x="3261190" y="1219310"/>
                  <a:pt x="3376726" y="1337191"/>
                  <a:pt x="3353102" y="1529524"/>
                </a:cubicBezTo>
                <a:moveTo>
                  <a:pt x="3749411" y="780469"/>
                </a:moveTo>
                <a:cubicBezTo>
                  <a:pt x="3706403" y="827616"/>
                  <a:pt x="3685448" y="870055"/>
                  <a:pt x="3619521" y="916494"/>
                </a:cubicBezTo>
                <a:moveTo>
                  <a:pt x="3437782" y="275812"/>
                </a:moveTo>
                <a:cubicBezTo>
                  <a:pt x="3440376" y="298321"/>
                  <a:pt x="3446827" y="323331"/>
                  <a:pt x="3444600" y="340063"/>
                </a:cubicBezTo>
                <a:moveTo>
                  <a:pt x="2608387" y="200886"/>
                </a:moveTo>
                <a:cubicBezTo>
                  <a:pt x="2632303" y="169869"/>
                  <a:pt x="2646694" y="147327"/>
                  <a:pt x="2674947" y="118946"/>
                </a:cubicBezTo>
                <a:moveTo>
                  <a:pt x="1986116" y="239925"/>
                </a:moveTo>
                <a:cubicBezTo>
                  <a:pt x="1994950" y="215977"/>
                  <a:pt x="2001733" y="184692"/>
                  <a:pt x="2018320" y="169269"/>
                </a:cubicBezTo>
                <a:moveTo>
                  <a:pt x="1255843" y="263917"/>
                </a:moveTo>
                <a:cubicBezTo>
                  <a:pt x="1300109" y="283091"/>
                  <a:pt x="1345858" y="314931"/>
                  <a:pt x="1372457" y="332438"/>
                </a:cubicBezTo>
                <a:moveTo>
                  <a:pt x="370204" y="802580"/>
                </a:moveTo>
                <a:cubicBezTo>
                  <a:pt x="365973" y="783790"/>
                  <a:pt x="355695" y="758685"/>
                  <a:pt x="349842" y="730450"/>
                </a:cubicBezTo>
              </a:path>
            </a:pathLst>
          </a:custGeom>
          <a:noFill/>
          <a:ln>
            <a:solidFill>
              <a:schemeClr val="bg1">
                <a:lumMod val="65000"/>
              </a:schemeClr>
            </a:solidFill>
            <a:extLst>
              <a:ext uri="{C807C97D-BFC1-408E-A445-0C87EB9F89A2}">
                <ask:lineSketchStyleProps xmlns:ask="http://schemas.microsoft.com/office/drawing/2018/sketchyshapes" sd="1219033472">
                  <a:prstGeom prst="cloud">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C30733A-B297-463D-5135-1C7A94B270B1}"/>
              </a:ext>
            </a:extLst>
          </p:cNvPr>
          <p:cNvSpPr txBox="1"/>
          <p:nvPr/>
        </p:nvSpPr>
        <p:spPr>
          <a:xfrm>
            <a:off x="3672555" y="1690689"/>
            <a:ext cx="1798890"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Falsehoods</a:t>
            </a:r>
          </a:p>
        </p:txBody>
      </p:sp>
      <p:sp>
        <p:nvSpPr>
          <p:cNvPr id="12" name="TextBox 11">
            <a:extLst>
              <a:ext uri="{FF2B5EF4-FFF2-40B4-BE49-F238E27FC236}">
                <a16:creationId xmlns:a16="http://schemas.microsoft.com/office/drawing/2014/main" id="{46ACB27D-161C-7B34-3D9C-979CCA8294E4}"/>
              </a:ext>
            </a:extLst>
          </p:cNvPr>
          <p:cNvSpPr txBox="1"/>
          <p:nvPr/>
        </p:nvSpPr>
        <p:spPr>
          <a:xfrm>
            <a:off x="6455884" y="3214729"/>
            <a:ext cx="851515" cy="1200329"/>
          </a:xfrm>
          <a:prstGeom prst="rect">
            <a:avLst/>
          </a:prstGeom>
          <a:noFill/>
        </p:spPr>
        <p:txBody>
          <a:bodyPr wrap="none" rtlCol="0">
            <a:spAutoFit/>
          </a:bodyPr>
          <a:lstStyle/>
          <a:p>
            <a:r>
              <a:rPr lang="en-US" sz="7200" dirty="0">
                <a:solidFill>
                  <a:srgbClr val="C00000"/>
                </a:solidFill>
                <a:latin typeface="Times New Roman" panose="02020603050405020304" pitchFamily="18" charset="0"/>
                <a:cs typeface="Times New Roman" panose="02020603050405020304" pitchFamily="18" charset="0"/>
              </a:rPr>
              <a:t>X</a:t>
            </a:r>
          </a:p>
        </p:txBody>
      </p:sp>
    </p:spTree>
    <p:extLst>
      <p:ext uri="{BB962C8B-B14F-4D97-AF65-F5344CB8AC3E}">
        <p14:creationId xmlns:p14="http://schemas.microsoft.com/office/powerpoint/2010/main" val="3255700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CB2B3-92FB-11C6-0C9D-F6EC81B09B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820DF5-79EE-F0FF-2C4F-F88F70E8EAC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 against correspondence</a:t>
            </a:r>
            <a:endParaRPr lang="en-NZ"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AFF98D9-BF1B-0E86-4D64-ED7E65B63FB3}"/>
              </a:ext>
            </a:extLst>
          </p:cNvPr>
          <p:cNvSpPr txBox="1"/>
          <p:nvPr/>
        </p:nvSpPr>
        <p:spPr>
          <a:xfrm>
            <a:off x="926483" y="3584058"/>
            <a:ext cx="2738250" cy="461665"/>
          </a:xfrm>
          <a:prstGeom prst="rect">
            <a:avLst/>
          </a:prstGeom>
          <a:noFill/>
        </p:spPr>
        <p:txBody>
          <a:bodyPr wrap="none" rtlCol="0">
            <a:spAutoFit/>
          </a:bodyPr>
          <a:lstStyle/>
          <a:p>
            <a:r>
              <a:rPr lang="en-US" sz="2400" dirty="0">
                <a:solidFill>
                  <a:schemeClr val="bg1">
                    <a:lumMod val="75000"/>
                  </a:schemeClr>
                </a:solidFill>
                <a:latin typeface="Times New Roman" panose="02020603050405020304" pitchFamily="18" charset="0"/>
                <a:cs typeface="Times New Roman" panose="02020603050405020304" pitchFamily="18" charset="0"/>
              </a:rPr>
              <a:t>The Sun orbits Earth</a:t>
            </a:r>
          </a:p>
        </p:txBody>
      </p:sp>
      <p:cxnSp>
        <p:nvCxnSpPr>
          <p:cNvPr id="9" name="Straight Arrow Connector 8">
            <a:extLst>
              <a:ext uri="{FF2B5EF4-FFF2-40B4-BE49-F238E27FC236}">
                <a16:creationId xmlns:a16="http://schemas.microsoft.com/office/drawing/2014/main" id="{2C0A75F5-AAB7-4D90-C489-7D79C100A015}"/>
              </a:ext>
            </a:extLst>
          </p:cNvPr>
          <p:cNvCxnSpPr>
            <a:cxnSpLocks/>
          </p:cNvCxnSpPr>
          <p:nvPr/>
        </p:nvCxnSpPr>
        <p:spPr>
          <a:xfrm>
            <a:off x="4321824" y="3835950"/>
            <a:ext cx="925417" cy="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Cloud 9">
            <a:extLst>
              <a:ext uri="{FF2B5EF4-FFF2-40B4-BE49-F238E27FC236}">
                <a16:creationId xmlns:a16="http://schemas.microsoft.com/office/drawing/2014/main" id="{AE278110-ED25-FEE0-E027-6288CE0E913D}"/>
              </a:ext>
            </a:extLst>
          </p:cNvPr>
          <p:cNvSpPr/>
          <p:nvPr/>
        </p:nvSpPr>
        <p:spPr>
          <a:xfrm rot="399649">
            <a:off x="332372" y="2767980"/>
            <a:ext cx="3875175" cy="2195927"/>
          </a:xfrm>
          <a:custGeom>
            <a:avLst/>
            <a:gdLst>
              <a:gd name="csX0" fmla="*/ 349842 w 3875175"/>
              <a:gd name="csY0" fmla="*/ 730450 h 2195927"/>
              <a:gd name="csX1" fmla="*/ 504400 w 3875175"/>
              <a:gd name="csY1" fmla="*/ 351094 h 2195927"/>
              <a:gd name="csX2" fmla="*/ 1256292 w 3875175"/>
              <a:gd name="csY2" fmla="*/ 264426 h 2195927"/>
              <a:gd name="csX3" fmla="*/ 2014373 w 3875175"/>
              <a:gd name="csY3" fmla="*/ 174454 h 2195927"/>
              <a:gd name="csX4" fmla="*/ 2309765 w 3875175"/>
              <a:gd name="csY4" fmla="*/ 10166 h 2195927"/>
              <a:gd name="csX5" fmla="*/ 2676113 w 3875175"/>
              <a:gd name="csY5" fmla="*/ 126113 h 2195927"/>
              <a:gd name="csX6" fmla="*/ 3181141 w 3875175"/>
              <a:gd name="csY6" fmla="*/ 35073 h 2195927"/>
              <a:gd name="csX7" fmla="*/ 3437244 w 3875175"/>
              <a:gd name="csY7" fmla="*/ 283437 h 2195927"/>
              <a:gd name="csX8" fmla="*/ 3765916 w 3875175"/>
              <a:gd name="csY8" fmla="*/ 524480 h 2195927"/>
              <a:gd name="csX9" fmla="*/ 3751205 w 3875175"/>
              <a:gd name="csY9" fmla="*/ 785857 h 2195927"/>
              <a:gd name="csX10" fmla="*/ 3858669 w 3875175"/>
              <a:gd name="csY10" fmla="*/ 1185495 h 2195927"/>
              <a:gd name="csX11" fmla="*/ 3355255 w 3875175"/>
              <a:gd name="csY11" fmla="*/ 1535318 h 2195927"/>
              <a:gd name="csX12" fmla="*/ 3175042 w 3875175"/>
              <a:gd name="csY12" fmla="*/ 1835073 h 2195927"/>
              <a:gd name="csX13" fmla="*/ 2561472 w 3875175"/>
              <a:gd name="csY13" fmla="*/ 1871366 h 2195927"/>
              <a:gd name="csX14" fmla="*/ 2123003 w 3875175"/>
              <a:gd name="csY14" fmla="*/ 2191148 h 2195927"/>
              <a:gd name="csX15" fmla="*/ 1478307 w 3875175"/>
              <a:gd name="csY15" fmla="*/ 1995955 h 2195927"/>
              <a:gd name="csX16" fmla="*/ 520636 w 3875175"/>
              <a:gd name="csY16" fmla="*/ 1803100 h 2195927"/>
              <a:gd name="csX17" fmla="*/ 99570 w 3875175"/>
              <a:gd name="csY17" fmla="*/ 1588488 h 2195927"/>
              <a:gd name="csX18" fmla="*/ 189542 w 3875175"/>
              <a:gd name="csY18" fmla="*/ 1298799 h 2195927"/>
              <a:gd name="csX19" fmla="*/ -449 w 3875175"/>
              <a:gd name="csY19" fmla="*/ 1001586 h 2195927"/>
              <a:gd name="csX20" fmla="*/ 346523 w 3875175"/>
              <a:gd name="csY20" fmla="*/ 737414 h 2195927"/>
              <a:gd name="csX21" fmla="*/ 349842 w 3875175"/>
              <a:gd name="csY21" fmla="*/ 730450 h 2195927"/>
              <a:gd name="csX0" fmla="*/ 420976 w 3875175"/>
              <a:gd name="csY0" fmla="*/ 1330619 h 2195927"/>
              <a:gd name="csX1" fmla="*/ 193758 w 3875175"/>
              <a:gd name="csY1" fmla="*/ 1290107 h 2195927"/>
              <a:gd name="csX2" fmla="*/ 621463 w 3875175"/>
              <a:gd name="csY2" fmla="*/ 1773973 h 2195927"/>
              <a:gd name="csX3" fmla="*/ 522072 w 3875175"/>
              <a:gd name="csY3" fmla="*/ 1793340 h 2195927"/>
              <a:gd name="csX4" fmla="*/ 1478128 w 3875175"/>
              <a:gd name="csY4" fmla="*/ 1987008 h 2195927"/>
              <a:gd name="csX5" fmla="*/ 1418206 w 3875175"/>
              <a:gd name="csY5" fmla="*/ 1898561 h 2195927"/>
              <a:gd name="csX6" fmla="*/ 2585871 w 3875175"/>
              <a:gd name="csY6" fmla="*/ 1766450 h 2195927"/>
              <a:gd name="csX7" fmla="*/ 2561921 w 3875175"/>
              <a:gd name="csY7" fmla="*/ 1863488 h 2195927"/>
              <a:gd name="csX8" fmla="*/ 3061477 w 3875175"/>
              <a:gd name="csY8" fmla="*/ 1166789 h 2195927"/>
              <a:gd name="csX9" fmla="*/ 3353102 w 3875175"/>
              <a:gd name="csY9" fmla="*/ 1529524 h 2195927"/>
              <a:gd name="csX10" fmla="*/ 3749411 w 3875175"/>
              <a:gd name="csY10" fmla="*/ 780469 h 2195927"/>
              <a:gd name="csX11" fmla="*/ 3619521 w 3875175"/>
              <a:gd name="csY11" fmla="*/ 916494 h 2195927"/>
              <a:gd name="csX12" fmla="*/ 3437782 w 3875175"/>
              <a:gd name="csY12" fmla="*/ 275812 h 2195927"/>
              <a:gd name="csX13" fmla="*/ 3444600 w 3875175"/>
              <a:gd name="csY13" fmla="*/ 340063 h 2195927"/>
              <a:gd name="csX14" fmla="*/ 2608387 w 3875175"/>
              <a:gd name="csY14" fmla="*/ 200886 h 2195927"/>
              <a:gd name="csX15" fmla="*/ 2674947 w 3875175"/>
              <a:gd name="csY15" fmla="*/ 118946 h 2195927"/>
              <a:gd name="csX16" fmla="*/ 1986116 w 3875175"/>
              <a:gd name="csY16" fmla="*/ 239925 h 2195927"/>
              <a:gd name="csX17" fmla="*/ 2018320 w 3875175"/>
              <a:gd name="csY17" fmla="*/ 169269 h 2195927"/>
              <a:gd name="csX18" fmla="*/ 1255843 w 3875175"/>
              <a:gd name="csY18" fmla="*/ 263917 h 2195927"/>
              <a:gd name="csX19" fmla="*/ 1372457 w 3875175"/>
              <a:gd name="csY19" fmla="*/ 332438 h 2195927"/>
              <a:gd name="csX20" fmla="*/ 370204 w 3875175"/>
              <a:gd name="csY20" fmla="*/ 802580 h 2195927"/>
              <a:gd name="csX21" fmla="*/ 349842 w 3875175"/>
              <a:gd name="csY21" fmla="*/ 730450 h 21959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875175" h="2195927" extrusionOk="0">
                <a:moveTo>
                  <a:pt x="349842" y="730450"/>
                </a:moveTo>
                <a:cubicBezTo>
                  <a:pt x="315330" y="586251"/>
                  <a:pt x="350363" y="465427"/>
                  <a:pt x="504400" y="351094"/>
                </a:cubicBezTo>
                <a:cubicBezTo>
                  <a:pt x="749313" y="200318"/>
                  <a:pt x="964933" y="154805"/>
                  <a:pt x="1256292" y="264426"/>
                </a:cubicBezTo>
                <a:cubicBezTo>
                  <a:pt x="1384569" y="67490"/>
                  <a:pt x="1777427" y="50428"/>
                  <a:pt x="2014373" y="174454"/>
                </a:cubicBezTo>
                <a:cubicBezTo>
                  <a:pt x="2064906" y="81737"/>
                  <a:pt x="2190327" y="27931"/>
                  <a:pt x="2309765" y="10166"/>
                </a:cubicBezTo>
                <a:cubicBezTo>
                  <a:pt x="2458904" y="-4136"/>
                  <a:pt x="2600581" y="17728"/>
                  <a:pt x="2676113" y="126113"/>
                </a:cubicBezTo>
                <a:cubicBezTo>
                  <a:pt x="2762789" y="7861"/>
                  <a:pt x="2979032" y="1201"/>
                  <a:pt x="3181141" y="35073"/>
                </a:cubicBezTo>
                <a:cubicBezTo>
                  <a:pt x="3312214" y="50665"/>
                  <a:pt x="3397175" y="192609"/>
                  <a:pt x="3437244" y="283437"/>
                </a:cubicBezTo>
                <a:cubicBezTo>
                  <a:pt x="3625736" y="334817"/>
                  <a:pt x="3737521" y="411802"/>
                  <a:pt x="3765916" y="524480"/>
                </a:cubicBezTo>
                <a:cubicBezTo>
                  <a:pt x="3783375" y="607000"/>
                  <a:pt x="3816390" y="718728"/>
                  <a:pt x="3751205" y="785857"/>
                </a:cubicBezTo>
                <a:cubicBezTo>
                  <a:pt x="3875763" y="916448"/>
                  <a:pt x="3905703" y="1065501"/>
                  <a:pt x="3858669" y="1185495"/>
                </a:cubicBezTo>
                <a:cubicBezTo>
                  <a:pt x="3827069" y="1414017"/>
                  <a:pt x="3634849" y="1551547"/>
                  <a:pt x="3355255" y="1535318"/>
                </a:cubicBezTo>
                <a:cubicBezTo>
                  <a:pt x="3358856" y="1646380"/>
                  <a:pt x="3293679" y="1734714"/>
                  <a:pt x="3175042" y="1835073"/>
                </a:cubicBezTo>
                <a:cubicBezTo>
                  <a:pt x="2946370" y="1958676"/>
                  <a:pt x="2738145" y="1952975"/>
                  <a:pt x="2561472" y="1871366"/>
                </a:cubicBezTo>
                <a:cubicBezTo>
                  <a:pt x="2478754" y="2029176"/>
                  <a:pt x="2326700" y="2141171"/>
                  <a:pt x="2123003" y="2191148"/>
                </a:cubicBezTo>
                <a:cubicBezTo>
                  <a:pt x="1879238" y="2199803"/>
                  <a:pt x="1580868" y="2181373"/>
                  <a:pt x="1478307" y="1995955"/>
                </a:cubicBezTo>
                <a:cubicBezTo>
                  <a:pt x="1129962" y="2178804"/>
                  <a:pt x="745575" y="2087415"/>
                  <a:pt x="520636" y="1803100"/>
                </a:cubicBezTo>
                <a:cubicBezTo>
                  <a:pt x="330351" y="1835760"/>
                  <a:pt x="160347" y="1725103"/>
                  <a:pt x="99570" y="1588488"/>
                </a:cubicBezTo>
                <a:cubicBezTo>
                  <a:pt x="51730" y="1501040"/>
                  <a:pt x="90560" y="1376609"/>
                  <a:pt x="189542" y="1298799"/>
                </a:cubicBezTo>
                <a:cubicBezTo>
                  <a:pt x="66792" y="1260259"/>
                  <a:pt x="-36988" y="1130623"/>
                  <a:pt x="-449" y="1001586"/>
                </a:cubicBezTo>
                <a:cubicBezTo>
                  <a:pt x="29341" y="816359"/>
                  <a:pt x="120919" y="749327"/>
                  <a:pt x="346523" y="737414"/>
                </a:cubicBezTo>
                <a:cubicBezTo>
                  <a:pt x="348128" y="735531"/>
                  <a:pt x="348684" y="733034"/>
                  <a:pt x="349842" y="730450"/>
                </a:cubicBezTo>
                <a:close/>
              </a:path>
              <a:path w="3875175" h="2195927" fill="none" extrusionOk="0">
                <a:moveTo>
                  <a:pt x="420976" y="1330619"/>
                </a:moveTo>
                <a:cubicBezTo>
                  <a:pt x="336792" y="1345208"/>
                  <a:pt x="256653" y="1313666"/>
                  <a:pt x="193758" y="1290107"/>
                </a:cubicBezTo>
                <a:moveTo>
                  <a:pt x="621463" y="1773973"/>
                </a:moveTo>
                <a:cubicBezTo>
                  <a:pt x="590815" y="1784159"/>
                  <a:pt x="555906" y="1785047"/>
                  <a:pt x="522072" y="1793340"/>
                </a:cubicBezTo>
                <a:moveTo>
                  <a:pt x="1478128" y="1987008"/>
                </a:moveTo>
                <a:cubicBezTo>
                  <a:pt x="1455348" y="1959992"/>
                  <a:pt x="1429672" y="1930588"/>
                  <a:pt x="1418206" y="1898561"/>
                </a:cubicBezTo>
                <a:moveTo>
                  <a:pt x="2585871" y="1766450"/>
                </a:moveTo>
                <a:cubicBezTo>
                  <a:pt x="2579547" y="1808150"/>
                  <a:pt x="2573109" y="1828120"/>
                  <a:pt x="2561921" y="1863488"/>
                </a:cubicBezTo>
                <a:moveTo>
                  <a:pt x="3061477" y="1166789"/>
                </a:moveTo>
                <a:cubicBezTo>
                  <a:pt x="3261190" y="1219310"/>
                  <a:pt x="3376726" y="1337191"/>
                  <a:pt x="3353102" y="1529524"/>
                </a:cubicBezTo>
                <a:moveTo>
                  <a:pt x="3749411" y="780469"/>
                </a:moveTo>
                <a:cubicBezTo>
                  <a:pt x="3706403" y="827616"/>
                  <a:pt x="3685448" y="870055"/>
                  <a:pt x="3619521" y="916494"/>
                </a:cubicBezTo>
                <a:moveTo>
                  <a:pt x="3437782" y="275812"/>
                </a:moveTo>
                <a:cubicBezTo>
                  <a:pt x="3440376" y="298321"/>
                  <a:pt x="3446827" y="323331"/>
                  <a:pt x="3444600" y="340063"/>
                </a:cubicBezTo>
                <a:moveTo>
                  <a:pt x="2608387" y="200886"/>
                </a:moveTo>
                <a:cubicBezTo>
                  <a:pt x="2632303" y="169869"/>
                  <a:pt x="2646694" y="147327"/>
                  <a:pt x="2674947" y="118946"/>
                </a:cubicBezTo>
                <a:moveTo>
                  <a:pt x="1986116" y="239925"/>
                </a:moveTo>
                <a:cubicBezTo>
                  <a:pt x="1994950" y="215977"/>
                  <a:pt x="2001733" y="184692"/>
                  <a:pt x="2018320" y="169269"/>
                </a:cubicBezTo>
                <a:moveTo>
                  <a:pt x="1255843" y="263917"/>
                </a:moveTo>
                <a:cubicBezTo>
                  <a:pt x="1300109" y="283091"/>
                  <a:pt x="1345858" y="314931"/>
                  <a:pt x="1372457" y="332438"/>
                </a:cubicBezTo>
                <a:moveTo>
                  <a:pt x="370204" y="802580"/>
                </a:moveTo>
                <a:cubicBezTo>
                  <a:pt x="365973" y="783790"/>
                  <a:pt x="355695" y="758685"/>
                  <a:pt x="349842" y="730450"/>
                </a:cubicBezTo>
              </a:path>
            </a:pathLst>
          </a:custGeom>
          <a:noFill/>
          <a:ln>
            <a:solidFill>
              <a:schemeClr val="bg1">
                <a:lumMod val="65000"/>
              </a:schemeClr>
            </a:solidFill>
            <a:extLst>
              <a:ext uri="{C807C97D-BFC1-408E-A445-0C87EB9F89A2}">
                <ask:lineSketchStyleProps xmlns:ask="http://schemas.microsoft.com/office/drawing/2018/sketchyshapes" sd="1219033472">
                  <a:prstGeom prst="cloud">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ADC2DB0-9B67-431D-D400-973862B38E8A}"/>
              </a:ext>
            </a:extLst>
          </p:cNvPr>
          <p:cNvSpPr txBox="1"/>
          <p:nvPr/>
        </p:nvSpPr>
        <p:spPr>
          <a:xfrm>
            <a:off x="2931166" y="1726599"/>
            <a:ext cx="3281668"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Objective Falsehoods</a:t>
            </a:r>
          </a:p>
        </p:txBody>
      </p:sp>
      <p:sp>
        <p:nvSpPr>
          <p:cNvPr id="3" name="TextBox 2">
            <a:extLst>
              <a:ext uri="{FF2B5EF4-FFF2-40B4-BE49-F238E27FC236}">
                <a16:creationId xmlns:a16="http://schemas.microsoft.com/office/drawing/2014/main" id="{4AAAA44C-E13E-EAEF-4E98-9A6C916FCC3E}"/>
              </a:ext>
            </a:extLst>
          </p:cNvPr>
          <p:cNvSpPr txBox="1"/>
          <p:nvPr/>
        </p:nvSpPr>
        <p:spPr>
          <a:xfrm>
            <a:off x="5471445" y="3584059"/>
            <a:ext cx="2738250" cy="461665"/>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The Sun orbits Earth</a:t>
            </a:r>
          </a:p>
        </p:txBody>
      </p:sp>
    </p:spTree>
    <p:extLst>
      <p:ext uri="{BB962C8B-B14F-4D97-AF65-F5344CB8AC3E}">
        <p14:creationId xmlns:p14="http://schemas.microsoft.com/office/powerpoint/2010/main" val="1236783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AD84-A42D-3752-9CA2-70B883F887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C56F1-FAE8-D71D-498B-0A5B4EFBB2E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 against primitivism</a:t>
            </a:r>
            <a:endParaRPr lang="en-NZ"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D7470CE-AB05-3B16-9A29-D462D55C6A3E}"/>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[I]t would seem that the argument that false beliefs must be beliefs in something is </a:t>
            </a:r>
            <a:r>
              <a:rPr lang="en-US" u="sng" dirty="0">
                <a:latin typeface="Times New Roman" panose="02020603050405020304" pitchFamily="18" charset="0"/>
                <a:cs typeface="Times New Roman" panose="02020603050405020304" pitchFamily="18" charset="0"/>
              </a:rPr>
              <a:t>not conclusive in </a:t>
            </a:r>
            <a:r>
              <a:rPr lang="en-US" u="sng" dirty="0" err="1">
                <a:latin typeface="Times New Roman" panose="02020603050405020304" pitchFamily="18" charset="0"/>
                <a:cs typeface="Times New Roman" panose="02020603050405020304" pitchFamily="18" charset="0"/>
              </a:rPr>
              <a:t>favour</a:t>
            </a:r>
            <a:r>
              <a:rPr lang="en-US" u="sng" dirty="0">
                <a:latin typeface="Times New Roman" panose="02020603050405020304" pitchFamily="18" charset="0"/>
                <a:cs typeface="Times New Roman" panose="02020603050405020304" pitchFamily="18" charset="0"/>
              </a:rPr>
              <a:t> of objective falsehood</a:t>
            </a:r>
            <a:r>
              <a:rPr lang="en-US" dirty="0">
                <a:latin typeface="Times New Roman" panose="02020603050405020304" pitchFamily="18" charset="0"/>
                <a:cs typeface="Times New Roman" panose="02020603050405020304" pitchFamily="18" charset="0"/>
              </a:rPr>
              <a:t>. (“The Nature of Truth”, pp. 46-7)</a:t>
            </a:r>
          </a:p>
        </p:txBody>
      </p:sp>
    </p:spTree>
    <p:extLst>
      <p:ext uri="{BB962C8B-B14F-4D97-AF65-F5344CB8AC3E}">
        <p14:creationId xmlns:p14="http://schemas.microsoft.com/office/powerpoint/2010/main" val="1240443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893FF-A539-6F55-67EA-9A1E7CA30FD4}"/>
              </a:ext>
            </a:extLst>
          </p:cNvPr>
          <p:cNvSpPr>
            <a:spLocks noGrp="1"/>
          </p:cNvSpPr>
          <p:nvPr>
            <p:ph type="title"/>
          </p:nvPr>
        </p:nvSpPr>
        <p:spPr/>
        <p:txBody>
          <a:bodyPr>
            <a:normAutofit/>
          </a:bodyPr>
          <a:lstStyle/>
          <a:p>
            <a:r>
              <a:rPr lang="en-US" sz="3200" dirty="0">
                <a:latin typeface="Palatino Linotype" panose="02040502050505030304" pitchFamily="18" charset="0"/>
              </a:rPr>
              <a:t>Does Russell have a view on truth, 1903-7?</a:t>
            </a:r>
            <a:endParaRPr lang="en-NZ" sz="3200" dirty="0">
              <a:latin typeface="Palatino Linotype" panose="02040502050505030304" pitchFamily="18" charset="0"/>
            </a:endParaRPr>
          </a:p>
        </p:txBody>
      </p:sp>
      <p:sp>
        <p:nvSpPr>
          <p:cNvPr id="3" name="Content Placeholder 2">
            <a:extLst>
              <a:ext uri="{FF2B5EF4-FFF2-40B4-BE49-F238E27FC236}">
                <a16:creationId xmlns:a16="http://schemas.microsoft.com/office/drawing/2014/main" id="{280888B3-763A-F980-0A12-0EE1D0619E5B}"/>
              </a:ext>
            </a:extLst>
          </p:cNvPr>
          <p:cNvSpPr>
            <a:spLocks noGrp="1"/>
          </p:cNvSpPr>
          <p:nvPr>
            <p:ph idx="1"/>
          </p:nvPr>
        </p:nvSpPr>
        <p:spPr/>
        <p:txBody>
          <a:bodyPr>
            <a:normAutofit fontScale="92500"/>
          </a:bodyPr>
          <a:lstStyle/>
          <a:p>
            <a:r>
              <a:rPr lang="en-US" dirty="0">
                <a:latin typeface="Palatino Linotype" panose="02040502050505030304" pitchFamily="18" charset="0"/>
              </a:rPr>
              <a:t>Russell does </a:t>
            </a:r>
            <a:r>
              <a:rPr lang="en-US" b="1" dirty="0">
                <a:latin typeface="Palatino Linotype" panose="02040502050505030304" pitchFamily="18" charset="0"/>
              </a:rPr>
              <a:t>not</a:t>
            </a:r>
            <a:r>
              <a:rPr lang="en-US" dirty="0">
                <a:latin typeface="Palatino Linotype" panose="02040502050505030304" pitchFamily="18" charset="0"/>
              </a:rPr>
              <a:t> have a settled view of truth.</a:t>
            </a:r>
          </a:p>
          <a:p>
            <a:pPr lvl="1"/>
            <a:r>
              <a:rPr lang="en-US" dirty="0">
                <a:latin typeface="Palatino Linotype" panose="02040502050505030304" pitchFamily="18" charset="0"/>
              </a:rPr>
              <a:t>Historically, his papers where he mentioned primitivism about truth were not addressing truth at all but the views of others, e.g., Meinong &amp; Joachim</a:t>
            </a:r>
          </a:p>
          <a:p>
            <a:pPr lvl="1"/>
            <a:r>
              <a:rPr lang="en-US" dirty="0">
                <a:latin typeface="Palatino Linotype" panose="02040502050505030304" pitchFamily="18" charset="0"/>
              </a:rPr>
              <a:t>In </a:t>
            </a:r>
            <a:r>
              <a:rPr lang="en-US" i="1" dirty="0" err="1">
                <a:latin typeface="Palatino Linotype" panose="02040502050505030304" pitchFamily="18" charset="0"/>
              </a:rPr>
              <a:t>PoM</a:t>
            </a:r>
            <a:r>
              <a:rPr lang="en-US" dirty="0">
                <a:latin typeface="Palatino Linotype" panose="02040502050505030304" pitchFamily="18" charset="0"/>
              </a:rPr>
              <a:t>, he has a primitivist account of mathematical variables, so why not try on </a:t>
            </a:r>
            <a:r>
              <a:rPr lang="en-US" i="1" dirty="0">
                <a:latin typeface="Palatino Linotype" panose="02040502050505030304" pitchFamily="18" charset="0"/>
              </a:rPr>
              <a:t>truth</a:t>
            </a:r>
            <a:r>
              <a:rPr lang="en-US" dirty="0">
                <a:latin typeface="Palatino Linotype" panose="02040502050505030304" pitchFamily="18" charset="0"/>
              </a:rPr>
              <a:t> as a primitive? </a:t>
            </a:r>
          </a:p>
          <a:p>
            <a:pPr lvl="2"/>
            <a:r>
              <a:rPr lang="en-US" dirty="0">
                <a:latin typeface="Palatino Linotype" panose="02040502050505030304" pitchFamily="18" charset="0"/>
              </a:rPr>
              <a:t>Trying on a piece of clothing isn’t buying it; the same applies to primitivism about truth in </a:t>
            </a:r>
            <a:r>
              <a:rPr lang="en-US" i="1" dirty="0" err="1">
                <a:latin typeface="Palatino Linotype" panose="02040502050505030304" pitchFamily="18" charset="0"/>
              </a:rPr>
              <a:t>PoM</a:t>
            </a:r>
            <a:r>
              <a:rPr lang="en-US" dirty="0">
                <a:latin typeface="Palatino Linotype" panose="02040502050505030304" pitchFamily="18" charset="0"/>
              </a:rPr>
              <a:t>.</a:t>
            </a:r>
          </a:p>
          <a:p>
            <a:r>
              <a:rPr lang="en-US" dirty="0">
                <a:latin typeface="Palatino Linotype" panose="02040502050505030304" pitchFamily="18" charset="0"/>
              </a:rPr>
              <a:t>Truth as an independent entity, trial and error</a:t>
            </a:r>
          </a:p>
          <a:p>
            <a:r>
              <a:rPr lang="en-US" dirty="0">
                <a:latin typeface="Palatino Linotype" panose="02040502050505030304" pitchFamily="18" charset="0"/>
              </a:rPr>
              <a:t>Akin to his approach to </a:t>
            </a:r>
            <a:r>
              <a:rPr lang="en-US" i="1" dirty="0">
                <a:latin typeface="Palatino Linotype" panose="02040502050505030304" pitchFamily="18" charset="0"/>
              </a:rPr>
              <a:t>Principia Mathematica</a:t>
            </a:r>
            <a:r>
              <a:rPr lang="en-US" dirty="0">
                <a:latin typeface="Palatino Linotype" panose="02040502050505030304" pitchFamily="18" charset="0"/>
              </a:rPr>
              <a:t> following the </a:t>
            </a:r>
            <a:r>
              <a:rPr lang="en-US" i="1" dirty="0">
                <a:latin typeface="Palatino Linotype" panose="02040502050505030304" pitchFamily="18" charset="0"/>
              </a:rPr>
              <a:t>Principle of Mathematics</a:t>
            </a:r>
            <a:endParaRPr lang="en-NZ" dirty="0">
              <a:latin typeface="Palatino Linotype" panose="02040502050505030304" pitchFamily="18" charset="0"/>
            </a:endParaRPr>
          </a:p>
        </p:txBody>
      </p:sp>
    </p:spTree>
    <p:extLst>
      <p:ext uri="{BB962C8B-B14F-4D97-AF65-F5344CB8AC3E}">
        <p14:creationId xmlns:p14="http://schemas.microsoft.com/office/powerpoint/2010/main" val="2895037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9BB5A-751B-F07E-14B4-0F986881EBC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Outline of presentation</a:t>
            </a:r>
          </a:p>
        </p:txBody>
      </p:sp>
      <p:sp>
        <p:nvSpPr>
          <p:cNvPr id="3" name="Content Placeholder 2">
            <a:extLst>
              <a:ext uri="{FF2B5EF4-FFF2-40B4-BE49-F238E27FC236}">
                <a16:creationId xmlns:a16="http://schemas.microsoft.com/office/drawing/2014/main" id="{9E04D0DD-AB46-9B08-3F75-4DBC96C09438}"/>
              </a:ext>
            </a:extLst>
          </p:cNvPr>
          <p:cNvSpPr>
            <a:spLocks noGrp="1"/>
          </p:cNvSpPr>
          <p:nvPr>
            <p:ph idx="1"/>
          </p:nvPr>
        </p:nvSpPr>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Early Russell on Truth</a:t>
            </a:r>
          </a:p>
          <a:p>
            <a:pPr lvl="1"/>
            <a:r>
              <a:rPr lang="en-US" dirty="0">
                <a:latin typeface="Times New Roman" panose="02020603050405020304" pitchFamily="18" charset="0"/>
                <a:cs typeface="Times New Roman" panose="02020603050405020304" pitchFamily="18" charset="0"/>
              </a:rPr>
              <a:t>Russell against correspondence</a:t>
            </a:r>
          </a:p>
          <a:p>
            <a:r>
              <a:rPr lang="en-US" dirty="0">
                <a:latin typeface="Times New Roman" panose="02020603050405020304" pitchFamily="18" charset="0"/>
                <a:cs typeface="Times New Roman" panose="02020603050405020304" pitchFamily="18" charset="0"/>
              </a:rPr>
              <a:t>Others on Early Russell on Truth</a:t>
            </a:r>
          </a:p>
          <a:p>
            <a:pPr lvl="1"/>
            <a:r>
              <a:rPr lang="en-US" dirty="0">
                <a:latin typeface="Times New Roman" panose="02020603050405020304" pitchFamily="18" charset="0"/>
                <a:cs typeface="Times New Roman" panose="02020603050405020304" pitchFamily="18" charset="0"/>
              </a:rPr>
              <a:t>Truth as an </a:t>
            </a:r>
            <a:r>
              <a:rPr lang="en-US" dirty="0" err="1">
                <a:latin typeface="Times New Roman" panose="02020603050405020304" pitchFamily="18" charset="0"/>
                <a:cs typeface="Times New Roman" panose="02020603050405020304" pitchFamily="18" charset="0"/>
              </a:rPr>
              <a:t>unanalysable</a:t>
            </a:r>
            <a:r>
              <a:rPr lang="en-US" dirty="0">
                <a:latin typeface="Times New Roman" panose="02020603050405020304" pitchFamily="18" charset="0"/>
                <a:cs typeface="Times New Roman" panose="02020603050405020304" pitchFamily="18" charset="0"/>
              </a:rPr>
              <a:t> property / Truth primitivism</a:t>
            </a:r>
          </a:p>
          <a:p>
            <a:pPr lvl="2"/>
            <a:r>
              <a:rPr lang="en-US" dirty="0">
                <a:latin typeface="Times New Roman" panose="02020603050405020304" pitchFamily="18" charset="0"/>
                <a:cs typeface="Times New Roman" panose="02020603050405020304" pitchFamily="18" charset="0"/>
              </a:rPr>
              <a:t>Gettier (1961), Landini, Candlish and others</a:t>
            </a:r>
          </a:p>
          <a:p>
            <a:pPr lvl="2"/>
            <a:r>
              <a:rPr lang="en-US" dirty="0">
                <a:latin typeface="Times New Roman" panose="02020603050405020304" pitchFamily="18" charset="0"/>
                <a:cs typeface="Times New Roman" panose="02020603050405020304" pitchFamily="18" charset="0"/>
              </a:rPr>
              <a:t>Asay (2013, 2025), Wyatt (2025)</a:t>
            </a:r>
          </a:p>
          <a:p>
            <a:pPr lvl="1"/>
            <a:r>
              <a:rPr lang="en-US" dirty="0">
                <a:solidFill>
                  <a:srgbClr val="FF0000"/>
                </a:solidFill>
                <a:latin typeface="Times New Roman" panose="02020603050405020304" pitchFamily="18" charset="0"/>
                <a:cs typeface="Times New Roman" panose="02020603050405020304" pitchFamily="18" charset="0"/>
              </a:rPr>
              <a:t>Identity theory of Truth</a:t>
            </a:r>
          </a:p>
          <a:p>
            <a:pPr lvl="2"/>
            <a:r>
              <a:rPr lang="en-US" dirty="0">
                <a:solidFill>
                  <a:srgbClr val="FF0000"/>
                </a:solidFill>
                <a:latin typeface="Times New Roman" panose="02020603050405020304" pitchFamily="18" charset="0"/>
                <a:cs typeface="Times New Roman" panose="02020603050405020304" pitchFamily="18" charset="0"/>
              </a:rPr>
              <a:t>Dodd (2007)</a:t>
            </a:r>
          </a:p>
          <a:p>
            <a:r>
              <a:rPr lang="en-US" dirty="0">
                <a:solidFill>
                  <a:srgbClr val="FF0000"/>
                </a:solidFill>
                <a:latin typeface="Times New Roman" panose="02020603050405020304" pitchFamily="18" charset="0"/>
                <a:cs typeface="Times New Roman" panose="02020603050405020304" pitchFamily="18" charset="0"/>
              </a:rPr>
              <a:t>Russell’s Correspondence Theory of Truth</a:t>
            </a:r>
          </a:p>
          <a:p>
            <a:pPr lvl="1"/>
            <a:r>
              <a:rPr lang="en-US" dirty="0">
                <a:solidFill>
                  <a:srgbClr val="FF0000"/>
                </a:solidFill>
                <a:latin typeface="Times New Roman" panose="02020603050405020304" pitchFamily="18" charset="0"/>
                <a:cs typeface="Times New Roman" panose="02020603050405020304" pitchFamily="18" charset="0"/>
              </a:rPr>
              <a:t>Correspondence of beliefs with facts (1910-12)</a:t>
            </a:r>
          </a:p>
          <a:p>
            <a:r>
              <a:rPr lang="en-US" dirty="0">
                <a:latin typeface="Times New Roman" panose="02020603050405020304" pitchFamily="18" charset="0"/>
                <a:cs typeface="Times New Roman" panose="02020603050405020304" pitchFamily="18" charset="0"/>
              </a:rPr>
              <a:t>Early Russell against primitivism</a:t>
            </a:r>
          </a:p>
          <a:p>
            <a:r>
              <a:rPr lang="en-US" dirty="0">
                <a:latin typeface="Times New Roman" panose="02020603050405020304" pitchFamily="18" charset="0"/>
                <a:cs typeface="Times New Roman" panose="02020603050405020304" pitchFamily="18" charset="0"/>
              </a:rPr>
              <a:t>Does Early Russell have a view on truth?</a:t>
            </a:r>
          </a:p>
          <a:p>
            <a:pPr lvl="1"/>
            <a:r>
              <a:rPr lang="en-US" i="1" dirty="0">
                <a:latin typeface="Times New Roman" panose="02020603050405020304" pitchFamily="18" charset="0"/>
                <a:cs typeface="Times New Roman" panose="02020603050405020304" pitchFamily="18" charset="0"/>
              </a:rPr>
              <a:t>Russell did not offer or argue for a theory of truth before 1910</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49575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82703-509F-7D8D-C5B8-8F05F7318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C085B8-47E3-0CFF-B84D-A5FACD9531B5}"/>
              </a:ext>
            </a:extLst>
          </p:cNvPr>
          <p:cNvSpPr>
            <a:spLocks noGrp="1"/>
          </p:cNvSpPr>
          <p:nvPr>
            <p:ph type="title"/>
          </p:nvPr>
        </p:nvSpPr>
        <p:spPr/>
        <p:txBody>
          <a:bodyPr>
            <a:normAutofit/>
          </a:bodyPr>
          <a:lstStyle/>
          <a:p>
            <a:r>
              <a:rPr lang="en-US" sz="3200" dirty="0">
                <a:latin typeface="Palatino Linotype" panose="02040502050505030304" pitchFamily="18" charset="0"/>
              </a:rPr>
              <a:t>Does Russell have a view on truth, 1903-7?</a:t>
            </a:r>
            <a:endParaRPr lang="en-NZ" sz="3200" dirty="0">
              <a:latin typeface="Palatino Linotype" panose="02040502050505030304" pitchFamily="18" charset="0"/>
            </a:endParaRPr>
          </a:p>
        </p:txBody>
      </p:sp>
      <p:pic>
        <p:nvPicPr>
          <p:cNvPr id="5" name="Picture 4">
            <a:extLst>
              <a:ext uri="{FF2B5EF4-FFF2-40B4-BE49-F238E27FC236}">
                <a16:creationId xmlns:a16="http://schemas.microsoft.com/office/drawing/2014/main" id="{3381806F-061E-73A3-ADE3-0A4887DD2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1948" y="2184885"/>
            <a:ext cx="4588992" cy="3154932"/>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227BD920-F69C-102C-D36C-1F5B93E30868}"/>
                  </a:ext>
                </a:extLst>
              </p14:cNvPr>
              <p14:cNvContentPartPr/>
              <p14:nvPr/>
            </p14:nvContentPartPr>
            <p14:xfrm>
              <a:off x="2821579" y="4738950"/>
              <a:ext cx="3848040" cy="59400"/>
            </p14:xfrm>
          </p:contentPart>
        </mc:Choice>
        <mc:Fallback xmlns="">
          <p:pic>
            <p:nvPicPr>
              <p:cNvPr id="6" name="Ink 5">
                <a:extLst>
                  <a:ext uri="{FF2B5EF4-FFF2-40B4-BE49-F238E27FC236}">
                    <a16:creationId xmlns:a16="http://schemas.microsoft.com/office/drawing/2014/main" id="{227BD920-F69C-102C-D36C-1F5B93E30868}"/>
                  </a:ext>
                </a:extLst>
              </p:cNvPr>
              <p:cNvPicPr/>
              <p:nvPr/>
            </p:nvPicPr>
            <p:blipFill>
              <a:blip r:embed="rId4"/>
              <a:stretch>
                <a:fillRect/>
              </a:stretch>
            </p:blipFill>
            <p:spPr>
              <a:xfrm>
                <a:off x="2767579" y="4631310"/>
                <a:ext cx="395568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D9717636-FB9E-2A15-86FB-AF99A7A86155}"/>
                  </a:ext>
                </a:extLst>
              </p14:cNvPr>
              <p14:cNvContentPartPr/>
              <p14:nvPr/>
            </p14:nvContentPartPr>
            <p14:xfrm>
              <a:off x="2696659" y="4890150"/>
              <a:ext cx="4003200" cy="32040"/>
            </p14:xfrm>
          </p:contentPart>
        </mc:Choice>
        <mc:Fallback xmlns="">
          <p:pic>
            <p:nvPicPr>
              <p:cNvPr id="7" name="Ink 6">
                <a:extLst>
                  <a:ext uri="{FF2B5EF4-FFF2-40B4-BE49-F238E27FC236}">
                    <a16:creationId xmlns:a16="http://schemas.microsoft.com/office/drawing/2014/main" id="{D9717636-FB9E-2A15-86FB-AF99A7A86155}"/>
                  </a:ext>
                </a:extLst>
              </p:cNvPr>
              <p:cNvPicPr/>
              <p:nvPr/>
            </p:nvPicPr>
            <p:blipFill>
              <a:blip r:embed="rId6"/>
              <a:stretch>
                <a:fillRect/>
              </a:stretch>
            </p:blipFill>
            <p:spPr>
              <a:xfrm>
                <a:off x="2642659" y="4782510"/>
                <a:ext cx="4110840" cy="247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036ABF15-9CED-D0B4-BDF2-6A06A22A8D8F}"/>
                  </a:ext>
                </a:extLst>
              </p14:cNvPr>
              <p14:cNvContentPartPr/>
              <p14:nvPr/>
            </p14:nvContentPartPr>
            <p14:xfrm>
              <a:off x="2738059" y="5064030"/>
              <a:ext cx="3890520" cy="28080"/>
            </p14:xfrm>
          </p:contentPart>
        </mc:Choice>
        <mc:Fallback xmlns="">
          <p:pic>
            <p:nvPicPr>
              <p:cNvPr id="8" name="Ink 7">
                <a:extLst>
                  <a:ext uri="{FF2B5EF4-FFF2-40B4-BE49-F238E27FC236}">
                    <a16:creationId xmlns:a16="http://schemas.microsoft.com/office/drawing/2014/main" id="{036ABF15-9CED-D0B4-BDF2-6A06A22A8D8F}"/>
                  </a:ext>
                </a:extLst>
              </p:cNvPr>
              <p:cNvPicPr/>
              <p:nvPr/>
            </p:nvPicPr>
            <p:blipFill>
              <a:blip r:embed="rId8"/>
              <a:stretch>
                <a:fillRect/>
              </a:stretch>
            </p:blipFill>
            <p:spPr>
              <a:xfrm>
                <a:off x="2684059" y="4956390"/>
                <a:ext cx="399816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5495453C-5188-167C-BCCF-0567D64C177F}"/>
                  </a:ext>
                </a:extLst>
              </p14:cNvPr>
              <p14:cNvContentPartPr/>
              <p14:nvPr/>
            </p14:nvContentPartPr>
            <p14:xfrm>
              <a:off x="2705299" y="5258790"/>
              <a:ext cx="1134000" cy="12600"/>
            </p14:xfrm>
          </p:contentPart>
        </mc:Choice>
        <mc:Fallback xmlns="">
          <p:pic>
            <p:nvPicPr>
              <p:cNvPr id="9" name="Ink 8">
                <a:extLst>
                  <a:ext uri="{FF2B5EF4-FFF2-40B4-BE49-F238E27FC236}">
                    <a16:creationId xmlns:a16="http://schemas.microsoft.com/office/drawing/2014/main" id="{5495453C-5188-167C-BCCF-0567D64C177F}"/>
                  </a:ext>
                </a:extLst>
              </p:cNvPr>
              <p:cNvPicPr/>
              <p:nvPr/>
            </p:nvPicPr>
            <p:blipFill>
              <a:blip r:embed="rId10"/>
              <a:stretch>
                <a:fillRect/>
              </a:stretch>
            </p:blipFill>
            <p:spPr>
              <a:xfrm>
                <a:off x="2651659" y="5150790"/>
                <a:ext cx="1241640" cy="2282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06C98482-C018-85CB-7F61-B92CF64B4F08}"/>
                  </a:ext>
                </a:extLst>
              </p14:cNvPr>
              <p14:cNvContentPartPr/>
              <p14:nvPr/>
            </p14:nvContentPartPr>
            <p14:xfrm>
              <a:off x="4188859" y="3075390"/>
              <a:ext cx="606600" cy="14400"/>
            </p14:xfrm>
          </p:contentPart>
        </mc:Choice>
        <mc:Fallback xmlns="">
          <p:pic>
            <p:nvPicPr>
              <p:cNvPr id="10" name="Ink 9">
                <a:extLst>
                  <a:ext uri="{FF2B5EF4-FFF2-40B4-BE49-F238E27FC236}">
                    <a16:creationId xmlns:a16="http://schemas.microsoft.com/office/drawing/2014/main" id="{06C98482-C018-85CB-7F61-B92CF64B4F08}"/>
                  </a:ext>
                </a:extLst>
              </p:cNvPr>
              <p:cNvPicPr/>
              <p:nvPr/>
            </p:nvPicPr>
            <p:blipFill>
              <a:blip r:embed="rId12"/>
              <a:stretch>
                <a:fillRect/>
              </a:stretch>
            </p:blipFill>
            <p:spPr>
              <a:xfrm>
                <a:off x="4135219" y="2967750"/>
                <a:ext cx="714240" cy="230040"/>
              </a:xfrm>
              <a:prstGeom prst="rect">
                <a:avLst/>
              </a:prstGeom>
            </p:spPr>
          </p:pic>
        </mc:Fallback>
      </mc:AlternateContent>
    </p:spTree>
    <p:extLst>
      <p:ext uri="{BB962C8B-B14F-4D97-AF65-F5344CB8AC3E}">
        <p14:creationId xmlns:p14="http://schemas.microsoft.com/office/powerpoint/2010/main" val="3675207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22779-44B3-F6E3-070C-0A6755440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D0D799-713D-B05E-ACB5-89C29BE7F56D}"/>
              </a:ext>
            </a:extLst>
          </p:cNvPr>
          <p:cNvSpPr>
            <a:spLocks noGrp="1"/>
          </p:cNvSpPr>
          <p:nvPr>
            <p:ph type="title"/>
          </p:nvPr>
        </p:nvSpPr>
        <p:spPr/>
        <p:txBody>
          <a:bodyPr>
            <a:normAutofit/>
          </a:bodyPr>
          <a:lstStyle/>
          <a:p>
            <a:r>
              <a:rPr lang="en-US" sz="3200" dirty="0">
                <a:latin typeface="Palatino Linotype" panose="02040502050505030304" pitchFamily="18" charset="0"/>
              </a:rPr>
              <a:t>Does Russell have a view on truth, 1903-7?</a:t>
            </a:r>
            <a:endParaRPr lang="en-NZ" sz="3200" dirty="0">
              <a:latin typeface="Palatino Linotype" panose="02040502050505030304" pitchFamily="18" charset="0"/>
            </a:endParaRPr>
          </a:p>
        </p:txBody>
      </p:sp>
      <p:sp>
        <p:nvSpPr>
          <p:cNvPr id="3" name="Content Placeholder 2">
            <a:extLst>
              <a:ext uri="{FF2B5EF4-FFF2-40B4-BE49-F238E27FC236}">
                <a16:creationId xmlns:a16="http://schemas.microsoft.com/office/drawing/2014/main" id="{641388C8-B6B8-B649-FCB2-78DD8F4C4D6E}"/>
              </a:ext>
            </a:extLst>
          </p:cNvPr>
          <p:cNvSpPr>
            <a:spLocks noGrp="1"/>
          </p:cNvSpPr>
          <p:nvPr>
            <p:ph idx="1"/>
          </p:nvPr>
        </p:nvSpPr>
        <p:spPr/>
        <p:txBody>
          <a:bodyPr>
            <a:normAutofit/>
          </a:bodyPr>
          <a:lstStyle/>
          <a:p>
            <a:r>
              <a:rPr lang="en-NZ" dirty="0">
                <a:latin typeface="Palatino Linotype" panose="02040502050505030304" pitchFamily="18" charset="0"/>
              </a:rPr>
              <a:t>Asay’s dilemma: </a:t>
            </a:r>
          </a:p>
          <a:p>
            <a:pPr lvl="1"/>
            <a:r>
              <a:rPr lang="en-NZ" dirty="0">
                <a:latin typeface="Palatino Linotype" panose="02040502050505030304" pitchFamily="18" charset="0"/>
              </a:rPr>
              <a:t>In early Russell, there was no dilemma. </a:t>
            </a:r>
          </a:p>
          <a:p>
            <a:pPr lvl="1"/>
            <a:r>
              <a:rPr lang="en-NZ" dirty="0">
                <a:latin typeface="Palatino Linotype" panose="02040502050505030304" pitchFamily="18" charset="0"/>
              </a:rPr>
              <a:t>Russell offered two possible means of understanding truth, both of which presented a problem.</a:t>
            </a:r>
          </a:p>
          <a:p>
            <a:r>
              <a:rPr lang="en-NZ" dirty="0">
                <a:latin typeface="Palatino Linotype" panose="02040502050505030304" pitchFamily="18" charset="0"/>
              </a:rPr>
              <a:t>Wyatt’s reconstruction:</a:t>
            </a:r>
          </a:p>
          <a:p>
            <a:pPr lvl="1"/>
            <a:r>
              <a:rPr lang="en-NZ" dirty="0">
                <a:latin typeface="Palatino Linotype" panose="02040502050505030304" pitchFamily="18" charset="0"/>
              </a:rPr>
              <a:t>That </a:t>
            </a:r>
            <a:r>
              <a:rPr lang="en-NZ" i="1" dirty="0">
                <a:latin typeface="Palatino Linotype" panose="02040502050505030304" pitchFamily="18" charset="0"/>
              </a:rPr>
              <a:t>no account can be given</a:t>
            </a:r>
            <a:r>
              <a:rPr lang="en-NZ" dirty="0">
                <a:latin typeface="Palatino Linotype" panose="02040502050505030304" pitchFamily="18" charset="0"/>
              </a:rPr>
              <a:t> of truth might mean </a:t>
            </a:r>
            <a:r>
              <a:rPr lang="en-NZ" b="1" dirty="0">
                <a:latin typeface="Palatino Linotype" panose="02040502050505030304" pitchFamily="18" charset="0"/>
              </a:rPr>
              <a:t>just that</a:t>
            </a:r>
            <a:r>
              <a:rPr lang="en-NZ" dirty="0">
                <a:latin typeface="Palatino Linotype" panose="02040502050505030304" pitchFamily="18" charset="0"/>
              </a:rPr>
              <a:t>. Russell’s admitting that he had no account to offer for truth (</a:t>
            </a:r>
            <a:r>
              <a:rPr lang="en-NZ" i="1" dirty="0">
                <a:latin typeface="Palatino Linotype" panose="02040502050505030304" pitchFamily="18" charset="0"/>
              </a:rPr>
              <a:t>as yet!</a:t>
            </a:r>
            <a:r>
              <a:rPr lang="en-NZ" dirty="0">
                <a:latin typeface="Palatino Linotype" panose="02040502050505030304" pitchFamily="18" charset="0"/>
              </a:rPr>
              <a:t>).</a:t>
            </a:r>
          </a:p>
          <a:p>
            <a:pPr lvl="1"/>
            <a:r>
              <a:rPr lang="en-NZ" dirty="0">
                <a:latin typeface="Palatino Linotype" panose="02040502050505030304" pitchFamily="18" charset="0"/>
              </a:rPr>
              <a:t>Either we take him at his word or we apply our own view that Russell’s a primitivist.</a:t>
            </a:r>
          </a:p>
        </p:txBody>
      </p:sp>
    </p:spTree>
    <p:extLst>
      <p:ext uri="{BB962C8B-B14F-4D97-AF65-F5344CB8AC3E}">
        <p14:creationId xmlns:p14="http://schemas.microsoft.com/office/powerpoint/2010/main" val="97437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42C3F-F4D9-E0B9-236D-FAFE1103EF47}"/>
              </a:ext>
            </a:extLst>
          </p:cNvPr>
          <p:cNvSpPr>
            <a:spLocks noGrp="1"/>
          </p:cNvSpPr>
          <p:nvPr>
            <p:ph type="title"/>
          </p:nvPr>
        </p:nvSpPr>
        <p:spPr/>
        <p:txBody>
          <a:bodyPr>
            <a:normAutofit/>
          </a:bodyPr>
          <a:lstStyle/>
          <a:p>
            <a:r>
              <a:rPr lang="en-AU" sz="3200" dirty="0">
                <a:latin typeface="Palatino Linotype" panose="02040502050505030304" pitchFamily="18" charset="0"/>
              </a:rPr>
              <a:t>Does Russell have a view on truth, 1903-7?</a:t>
            </a:r>
          </a:p>
        </p:txBody>
      </p:sp>
      <p:pic>
        <p:nvPicPr>
          <p:cNvPr id="4" name="Picture 3">
            <a:extLst>
              <a:ext uri="{FF2B5EF4-FFF2-40B4-BE49-F238E27FC236}">
                <a16:creationId xmlns:a16="http://schemas.microsoft.com/office/drawing/2014/main" id="{A8019B57-A6DC-C908-6795-5EE329884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757" y="1521674"/>
            <a:ext cx="2952485" cy="4680192"/>
          </a:xfrm>
          <a:prstGeom prst="rect">
            <a:avLst/>
          </a:prstGeom>
        </p:spPr>
      </p:pic>
    </p:spTree>
    <p:extLst>
      <p:ext uri="{BB962C8B-B14F-4D97-AF65-F5344CB8AC3E}">
        <p14:creationId xmlns:p14="http://schemas.microsoft.com/office/powerpoint/2010/main" val="1921306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A3555-BAFE-78BE-6743-3259289FBB4B}"/>
              </a:ext>
            </a:extLst>
          </p:cNvPr>
          <p:cNvSpPr>
            <a:spLocks noGrp="1"/>
          </p:cNvSpPr>
          <p:nvPr>
            <p:ph type="ctrTitle"/>
          </p:nvPr>
        </p:nvSpPr>
        <p:spPr/>
        <p:txBody>
          <a:bodyPr/>
          <a:lstStyle/>
          <a:p>
            <a:r>
              <a:rPr lang="en-AU" dirty="0">
                <a:latin typeface="Palatino Linotype" panose="02040502050505030304" pitchFamily="18" charset="0"/>
                <a:ea typeface="Palatino" pitchFamily="2" charset="77"/>
              </a:rPr>
              <a:t>Kia ora • Thank You</a:t>
            </a:r>
          </a:p>
        </p:txBody>
      </p:sp>
      <p:sp>
        <p:nvSpPr>
          <p:cNvPr id="3" name="Subtitle 2">
            <a:extLst>
              <a:ext uri="{FF2B5EF4-FFF2-40B4-BE49-F238E27FC236}">
                <a16:creationId xmlns:a16="http://schemas.microsoft.com/office/drawing/2014/main" id="{5D54C6EA-89EB-24CF-DC84-C3243EF56E5F}"/>
              </a:ext>
            </a:extLst>
          </p:cNvPr>
          <p:cNvSpPr>
            <a:spLocks noGrp="1"/>
          </p:cNvSpPr>
          <p:nvPr>
            <p:ph type="subTitle" idx="1"/>
          </p:nvPr>
        </p:nvSpPr>
        <p:spPr>
          <a:xfrm>
            <a:off x="1143000" y="4577211"/>
            <a:ext cx="6858000" cy="1158426"/>
          </a:xfrm>
        </p:spPr>
        <p:txBody>
          <a:bodyPr>
            <a:normAutofit/>
          </a:bodyPr>
          <a:lstStyle/>
          <a:p>
            <a:pPr algn="l"/>
            <a:r>
              <a:rPr lang="en-AU" sz="1400" dirty="0">
                <a:latin typeface="Palatino Linotype" panose="02040502050505030304" pitchFamily="18" charset="0"/>
              </a:rPr>
              <a:t>I am grateful for conversation with Nick Griffin, Andy Bone, Ken Blackwell, and Jeremy Wyatt, and for the space and resources provided to me while I was Bertrand Russell Visiting Professor at the Russell </a:t>
            </a:r>
            <a:r>
              <a:rPr lang="en-AU" sz="1400" dirty="0" err="1">
                <a:latin typeface="Palatino Linotype" panose="02040502050505030304" pitchFamily="18" charset="0"/>
              </a:rPr>
              <a:t>Arcives</a:t>
            </a:r>
            <a:r>
              <a:rPr lang="en-AU" sz="1400" dirty="0">
                <a:latin typeface="Palatino Linotype" panose="02040502050505030304" pitchFamily="18" charset="0"/>
              </a:rPr>
              <a:t>, McMaster University (Northern Autumn, 2025).</a:t>
            </a:r>
          </a:p>
        </p:txBody>
      </p:sp>
    </p:spTree>
    <p:extLst>
      <p:ext uri="{BB962C8B-B14F-4D97-AF65-F5344CB8AC3E}">
        <p14:creationId xmlns:p14="http://schemas.microsoft.com/office/powerpoint/2010/main" val="3101800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BF745-FD4A-B594-F969-6FE832351957}"/>
              </a:ext>
            </a:extLst>
          </p:cNvPr>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Russell’s correspondence theory 1910-2</a:t>
            </a:r>
            <a:endParaRPr lang="en-NZ"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0DE7418-6E06-F0DF-C43F-425BAA5DCCD8}"/>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Truth is correspondence of beliefs with facts</a:t>
            </a:r>
          </a:p>
          <a:p>
            <a:pPr lvl="1"/>
            <a:r>
              <a:rPr lang="en-US" dirty="0">
                <a:latin typeface="Times New Roman" panose="02020603050405020304" pitchFamily="18" charset="0"/>
                <a:cs typeface="Times New Roman" panose="02020603050405020304" pitchFamily="18" charset="0"/>
              </a:rPr>
              <a:t>Russell takes judgment to be a multiple relation whose terms are the mind and more than one object</a:t>
            </a:r>
          </a:p>
          <a:p>
            <a:pPr lvl="2"/>
            <a:r>
              <a:rPr lang="en-US" dirty="0">
                <a:latin typeface="Times New Roman" panose="02020603050405020304" pitchFamily="18" charset="0"/>
                <a:cs typeface="Times New Roman" panose="02020603050405020304" pitchFamily="18" charset="0"/>
              </a:rPr>
              <a:t>Rejects psychical content as a </a:t>
            </a:r>
            <a:r>
              <a:rPr lang="en-US" i="1" dirty="0">
                <a:latin typeface="Times New Roman" panose="02020603050405020304" pitchFamily="18" charset="0"/>
                <a:cs typeface="Times New Roman" panose="02020603050405020304" pitchFamily="18" charset="0"/>
              </a:rPr>
              <a:t>single complex idea</a:t>
            </a:r>
            <a:endParaRPr lang="en-US" dirty="0">
              <a:latin typeface="Times New Roman" panose="02020603050405020304" pitchFamily="18" charset="0"/>
              <a:cs typeface="Times New Roman" panose="02020603050405020304" pitchFamily="18" charset="0"/>
            </a:endParaRPr>
          </a:p>
          <a:p>
            <a:pPr lvl="2"/>
            <a:r>
              <a:rPr lang="en-US" dirty="0">
                <a:latin typeface="Times New Roman" panose="02020603050405020304" pitchFamily="18" charset="0"/>
                <a:cs typeface="Times New Roman" panose="02020603050405020304" pitchFamily="18" charset="0"/>
              </a:rPr>
              <a:t>Rejects the unitary non-psychical proposition</a:t>
            </a:r>
          </a:p>
          <a:p>
            <a:pPr lvl="2"/>
            <a:r>
              <a:rPr lang="en-US" dirty="0">
                <a:latin typeface="Times New Roman" panose="02020603050405020304" pitchFamily="18" charset="0"/>
                <a:cs typeface="Times New Roman" panose="02020603050405020304" pitchFamily="18" charset="0"/>
              </a:rPr>
              <a:t>Rejects propositions as a </a:t>
            </a:r>
            <a:r>
              <a:rPr lang="en-US" i="1" dirty="0">
                <a:latin typeface="Times New Roman" panose="02020603050405020304" pitchFamily="18" charset="0"/>
                <a:cs typeface="Times New Roman" panose="02020603050405020304" pitchFamily="18" charset="0"/>
              </a:rPr>
              <a:t>single complex object</a:t>
            </a:r>
          </a:p>
        </p:txBody>
      </p:sp>
    </p:spTree>
    <p:extLst>
      <p:ext uri="{BB962C8B-B14F-4D97-AF65-F5344CB8AC3E}">
        <p14:creationId xmlns:p14="http://schemas.microsoft.com/office/powerpoint/2010/main" val="1009092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190EE-730C-301B-D207-C06B7EFE37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B1A69-04E1-57F1-8986-759C2F69617E}"/>
              </a:ext>
            </a:extLst>
          </p:cNvPr>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Russell’s correspondence theory 1910-2</a:t>
            </a:r>
            <a:endParaRPr lang="en-NZ"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0B56CAD-1C9E-0992-9E6F-2C1E05267E51}"/>
              </a:ext>
            </a:extLst>
          </p:cNvPr>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Rejects psychical content</a:t>
            </a:r>
          </a:p>
          <a:p>
            <a:pPr lvl="1"/>
            <a:r>
              <a:rPr lang="en-US" dirty="0">
                <a:latin typeface="Times New Roman" panose="02020603050405020304" pitchFamily="18" charset="0"/>
                <a:cs typeface="Times New Roman" panose="02020603050405020304" pitchFamily="18" charset="0"/>
              </a:rPr>
              <a:t>No longer necessary to say that there is a mental counterpart of complex objects (</a:t>
            </a:r>
            <a:r>
              <a:rPr lang="en-US" i="1" dirty="0">
                <a:latin typeface="Times New Roman" panose="02020603050405020304" pitchFamily="18" charset="0"/>
                <a:cs typeface="Times New Roman" panose="02020603050405020304" pitchFamily="18" charset="0"/>
              </a:rPr>
              <a:t>cf</a:t>
            </a:r>
            <a:r>
              <a:rPr lang="en-US" dirty="0">
                <a:latin typeface="Times New Roman" panose="02020603050405020304" pitchFamily="18" charset="0"/>
                <a:cs typeface="Times New Roman" panose="02020603050405020304" pitchFamily="18" charset="0"/>
              </a:rPr>
              <a:t>. “Knowledge by Acquaintance and Knowledge by Description”)</a:t>
            </a:r>
          </a:p>
          <a:p>
            <a:pPr lvl="1"/>
            <a:r>
              <a:rPr lang="en-US" dirty="0">
                <a:latin typeface="Times New Roman" panose="02020603050405020304" pitchFamily="18" charset="0"/>
                <a:cs typeface="Times New Roman" panose="02020603050405020304" pitchFamily="18" charset="0"/>
              </a:rPr>
              <a:t>Traces the origin of “complex ideas” to </a:t>
            </a:r>
            <a:r>
              <a:rPr lang="en-US" dirty="0" err="1">
                <a:latin typeface="Times New Roman" panose="02020603050405020304" pitchFamily="18" charset="0"/>
                <a:cs typeface="Times New Roman" panose="02020603050405020304" pitchFamily="18" charset="0"/>
              </a:rPr>
              <a:t>overemphasise</a:t>
            </a:r>
            <a:r>
              <a:rPr lang="en-US" dirty="0">
                <a:latin typeface="Times New Roman" panose="02020603050405020304" pitchFamily="18" charset="0"/>
                <a:cs typeface="Times New Roman" panose="02020603050405020304" pitchFamily="18" charset="0"/>
              </a:rPr>
              <a:t> on psychical element in judgment:</a:t>
            </a:r>
          </a:p>
          <a:p>
            <a:pPr lvl="2"/>
            <a:r>
              <a:rPr lang="en-US" dirty="0">
                <a:latin typeface="Times New Roman" panose="02020603050405020304" pitchFamily="18" charset="0"/>
                <a:cs typeface="Times New Roman" panose="02020603050405020304" pitchFamily="18" charset="0"/>
              </a:rPr>
              <a:t>The view seems to be that there is some mental existent which may be called the “idea” of something outside the mind of the person who has the idea, and that, since judgment is a mental event, its constituent must be constituents of the mind of the person judging. (Mysticism and Logic, p. 221-2)</a:t>
            </a:r>
          </a:p>
          <a:p>
            <a:pPr lvl="1"/>
            <a:r>
              <a:rPr lang="en-US" dirty="0">
                <a:latin typeface="Times New Roman" panose="02020603050405020304" pitchFamily="18" charset="0"/>
                <a:cs typeface="Times New Roman" panose="02020603050405020304" pitchFamily="18" charset="0"/>
              </a:rPr>
              <a:t>In Othello’s belief that Desdemona loves Cassio, there are no “ideas” of Desdemona, loving, and Cassio which are interposed in addition to Othello’s mind and the objects of his belief: Desdemona, loving, and Cassio.</a:t>
            </a:r>
          </a:p>
          <a:p>
            <a:pPr lvl="1"/>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5002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B5987-9513-9B6B-A834-A506BE6D3F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1AD7E-41E6-7CAD-E35D-6C0276B5A82B}"/>
              </a:ext>
            </a:extLst>
          </p:cNvPr>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Russell’s correspondence theory 1910-2</a:t>
            </a:r>
            <a:endParaRPr lang="en-NZ"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15EC9C0-9E25-4683-3113-6377A5B2D934}"/>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New view of psychical element</a:t>
            </a:r>
          </a:p>
          <a:p>
            <a:pPr lvl="1"/>
            <a:r>
              <a:rPr lang="en-US" dirty="0">
                <a:latin typeface="Times New Roman" panose="02020603050405020304" pitchFamily="18" charset="0"/>
                <a:cs typeface="Times New Roman" panose="02020603050405020304" pitchFamily="18" charset="0"/>
              </a:rPr>
              <a:t>The judgments or beliefs are themselves constituent of judgments: “Judgments… consist of relations of the mind to objects” (PE, p. 174).</a:t>
            </a:r>
          </a:p>
          <a:p>
            <a:pPr lvl="1"/>
            <a:r>
              <a:rPr lang="en-US" dirty="0">
                <a:latin typeface="Times New Roman" panose="02020603050405020304" pitchFamily="18" charset="0"/>
                <a:cs typeface="Times New Roman" panose="02020603050405020304" pitchFamily="18" charset="0"/>
              </a:rPr>
              <a:t>There is an emphasis, rather than independence, of the relation of objects to the mind: “judging or believing is a certain complex unity” of a mind and its objects (PP, p. 128-9).</a:t>
            </a:r>
          </a:p>
        </p:txBody>
      </p:sp>
    </p:spTree>
    <p:extLst>
      <p:ext uri="{BB962C8B-B14F-4D97-AF65-F5344CB8AC3E}">
        <p14:creationId xmlns:p14="http://schemas.microsoft.com/office/powerpoint/2010/main" val="2477582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006A5-8F40-6442-43B2-E30F5682CD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83ECA-33C5-26FD-C0E5-2AF3FFCF016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Russell’s correspondence theory before 1912</a:t>
            </a:r>
            <a:endParaRPr lang="en-NZ"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2F1849B-5D8B-20B7-CC13-1BD350B8EDFB}"/>
              </a:ext>
            </a:extLst>
          </p:cNvPr>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Rejects the unitary non-psychical proposition</a:t>
            </a:r>
          </a:p>
          <a:p>
            <a:pPr lvl="1"/>
            <a:r>
              <a:rPr lang="en-US" dirty="0">
                <a:latin typeface="Times New Roman" panose="02020603050405020304" pitchFamily="18" charset="0"/>
                <a:cs typeface="Times New Roman" panose="02020603050405020304" pitchFamily="18" charset="0"/>
              </a:rPr>
              <a:t>The mind in judgment is related to more than one object:</a:t>
            </a:r>
          </a:p>
          <a:p>
            <a:pPr lvl="2"/>
            <a:r>
              <a:rPr lang="en-US" dirty="0">
                <a:latin typeface="Times New Roman" panose="02020603050405020304" pitchFamily="18" charset="0"/>
                <a:cs typeface="Times New Roman" panose="02020603050405020304" pitchFamily="18" charset="0"/>
              </a:rPr>
              <a:t>Othello believes falsely that Desdemona loves Cassio. We cannot say that this belief consists in a relation to a single object, ‘Desdemona’s love for Cassio’, for if there were such an object, the belief would be true. There is in fact no such object, and therefore Othello cannot have any relation to such an object. Hence his belief cannot possibly consist in a relation to this object. (</a:t>
            </a:r>
            <a:r>
              <a:rPr lang="en-US" i="1" dirty="0">
                <a:latin typeface="Times New Roman" panose="02020603050405020304" pitchFamily="18" charset="0"/>
                <a:cs typeface="Times New Roman" panose="02020603050405020304" pitchFamily="18" charset="0"/>
              </a:rPr>
              <a:t>PP</a:t>
            </a:r>
            <a:r>
              <a:rPr lang="en-US" dirty="0">
                <a:latin typeface="Times New Roman" panose="02020603050405020304" pitchFamily="18" charset="0"/>
                <a:cs typeface="Times New Roman" panose="02020603050405020304" pitchFamily="18" charset="0"/>
              </a:rPr>
              <a:t>, p. 124)</a:t>
            </a:r>
          </a:p>
          <a:p>
            <a:pPr lvl="1"/>
            <a:r>
              <a:rPr lang="en-US" dirty="0">
                <a:latin typeface="Times New Roman" panose="02020603050405020304" pitchFamily="18" charset="0"/>
                <a:cs typeface="Times New Roman" panose="02020603050405020304" pitchFamily="18" charset="0"/>
              </a:rPr>
              <a:t>Breaks up objective falsehoods into its constituent parts:</a:t>
            </a:r>
          </a:p>
          <a:p>
            <a:pPr lvl="2"/>
            <a:r>
              <a:rPr lang="en-US" dirty="0">
                <a:latin typeface="Times New Roman" panose="02020603050405020304" pitchFamily="18" charset="0"/>
                <a:cs typeface="Times New Roman" panose="02020603050405020304" pitchFamily="18" charset="0"/>
              </a:rPr>
              <a:t>Thus it is easier to account for falsehood if we take judgments to be a relation in which the mind and the various objects concerned all occur severally; that is to say, Desdemona and loving and Cassio must all be terms in the relation which subsists when Othello believes that Desdemona loves Cassio. This relation, therefore, is a relation of four terms, since Othello also is one of the terms of the relation. (</a:t>
            </a:r>
            <a:r>
              <a:rPr lang="en-US" i="1" dirty="0">
                <a:latin typeface="Times New Roman" panose="02020603050405020304" pitchFamily="18" charset="0"/>
                <a:cs typeface="Times New Roman" panose="02020603050405020304" pitchFamily="18" charset="0"/>
              </a:rPr>
              <a:t>PP</a:t>
            </a:r>
            <a:r>
              <a:rPr lang="en-US" dirty="0">
                <a:latin typeface="Times New Roman" panose="02020603050405020304" pitchFamily="18" charset="0"/>
                <a:cs typeface="Times New Roman" panose="02020603050405020304" pitchFamily="18" charset="0"/>
              </a:rPr>
              <a:t>, p. 125)</a:t>
            </a:r>
            <a:endParaRPr lang="en-NZ"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lvl="1"/>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374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BC95F-D3C6-0C7F-9B25-E0B580A6555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 and Stout on Truth</a:t>
            </a:r>
            <a:endParaRPr lang="en-NZ"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6CAC80D-2062-0171-2BA4-C59D7BB18A58}"/>
              </a:ext>
            </a:extLst>
          </p:cNvPr>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The mind is related to Charles I, dying, and the scaffold by judging, and together with its objects forms a complex unity</a:t>
            </a:r>
          </a:p>
          <a:p>
            <a:r>
              <a:rPr lang="en-US" dirty="0">
                <a:latin typeface="Times New Roman" panose="02020603050405020304" pitchFamily="18" charset="0"/>
                <a:cs typeface="Times New Roman" panose="02020603050405020304" pitchFamily="18" charset="0"/>
              </a:rPr>
              <a:t>This unity is the unity of a relation and not of a subsistent entity</a:t>
            </a:r>
          </a:p>
          <a:p>
            <a:pPr lvl="1"/>
            <a:r>
              <a:rPr lang="en-US" dirty="0">
                <a:latin typeface="Times New Roman" panose="02020603050405020304" pitchFamily="18" charset="0"/>
                <a:cs typeface="Times New Roman" panose="02020603050405020304" pitchFamily="18" charset="0"/>
              </a:rPr>
              <a:t>Nothing that concerns Charles I and dying and the scaffold separately and severally will give the judgment “Charles I died on the scaffold”. In order to obtain this judgment, we must have one single unity of the mind and Charles I and dying and the scaffold, i.e., we must have, not several instances of a relation between two terms, but one instance of a relation between more than two terms. (Ulatowski, Stout &amp; Russell,2026/1911 forthcoming, p. xxx)</a:t>
            </a:r>
          </a:p>
          <a:p>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3016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AA153-6496-2563-C6E7-EEA1A85B1B20}"/>
              </a:ext>
            </a:extLst>
          </p:cNvPr>
          <p:cNvSpPr>
            <a:spLocks noGrp="1"/>
          </p:cNvSpPr>
          <p:nvPr>
            <p:ph type="title"/>
          </p:nvPr>
        </p:nvSpPr>
        <p:spPr/>
        <p:txBody>
          <a:bodyPr/>
          <a:lstStyle/>
          <a:p>
            <a:r>
              <a:rPr lang="en-US" dirty="0"/>
              <a:t>The Problems of Philosophy</a:t>
            </a:r>
            <a:endParaRPr lang="en-NZ" dirty="0"/>
          </a:p>
        </p:txBody>
      </p:sp>
      <p:sp>
        <p:nvSpPr>
          <p:cNvPr id="3" name="Content Placeholder 2">
            <a:extLst>
              <a:ext uri="{FF2B5EF4-FFF2-40B4-BE49-F238E27FC236}">
                <a16:creationId xmlns:a16="http://schemas.microsoft.com/office/drawing/2014/main" id="{D95D5572-2DFE-0542-1EDD-23273AA081EF}"/>
              </a:ext>
            </a:extLst>
          </p:cNvPr>
          <p:cNvSpPr>
            <a:spLocks noGrp="1"/>
          </p:cNvSpPr>
          <p:nvPr>
            <p:ph idx="1"/>
          </p:nvPr>
        </p:nvSpPr>
        <p:spPr/>
        <p:txBody>
          <a:bodyPr/>
          <a:lstStyle/>
          <a:p>
            <a:r>
              <a:rPr lang="en-US" dirty="0"/>
              <a:t>Familiar example from PP:</a:t>
            </a:r>
          </a:p>
          <a:p>
            <a:pPr lvl="1"/>
            <a:r>
              <a:rPr lang="en-US" dirty="0"/>
              <a:t>Thus the actual occurrence, at the moment when Othello is entertaining his belief, is that the relation called ‘believing’ is knitting together into one complex whole the four terms Othello, Desdemona, loving, and Cassio. (</a:t>
            </a:r>
            <a:r>
              <a:rPr lang="en-US" i="1" dirty="0"/>
              <a:t>PP</a:t>
            </a:r>
            <a:r>
              <a:rPr lang="en-US" dirty="0"/>
              <a:t>, p. 126)</a:t>
            </a:r>
          </a:p>
          <a:p>
            <a:r>
              <a:rPr lang="en-US" dirty="0"/>
              <a:t>The relation between the mind and its objects is not a haphazard aggregate but a complex unity</a:t>
            </a:r>
          </a:p>
          <a:p>
            <a:r>
              <a:rPr lang="en-US" dirty="0"/>
              <a:t>Judging gives a certain “sense” or “direction” to the objects</a:t>
            </a:r>
            <a:endParaRPr lang="en-NZ" dirty="0"/>
          </a:p>
        </p:txBody>
      </p:sp>
    </p:spTree>
    <p:extLst>
      <p:ext uri="{BB962C8B-B14F-4D97-AF65-F5344CB8AC3E}">
        <p14:creationId xmlns:p14="http://schemas.microsoft.com/office/powerpoint/2010/main" val="3668126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508025-1F21-8F9D-D184-FF720A83556D}"/>
              </a:ext>
            </a:extLst>
          </p:cNvPr>
          <p:cNvSpPr>
            <a:spLocks noGrp="1"/>
          </p:cNvSpPr>
          <p:nvPr>
            <p:ph type="title"/>
          </p:nvPr>
        </p:nvSpPr>
        <p:spPr>
          <a:xfrm>
            <a:off x="628650" y="365126"/>
            <a:ext cx="7886700" cy="1325563"/>
          </a:xfrm>
        </p:spPr>
        <p:txBody>
          <a:bodyPr anchor="ctr">
            <a:normAutofit/>
          </a:bodyPr>
          <a:lstStyle/>
          <a:p>
            <a:r>
              <a:rPr lang="en-US" dirty="0">
                <a:latin typeface="Times New Roman" panose="02020603050405020304" pitchFamily="18" charset="0"/>
                <a:cs typeface="Times New Roman" panose="02020603050405020304" pitchFamily="18" charset="0"/>
              </a:rPr>
              <a:t>Early Russell on Truth</a:t>
            </a:r>
            <a:endParaRPr lang="en-NZ" dirty="0">
              <a:latin typeface="Times New Roman" panose="02020603050405020304" pitchFamily="18" charset="0"/>
              <a:cs typeface="Times New Roman" panose="02020603050405020304" pitchFamily="18" charset="0"/>
            </a:endParaRPr>
          </a:p>
        </p:txBody>
      </p:sp>
      <p:sp>
        <p:nvSpPr>
          <p:cNvPr id="9" name="Content Placeholder 2">
            <a:extLst>
              <a:ext uri="{FF2B5EF4-FFF2-40B4-BE49-F238E27FC236}">
                <a16:creationId xmlns:a16="http://schemas.microsoft.com/office/drawing/2014/main" id="{46EC17E6-6D4E-8B64-10B8-CEC590C302C2}"/>
              </a:ext>
            </a:extLst>
          </p:cNvPr>
          <p:cNvSpPr>
            <a:spLocks noGrp="1"/>
          </p:cNvSpPr>
          <p:nvPr>
            <p:ph idx="1"/>
          </p:nvPr>
        </p:nvSpPr>
        <p:spPr>
          <a:xfrm>
            <a:off x="628650" y="1825625"/>
            <a:ext cx="7886700" cy="4351338"/>
          </a:xfrm>
        </p:spPr>
        <p:txBody>
          <a:bodyPr/>
          <a:lstStyle/>
          <a:p>
            <a:r>
              <a:rPr lang="en-US" dirty="0">
                <a:latin typeface="Times New Roman" panose="02020603050405020304" pitchFamily="18" charset="0"/>
                <a:cs typeface="Times New Roman" panose="02020603050405020304" pitchFamily="18" charset="0"/>
              </a:rPr>
              <a:t>Who is </a:t>
            </a:r>
            <a:r>
              <a:rPr lang="en-US" i="1" dirty="0">
                <a:latin typeface="Times New Roman" panose="02020603050405020304" pitchFamily="18" charset="0"/>
                <a:cs typeface="Times New Roman" panose="02020603050405020304" pitchFamily="18" charset="0"/>
              </a:rPr>
              <a:t>Early Russell</a:t>
            </a:r>
            <a:r>
              <a:rPr lang="en-US" dirty="0">
                <a:latin typeface="Times New Roman" panose="02020603050405020304" pitchFamily="18" charset="0"/>
                <a:cs typeface="Times New Roman" panose="02020603050405020304" pitchFamily="18" charset="0"/>
              </a:rPr>
              <a:t>?</a:t>
            </a:r>
          </a:p>
          <a:p>
            <a:pPr lvl="1"/>
            <a:r>
              <a:rPr lang="en-US" i="1" dirty="0">
                <a:latin typeface="Times New Roman" panose="02020603050405020304" pitchFamily="18" charset="0"/>
                <a:cs typeface="Times New Roman" panose="02020603050405020304" pitchFamily="18" charset="0"/>
              </a:rPr>
              <a:t>The Principle of Mathematics</a:t>
            </a:r>
            <a:r>
              <a:rPr lang="en-US" dirty="0">
                <a:latin typeface="Times New Roman" panose="02020603050405020304" pitchFamily="18" charset="0"/>
                <a:cs typeface="Times New Roman" panose="02020603050405020304" pitchFamily="18" charset="0"/>
              </a:rPr>
              <a:t> (1903)</a:t>
            </a:r>
          </a:p>
          <a:p>
            <a:pPr lvl="1"/>
            <a:r>
              <a:rPr lang="en-US" dirty="0">
                <a:latin typeface="Times New Roman" panose="02020603050405020304" pitchFamily="18" charset="0"/>
                <a:cs typeface="Times New Roman" panose="02020603050405020304" pitchFamily="18" charset="0"/>
              </a:rPr>
              <a:t>“Meinong’s Theory of Complexes” (1904a, b, c)</a:t>
            </a:r>
          </a:p>
          <a:p>
            <a:pPr lvl="1"/>
            <a:r>
              <a:rPr lang="en-US" dirty="0">
                <a:solidFill>
                  <a:srgbClr val="C00000"/>
                </a:solidFill>
                <a:latin typeface="Times New Roman" panose="02020603050405020304" pitchFamily="18" charset="0"/>
                <a:cs typeface="Times New Roman" panose="02020603050405020304" pitchFamily="18" charset="0"/>
              </a:rPr>
              <a:t>“On Denoting” (1905)</a:t>
            </a:r>
          </a:p>
          <a:p>
            <a:pPr lvl="1"/>
            <a:r>
              <a:rPr lang="en-US" dirty="0">
                <a:latin typeface="Times New Roman" panose="02020603050405020304" pitchFamily="18" charset="0"/>
                <a:cs typeface="Times New Roman" panose="02020603050405020304" pitchFamily="18" charset="0"/>
              </a:rPr>
              <a:t>Unpublished manuscript on truth (1905)</a:t>
            </a:r>
          </a:p>
          <a:p>
            <a:pPr lvl="1"/>
            <a:r>
              <a:rPr lang="en-US" dirty="0">
                <a:solidFill>
                  <a:srgbClr val="0070C0"/>
                </a:solidFill>
                <a:latin typeface="Times New Roman" panose="02020603050405020304" pitchFamily="18" charset="0"/>
                <a:cs typeface="Times New Roman" panose="02020603050405020304" pitchFamily="18" charset="0"/>
              </a:rPr>
              <a:t>Harold Joachim, </a:t>
            </a:r>
            <a:r>
              <a:rPr lang="en-US" i="1" dirty="0">
                <a:solidFill>
                  <a:srgbClr val="0070C0"/>
                </a:solidFill>
                <a:latin typeface="Times New Roman" panose="02020603050405020304" pitchFamily="18" charset="0"/>
                <a:cs typeface="Times New Roman" panose="02020603050405020304" pitchFamily="18" charset="0"/>
              </a:rPr>
              <a:t>The Nature of Truth </a:t>
            </a:r>
            <a:r>
              <a:rPr lang="en-US" dirty="0">
                <a:solidFill>
                  <a:srgbClr val="0070C0"/>
                </a:solidFill>
                <a:latin typeface="Times New Roman" panose="02020603050405020304" pitchFamily="18" charset="0"/>
                <a:cs typeface="Times New Roman" panose="02020603050405020304" pitchFamily="18" charset="0"/>
              </a:rPr>
              <a:t>(1906), Ch 2</a:t>
            </a:r>
          </a:p>
          <a:p>
            <a:pPr lvl="2"/>
            <a:r>
              <a:rPr lang="en-US" dirty="0">
                <a:solidFill>
                  <a:srgbClr val="0070C0"/>
                </a:solidFill>
                <a:latin typeface="Times New Roman" panose="02020603050405020304" pitchFamily="18" charset="0"/>
                <a:cs typeface="Times New Roman" panose="02020603050405020304" pitchFamily="18" charset="0"/>
              </a:rPr>
              <a:t>Review of Joachim, </a:t>
            </a:r>
            <a:r>
              <a:rPr lang="en-US" i="1" dirty="0">
                <a:solidFill>
                  <a:srgbClr val="0070C0"/>
                </a:solidFill>
                <a:latin typeface="Times New Roman" panose="02020603050405020304" pitchFamily="18" charset="0"/>
                <a:cs typeface="Times New Roman" panose="02020603050405020304" pitchFamily="18" charset="0"/>
              </a:rPr>
              <a:t>The Nature of Truth</a:t>
            </a:r>
            <a:r>
              <a:rPr lang="en-US" dirty="0">
                <a:solidFill>
                  <a:srgbClr val="0070C0"/>
                </a:solidFill>
                <a:latin typeface="Times New Roman" panose="02020603050405020304" pitchFamily="18" charset="0"/>
                <a:cs typeface="Times New Roman" panose="02020603050405020304" pitchFamily="18" charset="0"/>
              </a:rPr>
              <a:t> [</a:t>
            </a:r>
            <a:r>
              <a:rPr lang="en-US" i="1" dirty="0">
                <a:solidFill>
                  <a:srgbClr val="0070C0"/>
                </a:solidFill>
                <a:latin typeface="Times New Roman" panose="02020603050405020304" pitchFamily="18" charset="0"/>
                <a:cs typeface="Times New Roman" panose="02020603050405020304" pitchFamily="18" charset="0"/>
              </a:rPr>
              <a:t>The Independent Review </a:t>
            </a:r>
            <a:r>
              <a:rPr lang="en-US" dirty="0">
                <a:solidFill>
                  <a:srgbClr val="0070C0"/>
                </a:solidFill>
                <a:latin typeface="Times New Roman" panose="02020603050405020304" pitchFamily="18" charset="0"/>
                <a:cs typeface="Times New Roman" panose="02020603050405020304" pitchFamily="18" charset="0"/>
              </a:rPr>
              <a:t>(1906)] </a:t>
            </a:r>
          </a:p>
          <a:p>
            <a:pPr lvl="2"/>
            <a:r>
              <a:rPr lang="en-US" dirty="0">
                <a:solidFill>
                  <a:srgbClr val="0070C0"/>
                </a:solidFill>
                <a:latin typeface="Times New Roman" panose="02020603050405020304" pitchFamily="18" charset="0"/>
                <a:cs typeface="Times New Roman" panose="02020603050405020304" pitchFamily="18" charset="0"/>
              </a:rPr>
              <a:t>Review of Joachim, </a:t>
            </a:r>
            <a:r>
              <a:rPr lang="en-US" i="1" dirty="0">
                <a:solidFill>
                  <a:srgbClr val="0070C0"/>
                </a:solidFill>
                <a:latin typeface="Times New Roman" panose="02020603050405020304" pitchFamily="18" charset="0"/>
                <a:cs typeface="Times New Roman" panose="02020603050405020304" pitchFamily="18" charset="0"/>
              </a:rPr>
              <a:t>The Nature of Truth</a:t>
            </a:r>
            <a:r>
              <a:rPr lang="en-US" dirty="0">
                <a:solidFill>
                  <a:srgbClr val="0070C0"/>
                </a:solidFill>
                <a:latin typeface="Times New Roman" panose="02020603050405020304" pitchFamily="18" charset="0"/>
                <a:cs typeface="Times New Roman" panose="02020603050405020304" pitchFamily="18" charset="0"/>
              </a:rPr>
              <a:t> [</a:t>
            </a:r>
            <a:r>
              <a:rPr lang="en-US" i="1" dirty="0">
                <a:solidFill>
                  <a:srgbClr val="0070C0"/>
                </a:solidFill>
                <a:latin typeface="Times New Roman" panose="02020603050405020304" pitchFamily="18" charset="0"/>
                <a:cs typeface="Times New Roman" panose="02020603050405020304" pitchFamily="18" charset="0"/>
              </a:rPr>
              <a:t>Mind </a:t>
            </a:r>
            <a:r>
              <a:rPr lang="en-US" dirty="0">
                <a:solidFill>
                  <a:srgbClr val="0070C0"/>
                </a:solidFill>
                <a:latin typeface="Times New Roman" panose="02020603050405020304" pitchFamily="18" charset="0"/>
                <a:cs typeface="Times New Roman" panose="02020603050405020304" pitchFamily="18" charset="0"/>
              </a:rPr>
              <a:t>(1906)]</a:t>
            </a:r>
          </a:p>
          <a:p>
            <a:pPr lvl="1"/>
            <a:r>
              <a:rPr lang="en-US" dirty="0">
                <a:latin typeface="Times New Roman" panose="02020603050405020304" pitchFamily="18" charset="0"/>
                <a:cs typeface="Times New Roman" panose="02020603050405020304" pitchFamily="18" charset="0"/>
              </a:rPr>
              <a:t>“The Nature of Truth” (1907)</a:t>
            </a:r>
          </a:p>
        </p:txBody>
      </p:sp>
    </p:spTree>
    <p:extLst>
      <p:ext uri="{BB962C8B-B14F-4D97-AF65-F5344CB8AC3E}">
        <p14:creationId xmlns:p14="http://schemas.microsoft.com/office/powerpoint/2010/main" val="1918174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9C1BF-54F8-D17F-259F-E3CD9213BF20}"/>
              </a:ext>
            </a:extLst>
          </p:cNvPr>
          <p:cNvSpPr>
            <a:spLocks noGrp="1"/>
          </p:cNvSpPr>
          <p:nvPr>
            <p:ph type="title"/>
          </p:nvPr>
        </p:nvSpPr>
        <p:spPr/>
        <p:txBody>
          <a:bodyPr/>
          <a:lstStyle/>
          <a:p>
            <a:r>
              <a:rPr lang="en-US" dirty="0"/>
              <a:t>Russell on Truth, pre-1912</a:t>
            </a:r>
            <a:endParaRPr lang="en-NZ" dirty="0"/>
          </a:p>
        </p:txBody>
      </p:sp>
      <p:sp>
        <p:nvSpPr>
          <p:cNvPr id="3" name="Content Placeholder 2">
            <a:extLst>
              <a:ext uri="{FF2B5EF4-FFF2-40B4-BE49-F238E27FC236}">
                <a16:creationId xmlns:a16="http://schemas.microsoft.com/office/drawing/2014/main" id="{4C19F6C8-18A8-B9B8-C48B-CCEBB1D5D6E5}"/>
              </a:ext>
            </a:extLst>
          </p:cNvPr>
          <p:cNvSpPr>
            <a:spLocks noGrp="1"/>
          </p:cNvSpPr>
          <p:nvPr>
            <p:ph idx="1"/>
          </p:nvPr>
        </p:nvSpPr>
        <p:spPr/>
        <p:txBody>
          <a:bodyPr/>
          <a:lstStyle/>
          <a:p>
            <a:r>
              <a:rPr lang="en-US" dirty="0"/>
              <a:t>“When the belief is true, there is another complex unity, in which the relation which was one of the objects of the belief relates the other objects” (</a:t>
            </a:r>
            <a:r>
              <a:rPr lang="en-US" i="1" dirty="0"/>
              <a:t>PP</a:t>
            </a:r>
            <a:r>
              <a:rPr lang="en-US" dirty="0"/>
              <a:t>, p. 128) </a:t>
            </a:r>
          </a:p>
          <a:p>
            <a:pPr lvl="1"/>
            <a:r>
              <a:rPr lang="en-US" dirty="0"/>
              <a:t>First period: the object of a correct belief is a fact</a:t>
            </a:r>
          </a:p>
          <a:p>
            <a:pPr lvl="1"/>
            <a:r>
              <a:rPr lang="en-US" dirty="0"/>
              <a:t>Second period: A fact is composed of the objects of belief </a:t>
            </a:r>
          </a:p>
          <a:p>
            <a:pPr lvl="2"/>
            <a:r>
              <a:rPr lang="en-US" dirty="0"/>
              <a:t>In this case, one of the objects of belief, namely the relation, actually relates the other objects of belief (a relating relation).</a:t>
            </a:r>
          </a:p>
          <a:p>
            <a:pPr lvl="2"/>
            <a:r>
              <a:rPr lang="en-US" dirty="0"/>
              <a:t>Beliefs, then, are what is true or false rather than propositions.</a:t>
            </a:r>
            <a:endParaRPr lang="en-NZ" dirty="0"/>
          </a:p>
        </p:txBody>
      </p:sp>
    </p:spTree>
    <p:extLst>
      <p:ext uri="{BB962C8B-B14F-4D97-AF65-F5344CB8AC3E}">
        <p14:creationId xmlns:p14="http://schemas.microsoft.com/office/powerpoint/2010/main" val="915454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C7760-45A5-268C-61ED-C288D67411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B7F36-D5EC-4D9E-2355-53014F532312}"/>
              </a:ext>
            </a:extLst>
          </p:cNvPr>
          <p:cNvSpPr>
            <a:spLocks noGrp="1"/>
          </p:cNvSpPr>
          <p:nvPr>
            <p:ph type="title"/>
          </p:nvPr>
        </p:nvSpPr>
        <p:spPr/>
        <p:txBody>
          <a:bodyPr/>
          <a:lstStyle/>
          <a:p>
            <a:r>
              <a:rPr lang="en-US" dirty="0"/>
              <a:t>Russell on Truth, pre-1912</a:t>
            </a:r>
            <a:endParaRPr lang="en-NZ" dirty="0"/>
          </a:p>
        </p:txBody>
      </p:sp>
      <p:sp>
        <p:nvSpPr>
          <p:cNvPr id="3" name="Content Placeholder 2">
            <a:extLst>
              <a:ext uri="{FF2B5EF4-FFF2-40B4-BE49-F238E27FC236}">
                <a16:creationId xmlns:a16="http://schemas.microsoft.com/office/drawing/2014/main" id="{CC721228-EBBB-2785-321B-995F608942F2}"/>
              </a:ext>
            </a:extLst>
          </p:cNvPr>
          <p:cNvSpPr>
            <a:spLocks noGrp="1"/>
          </p:cNvSpPr>
          <p:nvPr>
            <p:ph idx="1"/>
          </p:nvPr>
        </p:nvSpPr>
        <p:spPr/>
        <p:txBody>
          <a:bodyPr/>
          <a:lstStyle/>
          <a:p>
            <a:r>
              <a:rPr lang="en-US" dirty="0"/>
              <a:t>The reason why he abandoned truth and falsehood as </a:t>
            </a:r>
            <a:r>
              <a:rPr lang="en-US" dirty="0" err="1"/>
              <a:t>unanalysable</a:t>
            </a:r>
            <a:r>
              <a:rPr lang="en-US" dirty="0"/>
              <a:t> qualities of propositions is that the view provides no explanation for the difference between true and false propositions (or “objectives”)</a:t>
            </a:r>
          </a:p>
          <a:p>
            <a:r>
              <a:rPr lang="en-US" dirty="0"/>
              <a:t>Beliefs are extrinsically true or false because they depend on the objects of the belief, on their being related as the </a:t>
            </a:r>
            <a:r>
              <a:rPr lang="en-US"/>
              <a:t>belief relates them.</a:t>
            </a:r>
            <a:endParaRPr lang="en-NZ" dirty="0"/>
          </a:p>
        </p:txBody>
      </p:sp>
    </p:spTree>
    <p:extLst>
      <p:ext uri="{BB962C8B-B14F-4D97-AF65-F5344CB8AC3E}">
        <p14:creationId xmlns:p14="http://schemas.microsoft.com/office/powerpoint/2010/main" val="1048666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5B26F3-0241-4BC0-B289-0AC4683492C2}"/>
              </a:ext>
            </a:extLst>
          </p:cNvPr>
          <p:cNvSpPr>
            <a:spLocks noGrp="1"/>
          </p:cNvSpPr>
          <p:nvPr>
            <p:ph type="ctrTitle"/>
          </p:nvPr>
        </p:nvSpPr>
        <p:spPr/>
        <p:txBody>
          <a:bodyPr/>
          <a:lstStyle/>
          <a:p>
            <a:endParaRPr lang="en-NZ"/>
          </a:p>
        </p:txBody>
      </p:sp>
      <p:sp>
        <p:nvSpPr>
          <p:cNvPr id="5" name="Subtitle 4">
            <a:extLst>
              <a:ext uri="{FF2B5EF4-FFF2-40B4-BE49-F238E27FC236}">
                <a16:creationId xmlns:a16="http://schemas.microsoft.com/office/drawing/2014/main" id="{12263CAB-A8CB-4BFE-AFA1-B98EA229822D}"/>
              </a:ext>
            </a:extLst>
          </p:cNvPr>
          <p:cNvSpPr>
            <a:spLocks noGrp="1"/>
          </p:cNvSpPr>
          <p:nvPr>
            <p:ph type="subTitle" idx="1"/>
          </p:nvPr>
        </p:nvSpPr>
        <p:spPr/>
        <p:txBody>
          <a:bodyPr/>
          <a:lstStyle/>
          <a:p>
            <a:endParaRPr lang="en-NZ"/>
          </a:p>
        </p:txBody>
      </p:sp>
    </p:spTree>
    <p:extLst>
      <p:ext uri="{BB962C8B-B14F-4D97-AF65-F5344CB8AC3E}">
        <p14:creationId xmlns:p14="http://schemas.microsoft.com/office/powerpoint/2010/main" val="732480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E4328-8189-433F-88BB-829D1DD6EBD6}"/>
              </a:ext>
            </a:extLst>
          </p:cNvPr>
          <p:cNvSpPr>
            <a:spLocks noGrp="1"/>
          </p:cNvSpPr>
          <p:nvPr>
            <p:ph type="ctrTitle"/>
          </p:nvPr>
        </p:nvSpPr>
        <p:spPr/>
        <p:txBody>
          <a:bodyPr/>
          <a:lstStyle/>
          <a:p>
            <a:endParaRPr lang="en-NZ"/>
          </a:p>
        </p:txBody>
      </p:sp>
      <p:sp>
        <p:nvSpPr>
          <p:cNvPr id="3" name="Subtitle 2">
            <a:extLst>
              <a:ext uri="{FF2B5EF4-FFF2-40B4-BE49-F238E27FC236}">
                <a16:creationId xmlns:a16="http://schemas.microsoft.com/office/drawing/2014/main" id="{0B870E80-718D-46EF-A8CE-D05E86187858}"/>
              </a:ext>
            </a:extLst>
          </p:cNvPr>
          <p:cNvSpPr>
            <a:spLocks noGrp="1"/>
          </p:cNvSpPr>
          <p:nvPr>
            <p:ph type="subTitle" idx="1"/>
          </p:nvPr>
        </p:nvSpPr>
        <p:spPr/>
        <p:txBody>
          <a:bodyPr/>
          <a:lstStyle/>
          <a:p>
            <a:endParaRPr lang="en-NZ"/>
          </a:p>
        </p:txBody>
      </p:sp>
    </p:spTree>
    <p:extLst>
      <p:ext uri="{BB962C8B-B14F-4D97-AF65-F5344CB8AC3E}">
        <p14:creationId xmlns:p14="http://schemas.microsoft.com/office/powerpoint/2010/main" val="491221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CCCA0-8B9C-1F05-1C5A-C05E2696028F}"/>
              </a:ext>
            </a:extLst>
          </p:cNvPr>
          <p:cNvSpPr>
            <a:spLocks noGrp="1"/>
          </p:cNvSpPr>
          <p:nvPr>
            <p:ph type="title"/>
          </p:nvPr>
        </p:nvSpPr>
        <p:spPr/>
        <p:txBody>
          <a:bodyPr/>
          <a:lstStyle/>
          <a:p>
            <a:r>
              <a:rPr lang="en-US" dirty="0">
                <a:latin typeface="Palatino Linotype" panose="02040502050505030304" pitchFamily="18" charset="0"/>
              </a:rPr>
              <a:t>Early Russell on Truth</a:t>
            </a:r>
            <a:endParaRPr lang="en-NZ" dirty="0">
              <a:latin typeface="Palatino Linotype" panose="02040502050505030304" pitchFamily="18" charset="0"/>
            </a:endParaRPr>
          </a:p>
        </p:txBody>
      </p:sp>
      <p:sp>
        <p:nvSpPr>
          <p:cNvPr id="3" name="Content Placeholder 2">
            <a:extLst>
              <a:ext uri="{FF2B5EF4-FFF2-40B4-BE49-F238E27FC236}">
                <a16:creationId xmlns:a16="http://schemas.microsoft.com/office/drawing/2014/main" id="{CAD4C2DA-4239-649D-F880-43D4D9361703}"/>
              </a:ext>
            </a:extLst>
          </p:cNvPr>
          <p:cNvSpPr>
            <a:spLocks noGrp="1"/>
          </p:cNvSpPr>
          <p:nvPr>
            <p:ph idx="1"/>
          </p:nvPr>
        </p:nvSpPr>
        <p:spPr>
          <a:xfrm>
            <a:off x="804575" y="1690689"/>
            <a:ext cx="7534849" cy="4351338"/>
          </a:xfrm>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1899-1907:</a:t>
            </a:r>
          </a:p>
          <a:p>
            <a:pPr lvl="1"/>
            <a:r>
              <a:rPr lang="en-US" dirty="0">
                <a:latin typeface="Times New Roman" panose="02020603050405020304" pitchFamily="18" charset="0"/>
                <a:cs typeface="Times New Roman" panose="02020603050405020304" pitchFamily="18" charset="0"/>
              </a:rPr>
              <a:t>Orthodox story: Following Moore, Russell was a </a:t>
            </a:r>
            <a:r>
              <a:rPr lang="en-US" b="1" dirty="0">
                <a:latin typeface="Times New Roman" panose="02020603050405020304" pitchFamily="18" charset="0"/>
                <a:cs typeface="Times New Roman" panose="02020603050405020304" pitchFamily="18" charset="0"/>
              </a:rPr>
              <a:t>primitivist about truth </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1907-1909:</a:t>
            </a:r>
          </a:p>
          <a:p>
            <a:pPr lvl="1"/>
            <a:r>
              <a:rPr lang="en-US" dirty="0">
                <a:latin typeface="Times New Roman" panose="02020603050405020304" pitchFamily="18" charset="0"/>
                <a:cs typeface="Times New Roman" panose="02020603050405020304" pitchFamily="18" charset="0"/>
              </a:rPr>
              <a:t>An epiphany: Russell’s </a:t>
            </a:r>
            <a:r>
              <a:rPr lang="en-US" i="1" dirty="0">
                <a:latin typeface="Times New Roman" panose="02020603050405020304" pitchFamily="18" charset="0"/>
                <a:cs typeface="Times New Roman" panose="02020603050405020304" pitchFamily="18" charset="0"/>
              </a:rPr>
              <a:t>multiple relation theory of judgment </a:t>
            </a:r>
            <a:r>
              <a:rPr lang="en-US" dirty="0">
                <a:latin typeface="Times New Roman" panose="02020603050405020304" pitchFamily="18" charset="0"/>
                <a:cs typeface="Times New Roman" panose="02020603050405020304" pitchFamily="18" charset="0"/>
                <a:sym typeface="Wingdings" pitchFamily="2" charset="2"/>
              </a:rPr>
              <a:t> correspondence theory of truth</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1910-1970: </a:t>
            </a:r>
          </a:p>
          <a:p>
            <a:pPr lvl="1"/>
            <a:r>
              <a:rPr lang="en-US" dirty="0">
                <a:latin typeface="Times New Roman" panose="02020603050405020304" pitchFamily="18" charset="0"/>
                <a:cs typeface="Times New Roman" panose="02020603050405020304" pitchFamily="18" charset="0"/>
              </a:rPr>
              <a:t>Russell was a correspondence theorist about truth for the remainder of his life; however, he was a correspondence theorist </a:t>
            </a:r>
            <a:r>
              <a:rPr lang="en-US" i="1" dirty="0">
                <a:latin typeface="Times New Roman" panose="02020603050405020304" pitchFamily="18" charset="0"/>
                <a:cs typeface="Times New Roman" panose="02020603050405020304" pitchFamily="18" charset="0"/>
              </a:rPr>
              <a:t>of different stripes</a:t>
            </a:r>
          </a:p>
          <a:p>
            <a:pPr lvl="2"/>
            <a:r>
              <a:rPr lang="en-US" dirty="0">
                <a:latin typeface="Times New Roman" panose="02020603050405020304" pitchFamily="18" charset="0"/>
                <a:cs typeface="Times New Roman" panose="02020603050405020304" pitchFamily="18" charset="0"/>
              </a:rPr>
              <a:t>1910-2: truth as correspondence of beliefs with facts</a:t>
            </a:r>
          </a:p>
          <a:p>
            <a:pPr lvl="2"/>
            <a:r>
              <a:rPr lang="en-US" dirty="0">
                <a:latin typeface="Times New Roman" panose="02020603050405020304" pitchFamily="18" charset="0"/>
                <a:cs typeface="Times New Roman" panose="02020603050405020304" pitchFamily="18" charset="0"/>
              </a:rPr>
              <a:t>1914-8: truth as correspondence of propositions with facts</a:t>
            </a:r>
          </a:p>
          <a:p>
            <a:pPr lvl="2"/>
            <a:r>
              <a:rPr lang="en-US" dirty="0">
                <a:latin typeface="Times New Roman" panose="02020603050405020304" pitchFamily="18" charset="0"/>
                <a:cs typeface="Times New Roman" panose="02020603050405020304" pitchFamily="18" charset="0"/>
              </a:rPr>
              <a:t>1919-21: truth as correspondence of propositions with facts</a:t>
            </a:r>
          </a:p>
          <a:p>
            <a:pPr lvl="2"/>
            <a:r>
              <a:rPr lang="en-US" dirty="0">
                <a:latin typeface="Times New Roman" panose="02020603050405020304" pitchFamily="18" charset="0"/>
                <a:cs typeface="Times New Roman" panose="02020603050405020304" pitchFamily="18" charset="0"/>
              </a:rPr>
              <a:t>1927: truth as correspondence of statements with facts</a:t>
            </a:r>
          </a:p>
          <a:p>
            <a:pPr lvl="2"/>
            <a:r>
              <a:rPr lang="en-US" dirty="0">
                <a:latin typeface="Times New Roman" panose="02020603050405020304" pitchFamily="18" charset="0"/>
                <a:cs typeface="Times New Roman" panose="02020603050405020304" pitchFamily="18" charset="0"/>
              </a:rPr>
              <a:t>1940-8: truth </a:t>
            </a:r>
            <a:r>
              <a:rPr lang="en-US">
                <a:latin typeface="Times New Roman" panose="02020603050405020304" pitchFamily="18" charset="0"/>
                <a:cs typeface="Times New Roman" panose="02020603050405020304" pitchFamily="18" charset="0"/>
              </a:rPr>
              <a:t>as correspondence of beliefs with facts</a:t>
            </a:r>
            <a:endParaRPr lang="en-US" dirty="0">
              <a:latin typeface="Times New Roman" panose="02020603050405020304" pitchFamily="18" charset="0"/>
              <a:cs typeface="Times New Roman" panose="02020603050405020304" pitchFamily="18" charset="0"/>
            </a:endParaRPr>
          </a:p>
          <a:p>
            <a:pPr lvl="2"/>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5044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D1350-4DA7-BA7C-F384-DC49BB14B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8C9453-C0BC-4AAE-1FC1-2B45A10D0D4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Others on Early Russell on Truth</a:t>
            </a:r>
            <a:endParaRPr lang="en-NZ"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C99FC33-A1B8-31FA-1712-1AF868097ABD}"/>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Asay (2013, 2025)</a:t>
            </a:r>
          </a:p>
          <a:p>
            <a:r>
              <a:rPr lang="en-US" dirty="0">
                <a:latin typeface="Times New Roman" panose="02020603050405020304" pitchFamily="18" charset="0"/>
                <a:cs typeface="Times New Roman" panose="02020603050405020304" pitchFamily="18" charset="0"/>
              </a:rPr>
              <a:t>Candlish (2007)</a:t>
            </a:r>
          </a:p>
          <a:p>
            <a:r>
              <a:rPr lang="en-US" dirty="0">
                <a:latin typeface="Times New Roman" panose="02020603050405020304" pitchFamily="18" charset="0"/>
                <a:cs typeface="Times New Roman" panose="02020603050405020304" pitchFamily="18" charset="0"/>
              </a:rPr>
              <a:t>Cartwright (2003, 2027?)</a:t>
            </a:r>
          </a:p>
          <a:p>
            <a:r>
              <a:rPr lang="en-US" dirty="0">
                <a:latin typeface="Times New Roman" panose="02020603050405020304" pitchFamily="18" charset="0"/>
                <a:cs typeface="Times New Roman" panose="02020603050405020304" pitchFamily="18" charset="0"/>
              </a:rPr>
              <a:t>Gettier (1961)</a:t>
            </a:r>
          </a:p>
          <a:p>
            <a:r>
              <a:rPr lang="en-US" dirty="0">
                <a:latin typeface="Times New Roman" panose="02020603050405020304" pitchFamily="18" charset="0"/>
                <a:cs typeface="Times New Roman" panose="02020603050405020304" pitchFamily="18" charset="0"/>
              </a:rPr>
              <a:t>Griffin (2003)</a:t>
            </a:r>
          </a:p>
          <a:p>
            <a:r>
              <a:rPr lang="en-US" dirty="0">
                <a:latin typeface="Times New Roman" panose="02020603050405020304" pitchFamily="18" charset="0"/>
                <a:cs typeface="Times New Roman" panose="02020603050405020304" pitchFamily="18" charset="0"/>
              </a:rPr>
              <a:t>Landini (2005)</a:t>
            </a:r>
          </a:p>
          <a:p>
            <a:r>
              <a:rPr lang="en-US" dirty="0">
                <a:latin typeface="Times New Roman" panose="02020603050405020304" pitchFamily="18" charset="0"/>
                <a:cs typeface="Times New Roman" panose="02020603050405020304" pitchFamily="18" charset="0"/>
              </a:rPr>
              <a:t>Sainsbury (1979)</a:t>
            </a:r>
          </a:p>
          <a:p>
            <a:r>
              <a:rPr lang="en-US" b="1" dirty="0">
                <a:latin typeface="Times New Roman" panose="02020603050405020304" pitchFamily="18" charset="0"/>
                <a:cs typeface="Times New Roman" panose="02020603050405020304" pitchFamily="18" charset="0"/>
              </a:rPr>
              <a:t>Wyatt (2025)</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661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C9BB5-4E08-AB55-962C-73A64E24F6D7}"/>
              </a:ext>
            </a:extLst>
          </p:cNvPr>
          <p:cNvSpPr>
            <a:spLocks noGrp="1"/>
          </p:cNvSpPr>
          <p:nvPr>
            <p:ph type="title"/>
          </p:nvPr>
        </p:nvSpPr>
        <p:spPr/>
        <p:txBody>
          <a:bodyPr>
            <a:normAutofit/>
          </a:bodyPr>
          <a:lstStyle/>
          <a:p>
            <a:r>
              <a:rPr lang="en-AU" sz="4000" dirty="0">
                <a:latin typeface="Palatino Linotype" panose="02040502050505030304" pitchFamily="18" charset="0"/>
                <a:ea typeface="Palatino" pitchFamily="2" charset="77"/>
              </a:rPr>
              <a:t>Others on Early Russell on Truth</a:t>
            </a:r>
          </a:p>
        </p:txBody>
      </p:sp>
      <p:sp>
        <p:nvSpPr>
          <p:cNvPr id="3" name="Content Placeholder 2">
            <a:extLst>
              <a:ext uri="{FF2B5EF4-FFF2-40B4-BE49-F238E27FC236}">
                <a16:creationId xmlns:a16="http://schemas.microsoft.com/office/drawing/2014/main" id="{F1F3ECE4-DF29-87C9-393F-FE11C7085000}"/>
              </a:ext>
            </a:extLst>
          </p:cNvPr>
          <p:cNvSpPr>
            <a:spLocks noGrp="1"/>
          </p:cNvSpPr>
          <p:nvPr>
            <p:ph idx="1"/>
          </p:nvPr>
        </p:nvSpPr>
        <p:spPr/>
        <p:txBody>
          <a:bodyPr>
            <a:normAutofit lnSpcReduction="10000"/>
          </a:bodyPr>
          <a:lstStyle/>
          <a:p>
            <a:r>
              <a:rPr lang="en-AU" dirty="0">
                <a:latin typeface="Palatino Linotype" panose="02040502050505030304" pitchFamily="18" charset="0"/>
              </a:rPr>
              <a:t>Jamin Asay (2013, 2025)</a:t>
            </a:r>
          </a:p>
          <a:p>
            <a:pPr lvl="1"/>
            <a:r>
              <a:rPr lang="en-AU" b="1" dirty="0">
                <a:latin typeface="Palatino Linotype" panose="02040502050505030304" pitchFamily="18" charset="0"/>
              </a:rPr>
              <a:t>Dilemma</a:t>
            </a:r>
            <a:r>
              <a:rPr lang="en-AU" dirty="0">
                <a:latin typeface="Palatino Linotype" panose="02040502050505030304" pitchFamily="18" charset="0"/>
              </a:rPr>
              <a:t>: Either facts exist for true judgements or false judgments have no object at all. Takes second horn and, voila, a theory of truth. (2025)</a:t>
            </a:r>
          </a:p>
          <a:p>
            <a:r>
              <a:rPr lang="en-AU" dirty="0">
                <a:latin typeface="Palatino Linotype" panose="02040502050505030304" pitchFamily="18" charset="0"/>
              </a:rPr>
              <a:t>Jeremy Wyatt (2025)</a:t>
            </a:r>
          </a:p>
          <a:p>
            <a:pPr lvl="1"/>
            <a:r>
              <a:rPr lang="en-AU" dirty="0">
                <a:latin typeface="Palatino Linotype" panose="02040502050505030304" pitchFamily="18" charset="0"/>
              </a:rPr>
              <a:t>1905 unpublished Jowett Society paper: (</a:t>
            </a:r>
            <a:r>
              <a:rPr lang="en-AU" dirty="0" err="1">
                <a:latin typeface="Palatino Linotype" panose="02040502050505030304" pitchFamily="18" charset="0"/>
              </a:rPr>
              <a:t>i</a:t>
            </a:r>
            <a:r>
              <a:rPr lang="en-AU" dirty="0">
                <a:latin typeface="Palatino Linotype" panose="02040502050505030304" pitchFamily="18" charset="0"/>
              </a:rPr>
              <a:t>) “propositions are the bearers of truth and falsity”, (ii) facts are true propositions and fictions/objective falsehoods false propositions, and (iii) “truth and falsehood… are ultimate, and </a:t>
            </a:r>
            <a:r>
              <a:rPr lang="en-AU" u="sng" dirty="0">
                <a:latin typeface="Palatino Linotype" panose="02040502050505030304" pitchFamily="18" charset="0"/>
              </a:rPr>
              <a:t>no account can be given of what makes a proposition true or false</a:t>
            </a:r>
            <a:r>
              <a:rPr lang="en-AU" dirty="0">
                <a:latin typeface="Palatino Linotype" panose="02040502050505030304" pitchFamily="18" charset="0"/>
              </a:rPr>
              <a:t>” (Russell, 1906/7: 48).</a:t>
            </a:r>
          </a:p>
        </p:txBody>
      </p:sp>
    </p:spTree>
    <p:extLst>
      <p:ext uri="{BB962C8B-B14F-4D97-AF65-F5344CB8AC3E}">
        <p14:creationId xmlns:p14="http://schemas.microsoft.com/office/powerpoint/2010/main" val="1011929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99E74-9B19-B84A-5BA6-1B9AB9F2CFB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Others on Early Russell on Truth</a:t>
            </a:r>
            <a:endParaRPr lang="en-NZ"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ACD6215-A379-6AA5-5DE2-AE94B0C7B6AE}"/>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Historical infelicities:</a:t>
            </a:r>
          </a:p>
          <a:p>
            <a:pPr lvl="1"/>
            <a:r>
              <a:rPr lang="en-US" dirty="0">
                <a:latin typeface="Times New Roman" panose="02020603050405020304" pitchFamily="18" charset="0"/>
                <a:cs typeface="Times New Roman" panose="02020603050405020304" pitchFamily="18" charset="0"/>
              </a:rPr>
              <a:t>Jamin Asay (2013, 2025) claims “What is Truth?” is an unfinished paper by Russell rather than a review of Joachim’s that had been published in </a:t>
            </a:r>
            <a:r>
              <a:rPr lang="en-US" i="1" dirty="0">
                <a:latin typeface="Times New Roman" panose="02020603050405020304" pitchFamily="18" charset="0"/>
                <a:cs typeface="Times New Roman" panose="02020603050405020304" pitchFamily="18" charset="0"/>
              </a:rPr>
              <a:t>The Independent Review</a:t>
            </a:r>
            <a:r>
              <a:rPr lang="en-US" dirty="0">
                <a:latin typeface="Times New Roman" panose="02020603050405020304" pitchFamily="18" charset="0"/>
                <a:cs typeface="Times New Roman" panose="02020603050405020304" pitchFamily="18" charset="0"/>
              </a:rPr>
              <a:t>.</a:t>
            </a:r>
          </a:p>
          <a:p>
            <a:pPr lvl="1"/>
            <a:r>
              <a:rPr lang="en-US" dirty="0">
                <a:latin typeface="Times New Roman" panose="02020603050405020304" pitchFamily="18" charset="0"/>
                <a:cs typeface="Times New Roman" panose="02020603050405020304" pitchFamily="18" charset="0"/>
              </a:rPr>
              <a:t>What is </a:t>
            </a:r>
            <a:r>
              <a:rPr lang="en-US" i="1" dirty="0">
                <a:latin typeface="Times New Roman" panose="02020603050405020304" pitchFamily="18" charset="0"/>
                <a:cs typeface="Times New Roman" panose="02020603050405020304" pitchFamily="18" charset="0"/>
              </a:rPr>
              <a:t>The Independent Review</a:t>
            </a:r>
            <a:r>
              <a:rPr lang="en-US" dirty="0">
                <a:latin typeface="Times New Roman" panose="02020603050405020304" pitchFamily="18" charset="0"/>
                <a:cs typeface="Times New Roman" panose="02020603050405020304" pitchFamily="18" charset="0"/>
              </a:rPr>
              <a:t>? A Liberal journal of 19C Britain that promoted liberalism, progress, and peace. </a:t>
            </a:r>
          </a:p>
        </p:txBody>
      </p:sp>
    </p:spTree>
    <p:extLst>
      <p:ext uri="{BB962C8B-B14F-4D97-AF65-F5344CB8AC3E}">
        <p14:creationId xmlns:p14="http://schemas.microsoft.com/office/powerpoint/2010/main" val="3508909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CE725-A7B2-DA7C-7D96-310BEA4826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26C810-1923-BC73-F146-DD1054835D4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Russell’s primitivism</a:t>
            </a:r>
            <a:endParaRPr lang="en-NZ"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3E218F7-BF49-32AA-292E-1C6EF636E97D}"/>
              </a:ext>
            </a:extLst>
          </p:cNvPr>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Preliminaries:</a:t>
            </a:r>
          </a:p>
          <a:p>
            <a:pPr lvl="1"/>
            <a:r>
              <a:rPr lang="en-NZ" b="1" dirty="0">
                <a:latin typeface="Times New Roman" panose="02020603050405020304" pitchFamily="18" charset="0"/>
                <a:cs typeface="Times New Roman" panose="02020603050405020304" pitchFamily="18" charset="0"/>
              </a:rPr>
              <a:t>Assumptions</a:t>
            </a:r>
            <a:endParaRPr lang="en-NZ" dirty="0">
              <a:latin typeface="Times New Roman" panose="02020603050405020304" pitchFamily="18" charset="0"/>
              <a:cs typeface="Times New Roman" panose="02020603050405020304" pitchFamily="18" charset="0"/>
            </a:endParaRPr>
          </a:p>
          <a:p>
            <a:pPr lvl="2"/>
            <a:r>
              <a:rPr lang="en-NZ" dirty="0">
                <a:latin typeface="Times New Roman" panose="02020603050405020304" pitchFamily="18" charset="0"/>
                <a:cs typeface="Times New Roman" panose="02020603050405020304" pitchFamily="18" charset="0"/>
              </a:rPr>
              <a:t>every belief must have an object other than itself</a:t>
            </a:r>
          </a:p>
          <a:p>
            <a:pPr lvl="2"/>
            <a:r>
              <a:rPr lang="en-NZ" dirty="0">
                <a:latin typeface="Times New Roman" panose="02020603050405020304" pitchFamily="18" charset="0"/>
                <a:cs typeface="Times New Roman" panose="02020603050405020304" pitchFamily="18" charset="0"/>
              </a:rPr>
              <a:t>truth and falsehood apply not to beliefs, but to objects</a:t>
            </a:r>
          </a:p>
          <a:p>
            <a:pPr lvl="2"/>
            <a:r>
              <a:rPr lang="en-NZ" dirty="0">
                <a:latin typeface="Times New Roman" panose="02020603050405020304" pitchFamily="18" charset="0"/>
                <a:cs typeface="Times New Roman" panose="02020603050405020304" pitchFamily="18" charset="0"/>
              </a:rPr>
              <a:t>even an object of thought that does not exist has a being which is in no way dependent on its being an object of thought</a:t>
            </a:r>
          </a:p>
          <a:p>
            <a:pPr lvl="1"/>
            <a:r>
              <a:rPr lang="en-NZ" b="1" dirty="0">
                <a:latin typeface="Times New Roman" panose="02020603050405020304" pitchFamily="18" charset="0"/>
                <a:cs typeface="Times New Roman" panose="02020603050405020304" pitchFamily="18" charset="0"/>
              </a:rPr>
              <a:t>Judgment</a:t>
            </a:r>
          </a:p>
          <a:p>
            <a:pPr lvl="2"/>
            <a:r>
              <a:rPr lang="en-NZ" dirty="0">
                <a:latin typeface="Times New Roman" panose="02020603050405020304" pitchFamily="18" charset="0"/>
                <a:cs typeface="Times New Roman" panose="02020603050405020304" pitchFamily="18" charset="0"/>
              </a:rPr>
              <a:t>“Complex idea” is the content of judgment</a:t>
            </a:r>
          </a:p>
          <a:p>
            <a:pPr lvl="2"/>
            <a:r>
              <a:rPr lang="en-NZ" dirty="0">
                <a:latin typeface="Times New Roman" panose="02020603050405020304" pitchFamily="18" charset="0"/>
                <a:cs typeface="Times New Roman" panose="02020603050405020304" pitchFamily="18" charset="0"/>
              </a:rPr>
              <a:t>Othello believes Desdemona loves Cassio</a:t>
            </a:r>
          </a:p>
          <a:p>
            <a:pPr lvl="3"/>
            <a:r>
              <a:rPr lang="en-NZ" dirty="0">
                <a:latin typeface="Times New Roman" panose="02020603050405020304" pitchFamily="18" charset="0"/>
                <a:cs typeface="Times New Roman" panose="02020603050405020304" pitchFamily="18" charset="0"/>
              </a:rPr>
              <a:t>The content of his belief is a mental counterpart of the proposition “Desdemona loves Cassio”</a:t>
            </a:r>
          </a:p>
          <a:p>
            <a:pPr lvl="3"/>
            <a:r>
              <a:rPr lang="en-NZ" dirty="0">
                <a:latin typeface="Times New Roman" panose="02020603050405020304" pitchFamily="18" charset="0"/>
                <a:cs typeface="Times New Roman" panose="02020603050405020304" pitchFamily="18" charset="0"/>
              </a:rPr>
              <a:t>So, the belief that Desdemona loves Cassio is a </a:t>
            </a:r>
            <a:r>
              <a:rPr lang="en-NZ" b="1" dirty="0">
                <a:latin typeface="Times New Roman" panose="02020603050405020304" pitchFamily="18" charset="0"/>
                <a:cs typeface="Times New Roman" panose="02020603050405020304" pitchFamily="18" charset="0"/>
              </a:rPr>
              <a:t>single complex idea </a:t>
            </a:r>
            <a:r>
              <a:rPr lang="en-NZ" dirty="0">
                <a:latin typeface="Times New Roman" panose="02020603050405020304" pitchFamily="18" charset="0"/>
                <a:cs typeface="Times New Roman" panose="02020603050405020304" pitchFamily="18" charset="0"/>
              </a:rPr>
              <a:t>referring to the proposition (</a:t>
            </a:r>
            <a:r>
              <a:rPr lang="en-NZ" b="1" dirty="0">
                <a:latin typeface="Times New Roman" panose="02020603050405020304" pitchFamily="18" charset="0"/>
                <a:cs typeface="Times New Roman" panose="02020603050405020304" pitchFamily="18" charset="0"/>
              </a:rPr>
              <a:t>single complex object</a:t>
            </a:r>
            <a:r>
              <a:rPr lang="en-NZ" dirty="0">
                <a:latin typeface="Times New Roman" panose="02020603050405020304" pitchFamily="18" charset="0"/>
                <a:cs typeface="Times New Roman" panose="02020603050405020304" pitchFamily="18" charset="0"/>
              </a:rPr>
              <a:t>) Desdemona loves Cassio</a:t>
            </a:r>
          </a:p>
          <a:p>
            <a:pPr lvl="1"/>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210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73670-83E1-8BE4-B78E-46BED3628EE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Russell’s primitivism</a:t>
            </a:r>
            <a:endParaRPr lang="en-NZ"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B900BA2-ED3F-5F56-0A8E-0D7A44274212}"/>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Preliminaries:</a:t>
            </a:r>
          </a:p>
          <a:p>
            <a:pPr lvl="1"/>
            <a:r>
              <a:rPr lang="en-NZ" b="1" dirty="0">
                <a:latin typeface="Times New Roman" panose="02020603050405020304" pitchFamily="18" charset="0"/>
                <a:cs typeface="Times New Roman" panose="02020603050405020304" pitchFamily="18" charset="0"/>
              </a:rPr>
              <a:t>Propositions</a:t>
            </a:r>
            <a:r>
              <a:rPr lang="en-NZ" dirty="0">
                <a:latin typeface="Times New Roman" panose="02020603050405020304" pitchFamily="18" charset="0"/>
                <a:cs typeface="Times New Roman" panose="02020603050405020304" pitchFamily="18" charset="0"/>
              </a:rPr>
              <a:t> are objects/entities and “anything that is true or false” (</a:t>
            </a:r>
            <a:r>
              <a:rPr lang="en-NZ" i="1" dirty="0" err="1">
                <a:latin typeface="Times New Roman" panose="02020603050405020304" pitchFamily="18" charset="0"/>
                <a:cs typeface="Times New Roman" panose="02020603050405020304" pitchFamily="18" charset="0"/>
              </a:rPr>
              <a:t>PoM</a:t>
            </a:r>
            <a:r>
              <a:rPr lang="en-NZ" dirty="0">
                <a:latin typeface="Times New Roman" panose="02020603050405020304" pitchFamily="18" charset="0"/>
                <a:cs typeface="Times New Roman" panose="02020603050405020304" pitchFamily="18" charset="0"/>
              </a:rPr>
              <a:t>, p. 12) but “not in general mental” (Ibid, p. xix). </a:t>
            </a:r>
          </a:p>
          <a:p>
            <a:pPr lvl="2"/>
            <a:r>
              <a:rPr lang="en-NZ" dirty="0">
                <a:latin typeface="Times New Roman" panose="02020603050405020304" pitchFamily="18" charset="0"/>
                <a:cs typeface="Times New Roman" panose="02020603050405020304" pitchFamily="18" charset="0"/>
              </a:rPr>
              <a:t>Subsistent </a:t>
            </a:r>
            <a:r>
              <a:rPr lang="en-NZ" u="sng" dirty="0">
                <a:latin typeface="Times New Roman" panose="02020603050405020304" pitchFamily="18" charset="0"/>
                <a:cs typeface="Times New Roman" panose="02020603050405020304" pitchFamily="18" charset="0"/>
              </a:rPr>
              <a:t>complexes</a:t>
            </a:r>
            <a:r>
              <a:rPr lang="en-NZ" dirty="0">
                <a:latin typeface="Times New Roman" panose="02020603050405020304" pitchFamily="18" charset="0"/>
                <a:cs typeface="Times New Roman" panose="02020603050405020304" pitchFamily="18" charset="0"/>
              </a:rPr>
              <a:t> independent of judgments (Meinong’s Complexes p. 206fn)</a:t>
            </a:r>
          </a:p>
          <a:p>
            <a:pPr lvl="2"/>
            <a:r>
              <a:rPr lang="en-NZ" dirty="0">
                <a:latin typeface="Times New Roman" panose="02020603050405020304" pitchFamily="18" charset="0"/>
                <a:cs typeface="Times New Roman" panose="02020603050405020304" pitchFamily="18" charset="0"/>
              </a:rPr>
              <a:t>False propositions are as “transcendent” as true ones</a:t>
            </a:r>
          </a:p>
          <a:p>
            <a:pPr lvl="2"/>
            <a:r>
              <a:rPr lang="en-NZ" dirty="0">
                <a:latin typeface="Times New Roman" panose="02020603050405020304" pitchFamily="18" charset="0"/>
                <a:cs typeface="Times New Roman" panose="02020603050405020304" pitchFamily="18" charset="0"/>
              </a:rPr>
              <a:t>“Unities” of a “special and apparently indefinable kind” and not just “aggregates” of terms and relations (Meinong’s Complexes, p. 210).</a:t>
            </a:r>
          </a:p>
          <a:p>
            <a:pPr lvl="2"/>
            <a:r>
              <a:rPr lang="en-NZ" dirty="0">
                <a:latin typeface="Times New Roman" panose="02020603050405020304" pitchFamily="18" charset="0"/>
                <a:cs typeface="Times New Roman" panose="02020603050405020304" pitchFamily="18" charset="0"/>
              </a:rPr>
              <a:t>Truth and falsehood are qualities of propositions as wholes (Ibid)</a:t>
            </a:r>
          </a:p>
          <a:p>
            <a:pPr lvl="1"/>
            <a:endParaRPr lang="en-N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7221772"/>
      </p:ext>
    </p:extLst>
  </p:cSld>
  <p:clrMapOvr>
    <a:masterClrMapping/>
  </p:clrMapOvr>
</p:sld>
</file>

<file path=ppt/theme/theme1.xml><?xml version="1.0" encoding="utf-8"?>
<a:theme xmlns:a="http://schemas.openxmlformats.org/drawingml/2006/main" name="GA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rone - The 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8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9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809b38c4-3c90-46d6-b553-fe9761df79fc">DHF2UKP354UR-178051702-162973</_dlc_DocId>
    <_dlc_DocIdUrl xmlns="809b38c4-3c90-46d6-b553-fe9761df79fc">
      <Url>https://docshare.its.waikato.ac.nz/sites/Store/_layouts/15/DocIdRedir.aspx?ID=DHF2UKP354UR-178051702-162973</Url>
      <Description>DHF2UKP354UR-178051702-162973</Description>
    </_dlc_DocIdUrl>
    <IconOverlay xmlns="http://schemas.microsoft.com/sharepoint/v4"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5AE2D7F6FAC7C848BE62386792F9F5F8" ma:contentTypeVersion="3" ma:contentTypeDescription="Create a new document." ma:contentTypeScope="" ma:versionID="8e06544fe9f127f8e1e00242d3aac8ef">
  <xsd:schema xmlns:xsd="http://www.w3.org/2001/XMLSchema" xmlns:xs="http://www.w3.org/2001/XMLSchema" xmlns:p="http://schemas.microsoft.com/office/2006/metadata/properties" xmlns:ns2="809b38c4-3c90-46d6-b553-fe9761df79fc" xmlns:ns3="http://schemas.microsoft.com/sharepoint/v4" targetNamespace="http://schemas.microsoft.com/office/2006/metadata/properties" ma:root="true" ma:fieldsID="4be8fcec4925271d6b76c48c0c49cb70" ns2:_="" ns3:_="">
    <xsd:import namespace="809b38c4-3c90-46d6-b553-fe9761df79fc"/>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9b38c4-3c90-46d6-b553-fe9761df79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F65863-C905-43BB-98D7-70C53EBD4973}">
  <ds:schemaRefs>
    <ds:schemaRef ds:uri="http://purl.org/dc/dcmitype/"/>
    <ds:schemaRef ds:uri="http://purl.org/dc/terms/"/>
    <ds:schemaRef ds:uri="http://schemas.microsoft.com/sharepoint/v4"/>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http://purl.org/dc/elements/1.1/"/>
    <ds:schemaRef ds:uri="809b38c4-3c90-46d6-b553-fe9761df79fc"/>
    <ds:schemaRef ds:uri="http://www.w3.org/XML/1998/namespace"/>
  </ds:schemaRefs>
</ds:datastoreItem>
</file>

<file path=customXml/itemProps2.xml><?xml version="1.0" encoding="utf-8"?>
<ds:datastoreItem xmlns:ds="http://schemas.openxmlformats.org/officeDocument/2006/customXml" ds:itemID="{4D19CCFB-F870-4710-8982-6C2AE9DCF505}">
  <ds:schemaRefs>
    <ds:schemaRef ds:uri="http://schemas.microsoft.com/sharepoint/events"/>
  </ds:schemaRefs>
</ds:datastoreItem>
</file>

<file path=customXml/itemProps3.xml><?xml version="1.0" encoding="utf-8"?>
<ds:datastoreItem xmlns:ds="http://schemas.openxmlformats.org/officeDocument/2006/customXml" ds:itemID="{8DF10744-831A-409B-917C-691FDD2E2119}">
  <ds:schemaRefs>
    <ds:schemaRef ds:uri="http://schemas.microsoft.com/sharepoint/v3/contenttype/forms"/>
  </ds:schemaRefs>
</ds:datastoreItem>
</file>

<file path=customXml/itemProps4.xml><?xml version="1.0" encoding="utf-8"?>
<ds:datastoreItem xmlns:ds="http://schemas.openxmlformats.org/officeDocument/2006/customXml" ds:itemID="{B42A2720-A921-4408-866A-B43C3CF8CE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9b38c4-3c90-46d6-b553-fe9761df79fc"/>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220f5dc3-9452-48e5-9b4f-888df42f7a2d}" enabled="0" method="" siteId="{220f5dc3-9452-48e5-9b4f-888df42f7a2d}" removed="1"/>
</clbl:labelList>
</file>

<file path=docProps/app.xml><?xml version="1.0" encoding="utf-8"?>
<Properties xmlns="http://schemas.openxmlformats.org/officeDocument/2006/extended-properties" xmlns:vt="http://schemas.openxmlformats.org/officeDocument/2006/docPropsVTypes">
  <Template>Office Theme</Template>
  <TotalTime>42890</TotalTime>
  <Words>2443</Words>
  <Application>Microsoft Office PowerPoint</Application>
  <PresentationFormat>On-screen Show (4:3)</PresentationFormat>
  <Paragraphs>172</Paragraphs>
  <Slides>33</Slides>
  <Notes>0</Notes>
  <HiddenSlides>0</HiddenSlides>
  <MMClips>0</MMClips>
  <ScaleCrop>false</ScaleCrop>
  <HeadingPairs>
    <vt:vector size="4" baseType="variant">
      <vt:variant>
        <vt:lpstr>Theme</vt:lpstr>
      </vt:variant>
      <vt:variant>
        <vt:i4>5</vt:i4>
      </vt:variant>
      <vt:variant>
        <vt:lpstr>Slide Titles</vt:lpstr>
      </vt:variant>
      <vt:variant>
        <vt:i4>33</vt:i4>
      </vt:variant>
    </vt:vector>
  </HeadingPairs>
  <TitlesOfParts>
    <vt:vector size="38" baseType="lpstr">
      <vt:lpstr>GAPA</vt:lpstr>
      <vt:lpstr>Drone - The Pa</vt:lpstr>
      <vt:lpstr>6_Office 2013 - 2022 Theme</vt:lpstr>
      <vt:lpstr>8_Office 2013 - 2022 Theme</vt:lpstr>
      <vt:lpstr>9_Office 2013 - 2022 Theme</vt:lpstr>
      <vt:lpstr>Russell’s So-Called Truth Primitivism</vt:lpstr>
      <vt:lpstr>Outline of presentation</vt:lpstr>
      <vt:lpstr>Early Russell on Truth</vt:lpstr>
      <vt:lpstr>Early Russell on Truth</vt:lpstr>
      <vt:lpstr>Others on Early Russell on Truth</vt:lpstr>
      <vt:lpstr>Others on Early Russell on Truth</vt:lpstr>
      <vt:lpstr>Others on Early Russell on Truth</vt:lpstr>
      <vt:lpstr>Russell’s primitivism</vt:lpstr>
      <vt:lpstr>Russell’s primitivism</vt:lpstr>
      <vt:lpstr>Russell’s primitivism</vt:lpstr>
      <vt:lpstr>Russell’s primitivism</vt:lpstr>
      <vt:lpstr>Russell’s primitivism</vt:lpstr>
      <vt:lpstr>Early Russell against correspondence</vt:lpstr>
      <vt:lpstr>Early Russell against correspondence</vt:lpstr>
      <vt:lpstr>Early Russell against correspondence</vt:lpstr>
      <vt:lpstr>Early Russell against correspondence</vt:lpstr>
      <vt:lpstr>Russell against correspondence</vt:lpstr>
      <vt:lpstr>Russell against primitivism</vt:lpstr>
      <vt:lpstr>Does Russell have a view on truth, 1903-7?</vt:lpstr>
      <vt:lpstr>Does Russell have a view on truth, 1903-7?</vt:lpstr>
      <vt:lpstr>Does Russell have a view on truth, 1903-7?</vt:lpstr>
      <vt:lpstr>Does Russell have a view on truth, 1903-7?</vt:lpstr>
      <vt:lpstr>Kia ora • Thank You</vt:lpstr>
      <vt:lpstr>Russell’s correspondence theory 1910-2</vt:lpstr>
      <vt:lpstr>Russell’s correspondence theory 1910-2</vt:lpstr>
      <vt:lpstr>Russell’s correspondence theory 1910-2</vt:lpstr>
      <vt:lpstr>Russell’s correspondence theory before 1912</vt:lpstr>
      <vt:lpstr>Russell and Stout on Truth</vt:lpstr>
      <vt:lpstr>The Problems of Philosophy</vt:lpstr>
      <vt:lpstr>Russell on Truth, pre-1912</vt:lpstr>
      <vt:lpstr>Russell on Truth, pre-1912</vt:lpstr>
      <vt:lpstr>PowerPoint Presentation</vt:lpstr>
      <vt:lpstr>PowerPoint Presentation</vt:lpstr>
    </vt:vector>
  </TitlesOfParts>
  <Company>University of Waikato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Libby Cameron</dc:creator>
  <cp:lastModifiedBy>Joseph Ulatowski</cp:lastModifiedBy>
  <cp:revision>54</cp:revision>
  <cp:lastPrinted>2015-03-09T04:14:49Z</cp:lastPrinted>
  <dcterms:created xsi:type="dcterms:W3CDTF">2015-03-09T02:40:29Z</dcterms:created>
  <dcterms:modified xsi:type="dcterms:W3CDTF">2026-07-07T01:58:21Z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0x0101005AE2D7F6FAC7C848BE62386792F9F5F8</vt:lpwstr>
  </property>
  <property fmtid="{D5CDD505-2E9C-101B-9397-08002B2CF9AE}" pid="3" name="_dlc_DocIdItemGuid">
    <vt:lpwstr>f0c5560f-c643-41fe-8625-fd2270f276ea</vt:lpwstr>
  </property>
</Properties>
</file>