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5"/>
    <p:sldMasterId id="2147484182" r:id="rId6"/>
    <p:sldMasterId id="2147484195" r:id="rId7"/>
    <p:sldMasterId id="2147484207" r:id="rId8"/>
    <p:sldMasterId id="2147484219" r:id="rId9"/>
  </p:sldMasterIdLst>
  <p:notesMasterIdLst>
    <p:notesMasterId r:id="rId19"/>
  </p:notesMasterIdLst>
  <p:handoutMasterIdLst>
    <p:handoutMasterId r:id="rId20"/>
  </p:handoutMasterIdLst>
  <p:sldIdLst>
    <p:sldId id="279" r:id="rId10"/>
    <p:sldId id="275" r:id="rId11"/>
    <p:sldId id="281" r:id="rId12"/>
    <p:sldId id="280" r:id="rId13"/>
    <p:sldId id="286" r:id="rId14"/>
    <p:sldId id="282" r:id="rId15"/>
    <p:sldId id="272" r:id="rId16"/>
    <p:sldId id="284" r:id="rId17"/>
    <p:sldId id="285" r:id="rId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251B"/>
    <a:srgbClr val="E41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2D5325-399F-468D-B321-146178F35608}" v="455" dt="2025-06-26T04:46:52.5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2" autoAdjust="0"/>
    <p:restoredTop sz="73621" autoAdjust="0"/>
  </p:normalViewPr>
  <p:slideViewPr>
    <p:cSldViewPr snapToGrid="0">
      <p:cViewPr varScale="1">
        <p:scale>
          <a:sx n="47" d="100"/>
          <a:sy n="47" d="100"/>
        </p:scale>
        <p:origin x="1324" y="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8" d="100"/>
          <a:sy n="98" d="100"/>
        </p:scale>
        <p:origin x="3200" y="8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4.xml"/><Relationship Id="rId18" Type="http://schemas.openxmlformats.org/officeDocument/2006/relationships/slide" Target="slides/slide9.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us Wilson" userId="3f4ef5d3-078e-4046-9760-7cdf8fdef8ca" providerId="ADAL" clId="{ED2D5325-399F-468D-B321-146178F35608}"/>
    <pc:docChg chg="custSel addSld delSld modSld sldOrd delMainMaster modMainMaster modNotesMaster">
      <pc:chgData name="Marcus Wilson" userId="3f4ef5d3-078e-4046-9760-7cdf8fdef8ca" providerId="ADAL" clId="{ED2D5325-399F-468D-B321-146178F35608}" dt="2025-06-26T04:46:52.821" v="15137" actId="27636"/>
      <pc:docMkLst>
        <pc:docMk/>
      </pc:docMkLst>
      <pc:sldChg chg="addSp delSp modSp mod ord modAnim modNotes modNotesTx">
        <pc:chgData name="Marcus Wilson" userId="3f4ef5d3-078e-4046-9760-7cdf8fdef8ca" providerId="ADAL" clId="{ED2D5325-399F-468D-B321-146178F35608}" dt="2025-06-26T04:46:52.517" v="15136"/>
        <pc:sldMkLst>
          <pc:docMk/>
          <pc:sldMk cId="1918174391" sldId="272"/>
        </pc:sldMkLst>
        <pc:spChg chg="add mod">
          <ac:chgData name="Marcus Wilson" userId="3f4ef5d3-078e-4046-9760-7cdf8fdef8ca" providerId="ADAL" clId="{ED2D5325-399F-468D-B321-146178F35608}" dt="2025-06-26T04:46:52.517" v="15136"/>
          <ac:spMkLst>
            <pc:docMk/>
            <pc:sldMk cId="1918174391" sldId="272"/>
            <ac:spMk id="2" creationId="{A01203EB-0FE8-68A3-000C-0A67CE463E18}"/>
          </ac:spMkLst>
        </pc:spChg>
        <pc:spChg chg="add mod">
          <ac:chgData name="Marcus Wilson" userId="3f4ef5d3-078e-4046-9760-7cdf8fdef8ca" providerId="ADAL" clId="{ED2D5325-399F-468D-B321-146178F35608}" dt="2025-06-26T04:46:52.517" v="15136"/>
          <ac:spMkLst>
            <pc:docMk/>
            <pc:sldMk cId="1918174391" sldId="272"/>
            <ac:spMk id="3" creationId="{25EB7C0C-F886-C41F-287B-120A9AE0D2DC}"/>
          </ac:spMkLst>
        </pc:spChg>
        <pc:spChg chg="add mod">
          <ac:chgData name="Marcus Wilson" userId="3f4ef5d3-078e-4046-9760-7cdf8fdef8ca" providerId="ADAL" clId="{ED2D5325-399F-468D-B321-146178F35608}" dt="2025-06-26T04:46:52.517" v="15136"/>
          <ac:spMkLst>
            <pc:docMk/>
            <pc:sldMk cId="1918174391" sldId="272"/>
            <ac:spMk id="6" creationId="{7EA12E1A-3837-976E-D9F6-7710BC386C99}"/>
          </ac:spMkLst>
        </pc:spChg>
        <pc:spChg chg="add mod">
          <ac:chgData name="Marcus Wilson" userId="3f4ef5d3-078e-4046-9760-7cdf8fdef8ca" providerId="ADAL" clId="{ED2D5325-399F-468D-B321-146178F35608}" dt="2025-06-26T04:46:52.517" v="15136"/>
          <ac:spMkLst>
            <pc:docMk/>
            <pc:sldMk cId="1918174391" sldId="272"/>
            <ac:spMk id="7" creationId="{3CF17942-BDD6-AECA-E281-F84A158A5D53}"/>
          </ac:spMkLst>
        </pc:spChg>
        <pc:spChg chg="add mod">
          <ac:chgData name="Marcus Wilson" userId="3f4ef5d3-078e-4046-9760-7cdf8fdef8ca" providerId="ADAL" clId="{ED2D5325-399F-468D-B321-146178F35608}" dt="2025-06-26T04:46:52.517" v="15136"/>
          <ac:spMkLst>
            <pc:docMk/>
            <pc:sldMk cId="1918174391" sldId="272"/>
            <ac:spMk id="8" creationId="{A1CD7C3D-ECBF-85E5-8D6B-4244882A967F}"/>
          </ac:spMkLst>
        </pc:spChg>
        <pc:spChg chg="add mod">
          <ac:chgData name="Marcus Wilson" userId="3f4ef5d3-078e-4046-9760-7cdf8fdef8ca" providerId="ADAL" clId="{ED2D5325-399F-468D-B321-146178F35608}" dt="2025-06-26T04:46:52.517" v="15136"/>
          <ac:spMkLst>
            <pc:docMk/>
            <pc:sldMk cId="1918174391" sldId="272"/>
            <ac:spMk id="9" creationId="{85AE64A1-5413-A62F-8767-9DF227DB227A}"/>
          </ac:spMkLst>
        </pc:spChg>
        <pc:spChg chg="add mod">
          <ac:chgData name="Marcus Wilson" userId="3f4ef5d3-078e-4046-9760-7cdf8fdef8ca" providerId="ADAL" clId="{ED2D5325-399F-468D-B321-146178F35608}" dt="2025-06-26T04:46:52.517" v="15136"/>
          <ac:spMkLst>
            <pc:docMk/>
            <pc:sldMk cId="1918174391" sldId="272"/>
            <ac:spMk id="10" creationId="{47AF5B8B-C021-C129-4411-FDB8EFB0AE0F}"/>
          </ac:spMkLst>
        </pc:spChg>
        <pc:spChg chg="add mod">
          <ac:chgData name="Marcus Wilson" userId="3f4ef5d3-078e-4046-9760-7cdf8fdef8ca" providerId="ADAL" clId="{ED2D5325-399F-468D-B321-146178F35608}" dt="2025-06-22T23:32:39.051" v="2872" actId="208"/>
          <ac:spMkLst>
            <pc:docMk/>
            <pc:sldMk cId="1918174391" sldId="272"/>
            <ac:spMk id="11" creationId="{A72E56D4-25E4-4F97-8C61-ABA086BB34A4}"/>
          </ac:spMkLst>
        </pc:spChg>
        <pc:spChg chg="add mod">
          <ac:chgData name="Marcus Wilson" userId="3f4ef5d3-078e-4046-9760-7cdf8fdef8ca" providerId="ADAL" clId="{ED2D5325-399F-468D-B321-146178F35608}" dt="2025-06-26T04:46:52.517" v="15136"/>
          <ac:spMkLst>
            <pc:docMk/>
            <pc:sldMk cId="1918174391" sldId="272"/>
            <ac:spMk id="12" creationId="{38BA40A5-D2BE-CB48-D9B5-60B8E2F04FFB}"/>
          </ac:spMkLst>
        </pc:spChg>
        <pc:spChg chg="add mod">
          <ac:chgData name="Marcus Wilson" userId="3f4ef5d3-078e-4046-9760-7cdf8fdef8ca" providerId="ADAL" clId="{ED2D5325-399F-468D-B321-146178F35608}" dt="2025-06-26T04:46:52.517" v="15136"/>
          <ac:spMkLst>
            <pc:docMk/>
            <pc:sldMk cId="1918174391" sldId="272"/>
            <ac:spMk id="13" creationId="{082952C7-4D48-C334-3DAB-8FAAB5EA07E3}"/>
          </ac:spMkLst>
        </pc:spChg>
        <pc:spChg chg="add mod">
          <ac:chgData name="Marcus Wilson" userId="3f4ef5d3-078e-4046-9760-7cdf8fdef8ca" providerId="ADAL" clId="{ED2D5325-399F-468D-B321-146178F35608}" dt="2025-06-26T04:46:52.517" v="15136"/>
          <ac:spMkLst>
            <pc:docMk/>
            <pc:sldMk cId="1918174391" sldId="272"/>
            <ac:spMk id="17" creationId="{F327A7EE-FBF9-E43B-024F-4816DC104B22}"/>
          </ac:spMkLst>
        </pc:spChg>
        <pc:grpChg chg="add mod">
          <ac:chgData name="Marcus Wilson" userId="3f4ef5d3-078e-4046-9760-7cdf8fdef8ca" providerId="ADAL" clId="{ED2D5325-399F-468D-B321-146178F35608}" dt="2025-06-22T23:20:41.979" v="2503" actId="164"/>
          <ac:grpSpMkLst>
            <pc:docMk/>
            <pc:sldMk cId="1918174391" sldId="272"/>
            <ac:grpSpMk id="14" creationId="{B453A450-D126-B6E5-C671-3244D7D16156}"/>
          </ac:grpSpMkLst>
        </pc:grpChg>
        <pc:grpChg chg="add mod">
          <ac:chgData name="Marcus Wilson" userId="3f4ef5d3-078e-4046-9760-7cdf8fdef8ca" providerId="ADAL" clId="{ED2D5325-399F-468D-B321-146178F35608}" dt="2025-06-22T23:32:27.269" v="2871" actId="1038"/>
          <ac:grpSpMkLst>
            <pc:docMk/>
            <pc:sldMk cId="1918174391" sldId="272"/>
            <ac:grpSpMk id="15" creationId="{BB5D3637-35CA-663C-2ED2-022EA8F9EA3A}"/>
          </ac:grpSpMkLst>
        </pc:grpChg>
        <pc:grpChg chg="add mod">
          <ac:chgData name="Marcus Wilson" userId="3f4ef5d3-078e-4046-9760-7cdf8fdef8ca" providerId="ADAL" clId="{ED2D5325-399F-468D-B321-146178F35608}" dt="2025-06-22T23:21:14.129" v="2507" actId="164"/>
          <ac:grpSpMkLst>
            <pc:docMk/>
            <pc:sldMk cId="1918174391" sldId="272"/>
            <ac:grpSpMk id="16" creationId="{5E146870-5589-BA20-61DE-E33686769596}"/>
          </ac:grpSpMkLst>
        </pc:grpChg>
        <pc:picChg chg="add mod topLvl">
          <ac:chgData name="Marcus Wilson" userId="3f4ef5d3-078e-4046-9760-7cdf8fdef8ca" providerId="ADAL" clId="{ED2D5325-399F-468D-B321-146178F35608}" dt="2025-06-22T23:08:02.947" v="2356" actId="165"/>
          <ac:picMkLst>
            <pc:docMk/>
            <pc:sldMk cId="1918174391" sldId="272"/>
            <ac:picMk id="4" creationId="{57230F5E-121E-D9F2-D6A4-C76D6ACAF108}"/>
          </ac:picMkLst>
        </pc:picChg>
        <pc:picChg chg="add mod topLvl modCrop">
          <ac:chgData name="Marcus Wilson" userId="3f4ef5d3-078e-4046-9760-7cdf8fdef8ca" providerId="ADAL" clId="{ED2D5325-399F-468D-B321-146178F35608}" dt="2025-06-22T23:08:02.947" v="2356" actId="165"/>
          <ac:picMkLst>
            <pc:docMk/>
            <pc:sldMk cId="1918174391" sldId="272"/>
            <ac:picMk id="5" creationId="{EA16354B-9200-B709-3251-8EFE11638B3E}"/>
          </ac:picMkLst>
        </pc:picChg>
      </pc:sldChg>
      <pc:sldChg chg="del">
        <pc:chgData name="Marcus Wilson" userId="3f4ef5d3-078e-4046-9760-7cdf8fdef8ca" providerId="ADAL" clId="{ED2D5325-399F-468D-B321-146178F35608}" dt="2025-06-22T23:44:32.805" v="3140" actId="2696"/>
        <pc:sldMkLst>
          <pc:docMk/>
          <pc:sldMk cId="732480773" sldId="273"/>
        </pc:sldMkLst>
      </pc:sldChg>
      <pc:sldChg chg="addSp delSp modSp mod modNotes modNotesTx">
        <pc:chgData name="Marcus Wilson" userId="3f4ef5d3-078e-4046-9760-7cdf8fdef8ca" providerId="ADAL" clId="{ED2D5325-399F-468D-B321-146178F35608}" dt="2025-06-26T04:46:52.517" v="15136"/>
        <pc:sldMkLst>
          <pc:docMk/>
          <pc:sldMk cId="491221279" sldId="275"/>
        </pc:sldMkLst>
        <pc:spChg chg="mod">
          <ac:chgData name="Marcus Wilson" userId="3f4ef5d3-078e-4046-9760-7cdf8fdef8ca" providerId="ADAL" clId="{ED2D5325-399F-468D-B321-146178F35608}" dt="2025-06-26T04:46:52.517" v="15136"/>
          <ac:spMkLst>
            <pc:docMk/>
            <pc:sldMk cId="491221279" sldId="275"/>
            <ac:spMk id="2" creationId="{248E4328-8189-433F-88BB-829D1DD6EBD6}"/>
          </ac:spMkLst>
        </pc:spChg>
        <pc:spChg chg="add mod ord">
          <ac:chgData name="Marcus Wilson" userId="3f4ef5d3-078e-4046-9760-7cdf8fdef8ca" providerId="ADAL" clId="{ED2D5325-399F-468D-B321-146178F35608}" dt="2025-06-26T04:46:52.517" v="15136"/>
          <ac:spMkLst>
            <pc:docMk/>
            <pc:sldMk cId="491221279" sldId="275"/>
            <ac:spMk id="5" creationId="{9B020482-553D-3E01-8658-998A23A664EF}"/>
          </ac:spMkLst>
        </pc:spChg>
        <pc:spChg chg="add mod">
          <ac:chgData name="Marcus Wilson" userId="3f4ef5d3-078e-4046-9760-7cdf8fdef8ca" providerId="ADAL" clId="{ED2D5325-399F-468D-B321-146178F35608}" dt="2025-06-26T04:46:52.517" v="15136"/>
          <ac:spMkLst>
            <pc:docMk/>
            <pc:sldMk cId="491221279" sldId="275"/>
            <ac:spMk id="6" creationId="{7424EAE7-BDDC-C0E9-4EB8-5CA8394C6245}"/>
          </ac:spMkLst>
        </pc:spChg>
        <pc:spChg chg="add mod">
          <ac:chgData name="Marcus Wilson" userId="3f4ef5d3-078e-4046-9760-7cdf8fdef8ca" providerId="ADAL" clId="{ED2D5325-399F-468D-B321-146178F35608}" dt="2025-06-26T04:46:52.517" v="15136"/>
          <ac:spMkLst>
            <pc:docMk/>
            <pc:sldMk cId="491221279" sldId="275"/>
            <ac:spMk id="9" creationId="{5A75FAA8-4460-B769-45CA-5DFC2A027347}"/>
          </ac:spMkLst>
        </pc:spChg>
        <pc:spChg chg="add mod">
          <ac:chgData name="Marcus Wilson" userId="3f4ef5d3-078e-4046-9760-7cdf8fdef8ca" providerId="ADAL" clId="{ED2D5325-399F-468D-B321-146178F35608}" dt="2025-06-26T04:46:52.517" v="15136"/>
          <ac:spMkLst>
            <pc:docMk/>
            <pc:sldMk cId="491221279" sldId="275"/>
            <ac:spMk id="10" creationId="{550032DB-AA6B-6091-25F6-5A09BA0B53D5}"/>
          </ac:spMkLst>
        </pc:spChg>
        <pc:spChg chg="add mod">
          <ac:chgData name="Marcus Wilson" userId="3f4ef5d3-078e-4046-9760-7cdf8fdef8ca" providerId="ADAL" clId="{ED2D5325-399F-468D-B321-146178F35608}" dt="2025-06-26T04:46:52.517" v="15136"/>
          <ac:spMkLst>
            <pc:docMk/>
            <pc:sldMk cId="491221279" sldId="275"/>
            <ac:spMk id="11" creationId="{7FA01C4C-A089-8396-9D61-FCB6B0D99896}"/>
          </ac:spMkLst>
        </pc:spChg>
        <pc:spChg chg="add mod">
          <ac:chgData name="Marcus Wilson" userId="3f4ef5d3-078e-4046-9760-7cdf8fdef8ca" providerId="ADAL" clId="{ED2D5325-399F-468D-B321-146178F35608}" dt="2025-06-26T04:46:52.517" v="15136"/>
          <ac:spMkLst>
            <pc:docMk/>
            <pc:sldMk cId="491221279" sldId="275"/>
            <ac:spMk id="12" creationId="{E1401A54-AA70-B9D4-6C9E-2AB4A78BFCAD}"/>
          </ac:spMkLst>
        </pc:spChg>
        <pc:spChg chg="add mod">
          <ac:chgData name="Marcus Wilson" userId="3f4ef5d3-078e-4046-9760-7cdf8fdef8ca" providerId="ADAL" clId="{ED2D5325-399F-468D-B321-146178F35608}" dt="2025-06-26T04:46:52.517" v="15136"/>
          <ac:spMkLst>
            <pc:docMk/>
            <pc:sldMk cId="491221279" sldId="275"/>
            <ac:spMk id="13" creationId="{CC96AA24-015B-5A38-2F43-EF25915D56C0}"/>
          </ac:spMkLst>
        </pc:spChg>
        <pc:spChg chg="add mod">
          <ac:chgData name="Marcus Wilson" userId="3f4ef5d3-078e-4046-9760-7cdf8fdef8ca" providerId="ADAL" clId="{ED2D5325-399F-468D-B321-146178F35608}" dt="2025-06-26T04:46:52.517" v="15136"/>
          <ac:spMkLst>
            <pc:docMk/>
            <pc:sldMk cId="491221279" sldId="275"/>
            <ac:spMk id="15" creationId="{A9B551E9-DE8F-96CB-EED7-F30F0E6DE59A}"/>
          </ac:spMkLst>
        </pc:spChg>
        <pc:grpChg chg="add mod">
          <ac:chgData name="Marcus Wilson" userId="3f4ef5d3-078e-4046-9760-7cdf8fdef8ca" providerId="ADAL" clId="{ED2D5325-399F-468D-B321-146178F35608}" dt="2025-06-22T22:37:28.602" v="1911" actId="164"/>
          <ac:grpSpMkLst>
            <pc:docMk/>
            <pc:sldMk cId="491221279" sldId="275"/>
            <ac:grpSpMk id="14" creationId="{ECD83385-83A0-4696-E3D4-BE19164A2347}"/>
          </ac:grpSpMkLst>
        </pc:grpChg>
        <pc:grpChg chg="add mod">
          <ac:chgData name="Marcus Wilson" userId="3f4ef5d3-078e-4046-9760-7cdf8fdef8ca" providerId="ADAL" clId="{ED2D5325-399F-468D-B321-146178F35608}" dt="2025-06-22T22:37:34.396" v="1912" actId="1076"/>
          <ac:grpSpMkLst>
            <pc:docMk/>
            <pc:sldMk cId="491221279" sldId="275"/>
            <ac:grpSpMk id="16" creationId="{8D9099E4-1AFE-6B96-8A98-E6794C93D132}"/>
          </ac:grpSpMkLst>
        </pc:grpChg>
        <pc:grpChg chg="add mod">
          <ac:chgData name="Marcus Wilson" userId="3f4ef5d3-078e-4046-9760-7cdf8fdef8ca" providerId="ADAL" clId="{ED2D5325-399F-468D-B321-146178F35608}" dt="2025-06-22T22:40:00.095" v="1988" actId="1076"/>
          <ac:grpSpMkLst>
            <pc:docMk/>
            <pc:sldMk cId="491221279" sldId="275"/>
            <ac:grpSpMk id="42" creationId="{3887AF8C-E183-D6CD-D88A-C5162731E84A}"/>
          </ac:grpSpMkLst>
        </pc:grpChg>
        <pc:picChg chg="mod">
          <ac:chgData name="Marcus Wilson" userId="3f4ef5d3-078e-4046-9760-7cdf8fdef8ca" providerId="ADAL" clId="{ED2D5325-399F-468D-B321-146178F35608}" dt="2025-06-26T04:46:52.517" v="15136"/>
          <ac:picMkLst>
            <pc:docMk/>
            <pc:sldMk cId="491221279" sldId="275"/>
            <ac:picMk id="1026" creationId="{0FE6722E-AB55-BD4E-BDBF-714FE0427441}"/>
          </ac:picMkLst>
        </pc:picChg>
        <pc:cxnChg chg="mod topLvl">
          <ac:chgData name="Marcus Wilson" userId="3f4ef5d3-078e-4046-9760-7cdf8fdef8ca" providerId="ADAL" clId="{ED2D5325-399F-468D-B321-146178F35608}" dt="2025-06-22T22:39:48.723" v="1939" actId="164"/>
          <ac:cxnSpMkLst>
            <pc:docMk/>
            <pc:sldMk cId="491221279" sldId="275"/>
            <ac:cxnSpMk id="31" creationId="{C412AFAA-6D2B-14B9-0873-DED6D3456798}"/>
          </ac:cxnSpMkLst>
        </pc:cxnChg>
        <pc:cxnChg chg="mod topLvl">
          <ac:chgData name="Marcus Wilson" userId="3f4ef5d3-078e-4046-9760-7cdf8fdef8ca" providerId="ADAL" clId="{ED2D5325-399F-468D-B321-146178F35608}" dt="2025-06-22T22:39:48.723" v="1939" actId="164"/>
          <ac:cxnSpMkLst>
            <pc:docMk/>
            <pc:sldMk cId="491221279" sldId="275"/>
            <ac:cxnSpMk id="36" creationId="{68405648-1010-6854-9066-0B0843686344}"/>
          </ac:cxnSpMkLst>
        </pc:cxnChg>
        <pc:cxnChg chg="add mod">
          <ac:chgData name="Marcus Wilson" userId="3f4ef5d3-078e-4046-9760-7cdf8fdef8ca" providerId="ADAL" clId="{ED2D5325-399F-468D-B321-146178F35608}" dt="2025-06-22T22:39:48.723" v="1939" actId="164"/>
          <ac:cxnSpMkLst>
            <pc:docMk/>
            <pc:sldMk cId="491221279" sldId="275"/>
            <ac:cxnSpMk id="40" creationId="{AA1C9FE2-C30B-F5CF-F225-ECF6E599BD31}"/>
          </ac:cxnSpMkLst>
        </pc:cxnChg>
        <pc:cxnChg chg="add mod">
          <ac:chgData name="Marcus Wilson" userId="3f4ef5d3-078e-4046-9760-7cdf8fdef8ca" providerId="ADAL" clId="{ED2D5325-399F-468D-B321-146178F35608}" dt="2025-06-22T22:39:48.723" v="1939" actId="164"/>
          <ac:cxnSpMkLst>
            <pc:docMk/>
            <pc:sldMk cId="491221279" sldId="275"/>
            <ac:cxnSpMk id="41" creationId="{9B084649-E1D1-6174-16EC-AB5C1A347F5B}"/>
          </ac:cxnSpMkLst>
        </pc:cxnChg>
      </pc:sldChg>
      <pc:sldChg chg="addSp modSp mod modNotes modNotesTx">
        <pc:chgData name="Marcus Wilson" userId="3f4ef5d3-078e-4046-9760-7cdf8fdef8ca" providerId="ADAL" clId="{ED2D5325-399F-468D-B321-146178F35608}" dt="2025-06-26T04:46:52.517" v="15136"/>
        <pc:sldMkLst>
          <pc:docMk/>
          <pc:sldMk cId="712754309" sldId="279"/>
        </pc:sldMkLst>
        <pc:spChg chg="add mod">
          <ac:chgData name="Marcus Wilson" userId="3f4ef5d3-078e-4046-9760-7cdf8fdef8ca" providerId="ADAL" clId="{ED2D5325-399F-468D-B321-146178F35608}" dt="2025-06-26T04:46:52.517" v="15136"/>
          <ac:spMkLst>
            <pc:docMk/>
            <pc:sldMk cId="712754309" sldId="279"/>
            <ac:spMk id="2" creationId="{951C1374-689C-2145-9E35-B415AA685DC9}"/>
          </ac:spMkLst>
        </pc:spChg>
        <pc:spChg chg="mod">
          <ac:chgData name="Marcus Wilson" userId="3f4ef5d3-078e-4046-9760-7cdf8fdef8ca" providerId="ADAL" clId="{ED2D5325-399F-468D-B321-146178F35608}" dt="2025-06-26T04:46:52.517" v="15136"/>
          <ac:spMkLst>
            <pc:docMk/>
            <pc:sldMk cId="712754309" sldId="279"/>
            <ac:spMk id="4" creationId="{BC8129A5-C2B7-AF2B-103A-682175ADA757}"/>
          </ac:spMkLst>
        </pc:spChg>
        <pc:spChg chg="mod">
          <ac:chgData name="Marcus Wilson" userId="3f4ef5d3-078e-4046-9760-7cdf8fdef8ca" providerId="ADAL" clId="{ED2D5325-399F-468D-B321-146178F35608}" dt="2025-06-26T04:46:52.517" v="15136"/>
          <ac:spMkLst>
            <pc:docMk/>
            <pc:sldMk cId="712754309" sldId="279"/>
            <ac:spMk id="5" creationId="{0B506363-CF36-05CA-9E43-95CB1B8C18F5}"/>
          </ac:spMkLst>
        </pc:spChg>
      </pc:sldChg>
      <pc:sldChg chg="addSp delSp modSp new mod modNotes modNotesTx">
        <pc:chgData name="Marcus Wilson" userId="3f4ef5d3-078e-4046-9760-7cdf8fdef8ca" providerId="ADAL" clId="{ED2D5325-399F-468D-B321-146178F35608}" dt="2025-06-26T04:46:52.517" v="15136"/>
        <pc:sldMkLst>
          <pc:docMk/>
          <pc:sldMk cId="82882804" sldId="280"/>
        </pc:sldMkLst>
        <pc:spChg chg="mod">
          <ac:chgData name="Marcus Wilson" userId="3f4ef5d3-078e-4046-9760-7cdf8fdef8ca" providerId="ADAL" clId="{ED2D5325-399F-468D-B321-146178F35608}" dt="2025-06-26T04:46:52.517" v="15136"/>
          <ac:spMkLst>
            <pc:docMk/>
            <pc:sldMk cId="82882804" sldId="280"/>
            <ac:spMk id="2" creationId="{82B06D4E-72C6-D94D-18AB-754C34292F29}"/>
          </ac:spMkLst>
        </pc:spChg>
        <pc:spChg chg="add mod">
          <ac:chgData name="Marcus Wilson" userId="3f4ef5d3-078e-4046-9760-7cdf8fdef8ca" providerId="ADAL" clId="{ED2D5325-399F-468D-B321-146178F35608}" dt="2025-06-26T04:46:52.517" v="15136"/>
          <ac:spMkLst>
            <pc:docMk/>
            <pc:sldMk cId="82882804" sldId="280"/>
            <ac:spMk id="5" creationId="{9D9A1A1A-7077-087E-353A-42FACBF19BA4}"/>
          </ac:spMkLst>
        </pc:spChg>
        <pc:spChg chg="add mod">
          <ac:chgData name="Marcus Wilson" userId="3f4ef5d3-078e-4046-9760-7cdf8fdef8ca" providerId="ADAL" clId="{ED2D5325-399F-468D-B321-146178F35608}" dt="2025-06-26T04:46:52.517" v="15136"/>
          <ac:spMkLst>
            <pc:docMk/>
            <pc:sldMk cId="82882804" sldId="280"/>
            <ac:spMk id="25" creationId="{90707A95-8E43-8DE6-892C-24BDEDB5C2FB}"/>
          </ac:spMkLst>
        </pc:spChg>
        <pc:spChg chg="add mod">
          <ac:chgData name="Marcus Wilson" userId="3f4ef5d3-078e-4046-9760-7cdf8fdef8ca" providerId="ADAL" clId="{ED2D5325-399F-468D-B321-146178F35608}" dt="2025-06-26T04:46:52.517" v="15136"/>
          <ac:spMkLst>
            <pc:docMk/>
            <pc:sldMk cId="82882804" sldId="280"/>
            <ac:spMk id="29" creationId="{7A75E4D5-4103-C9D2-3908-64EC9D652086}"/>
          </ac:spMkLst>
        </pc:spChg>
        <pc:grpChg chg="add mod">
          <ac:chgData name="Marcus Wilson" userId="3f4ef5d3-078e-4046-9760-7cdf8fdef8ca" providerId="ADAL" clId="{ED2D5325-399F-468D-B321-146178F35608}" dt="2025-06-26T04:46:52.517" v="15136"/>
          <ac:grpSpMkLst>
            <pc:docMk/>
            <pc:sldMk cId="82882804" sldId="280"/>
            <ac:grpSpMk id="22" creationId="{3F6A763B-668A-8F7B-7D40-23D7143F39FD}"/>
          </ac:grpSpMkLst>
        </pc:grpChg>
        <pc:cxnChg chg="add mod">
          <ac:chgData name="Marcus Wilson" userId="3f4ef5d3-078e-4046-9760-7cdf8fdef8ca" providerId="ADAL" clId="{ED2D5325-399F-468D-B321-146178F35608}" dt="2025-06-26T04:46:52.517" v="15136"/>
          <ac:cxnSpMkLst>
            <pc:docMk/>
            <pc:sldMk cId="82882804" sldId="280"/>
            <ac:cxnSpMk id="4" creationId="{F682BD13-C958-6820-9F72-ABA24696A9CB}"/>
          </ac:cxnSpMkLst>
        </pc:cxnChg>
        <pc:cxnChg chg="add mod">
          <ac:chgData name="Marcus Wilson" userId="3f4ef5d3-078e-4046-9760-7cdf8fdef8ca" providerId="ADAL" clId="{ED2D5325-399F-468D-B321-146178F35608}" dt="2025-06-26T04:46:52.517" v="15136"/>
          <ac:cxnSpMkLst>
            <pc:docMk/>
            <pc:sldMk cId="82882804" sldId="280"/>
            <ac:cxnSpMk id="9" creationId="{98E4922C-A733-4113-11B4-2DC5BECE0572}"/>
          </ac:cxnSpMkLst>
        </pc:cxnChg>
        <pc:cxnChg chg="add mod">
          <ac:chgData name="Marcus Wilson" userId="3f4ef5d3-078e-4046-9760-7cdf8fdef8ca" providerId="ADAL" clId="{ED2D5325-399F-468D-B321-146178F35608}" dt="2025-06-22T21:58:32.031" v="1246" actId="1038"/>
          <ac:cxnSpMkLst>
            <pc:docMk/>
            <pc:sldMk cId="82882804" sldId="280"/>
            <ac:cxnSpMk id="10" creationId="{68F0E617-54EC-CB04-C0D1-5E22C40E3074}"/>
          </ac:cxnSpMkLst>
        </pc:cxnChg>
        <pc:cxnChg chg="add mod">
          <ac:chgData name="Marcus Wilson" userId="3f4ef5d3-078e-4046-9760-7cdf8fdef8ca" providerId="ADAL" clId="{ED2D5325-399F-468D-B321-146178F35608}" dt="2025-06-26T04:46:52.517" v="15136"/>
          <ac:cxnSpMkLst>
            <pc:docMk/>
            <pc:sldMk cId="82882804" sldId="280"/>
            <ac:cxnSpMk id="11" creationId="{1ED0AD04-961F-DC48-7A19-ACB9A8FE4EB7}"/>
          </ac:cxnSpMkLst>
        </pc:cxnChg>
        <pc:cxnChg chg="add mod">
          <ac:chgData name="Marcus Wilson" userId="3f4ef5d3-078e-4046-9760-7cdf8fdef8ca" providerId="ADAL" clId="{ED2D5325-399F-468D-B321-146178F35608}" dt="2025-06-26T04:46:52.517" v="15136"/>
          <ac:cxnSpMkLst>
            <pc:docMk/>
            <pc:sldMk cId="82882804" sldId="280"/>
            <ac:cxnSpMk id="14" creationId="{939318E3-F0C2-6A47-7114-22419877E156}"/>
          </ac:cxnSpMkLst>
        </pc:cxnChg>
        <pc:cxnChg chg="add mod">
          <ac:chgData name="Marcus Wilson" userId="3f4ef5d3-078e-4046-9760-7cdf8fdef8ca" providerId="ADAL" clId="{ED2D5325-399F-468D-B321-146178F35608}" dt="2025-06-26T04:46:52.517" v="15136"/>
          <ac:cxnSpMkLst>
            <pc:docMk/>
            <pc:sldMk cId="82882804" sldId="280"/>
            <ac:cxnSpMk id="20" creationId="{9091CC7D-D825-8FCD-D74D-D6C044E12945}"/>
          </ac:cxnSpMkLst>
        </pc:cxnChg>
      </pc:sldChg>
      <pc:sldChg chg="addSp delSp modSp new mod modAnim modNotes modNotesTx">
        <pc:chgData name="Marcus Wilson" userId="3f4ef5d3-078e-4046-9760-7cdf8fdef8ca" providerId="ADAL" clId="{ED2D5325-399F-468D-B321-146178F35608}" dt="2025-06-26T04:46:52.517" v="15136"/>
        <pc:sldMkLst>
          <pc:docMk/>
          <pc:sldMk cId="2740329698" sldId="281"/>
        </pc:sldMkLst>
        <pc:spChg chg="mod">
          <ac:chgData name="Marcus Wilson" userId="3f4ef5d3-078e-4046-9760-7cdf8fdef8ca" providerId="ADAL" clId="{ED2D5325-399F-468D-B321-146178F35608}" dt="2025-06-26T04:46:52.517" v="15136"/>
          <ac:spMkLst>
            <pc:docMk/>
            <pc:sldMk cId="2740329698" sldId="281"/>
            <ac:spMk id="2" creationId="{C7D7DF02-7E63-4745-92B3-F095AC96D53B}"/>
          </ac:spMkLst>
        </pc:spChg>
        <pc:spChg chg="add mod">
          <ac:chgData name="Marcus Wilson" userId="3f4ef5d3-078e-4046-9760-7cdf8fdef8ca" providerId="ADAL" clId="{ED2D5325-399F-468D-B321-146178F35608}" dt="2025-06-22T21:44:01.396" v="1089" actId="208"/>
          <ac:spMkLst>
            <pc:docMk/>
            <pc:sldMk cId="2740329698" sldId="281"/>
            <ac:spMk id="20" creationId="{694DD568-F0DE-2A26-0935-F128D55F350B}"/>
          </ac:spMkLst>
        </pc:spChg>
        <pc:spChg chg="add mod">
          <ac:chgData name="Marcus Wilson" userId="3f4ef5d3-078e-4046-9760-7cdf8fdef8ca" providerId="ADAL" clId="{ED2D5325-399F-468D-B321-146178F35608}" dt="2025-06-26T04:46:52.517" v="15136"/>
          <ac:spMkLst>
            <pc:docMk/>
            <pc:sldMk cId="2740329698" sldId="281"/>
            <ac:spMk id="21" creationId="{35B09818-E685-2343-9CB2-89552CFF1D95}"/>
          </ac:spMkLst>
        </pc:spChg>
        <pc:spChg chg="add mod">
          <ac:chgData name="Marcus Wilson" userId="3f4ef5d3-078e-4046-9760-7cdf8fdef8ca" providerId="ADAL" clId="{ED2D5325-399F-468D-B321-146178F35608}" dt="2025-06-26T04:46:52.517" v="15136"/>
          <ac:spMkLst>
            <pc:docMk/>
            <pc:sldMk cId="2740329698" sldId="281"/>
            <ac:spMk id="22" creationId="{F134AB78-528D-F453-276F-4FE7465B8398}"/>
          </ac:spMkLst>
        </pc:spChg>
        <pc:spChg chg="add mod">
          <ac:chgData name="Marcus Wilson" userId="3f4ef5d3-078e-4046-9760-7cdf8fdef8ca" providerId="ADAL" clId="{ED2D5325-399F-468D-B321-146178F35608}" dt="2025-06-26T04:46:52.517" v="15136"/>
          <ac:spMkLst>
            <pc:docMk/>
            <pc:sldMk cId="2740329698" sldId="281"/>
            <ac:spMk id="23" creationId="{4B54CF58-B041-D9A8-02FB-5E3155E086A9}"/>
          </ac:spMkLst>
        </pc:spChg>
        <pc:spChg chg="add mod">
          <ac:chgData name="Marcus Wilson" userId="3f4ef5d3-078e-4046-9760-7cdf8fdef8ca" providerId="ADAL" clId="{ED2D5325-399F-468D-B321-146178F35608}" dt="2025-06-26T04:46:52.517" v="15136"/>
          <ac:spMkLst>
            <pc:docMk/>
            <pc:sldMk cId="2740329698" sldId="281"/>
            <ac:spMk id="24" creationId="{33DA68FC-45FC-B50A-DC8C-A27B3C75505A}"/>
          </ac:spMkLst>
        </pc:spChg>
        <pc:spChg chg="add mod">
          <ac:chgData name="Marcus Wilson" userId="3f4ef5d3-078e-4046-9760-7cdf8fdef8ca" providerId="ADAL" clId="{ED2D5325-399F-468D-B321-146178F35608}" dt="2025-06-26T04:46:52.517" v="15136"/>
          <ac:spMkLst>
            <pc:docMk/>
            <pc:sldMk cId="2740329698" sldId="281"/>
            <ac:spMk id="25" creationId="{CA377C4C-683A-56C1-CAC2-7321744309E0}"/>
          </ac:spMkLst>
        </pc:spChg>
        <pc:spChg chg="add mod">
          <ac:chgData name="Marcus Wilson" userId="3f4ef5d3-078e-4046-9760-7cdf8fdef8ca" providerId="ADAL" clId="{ED2D5325-399F-468D-B321-146178F35608}" dt="2025-06-26T04:46:52.517" v="15136"/>
          <ac:spMkLst>
            <pc:docMk/>
            <pc:sldMk cId="2740329698" sldId="281"/>
            <ac:spMk id="26" creationId="{B58E81B8-04F2-D855-DB39-E8442B390D3E}"/>
          </ac:spMkLst>
        </pc:spChg>
        <pc:spChg chg="add mod">
          <ac:chgData name="Marcus Wilson" userId="3f4ef5d3-078e-4046-9760-7cdf8fdef8ca" providerId="ADAL" clId="{ED2D5325-399F-468D-B321-146178F35608}" dt="2025-06-22T21:54:38.018" v="1201" actId="164"/>
          <ac:spMkLst>
            <pc:docMk/>
            <pc:sldMk cId="2740329698" sldId="281"/>
            <ac:spMk id="27" creationId="{82097BC9-32EB-9702-2110-A1DF534F4A15}"/>
          </ac:spMkLst>
        </pc:spChg>
        <pc:spChg chg="add mod">
          <ac:chgData name="Marcus Wilson" userId="3f4ef5d3-078e-4046-9760-7cdf8fdef8ca" providerId="ADAL" clId="{ED2D5325-399F-468D-B321-146178F35608}" dt="2025-06-26T04:46:52.517" v="15136"/>
          <ac:spMkLst>
            <pc:docMk/>
            <pc:sldMk cId="2740329698" sldId="281"/>
            <ac:spMk id="28" creationId="{5D1AFEC0-2D3E-20D7-5A1D-2D92D5BF7F75}"/>
          </ac:spMkLst>
        </pc:spChg>
        <pc:spChg chg="add mod">
          <ac:chgData name="Marcus Wilson" userId="3f4ef5d3-078e-4046-9760-7cdf8fdef8ca" providerId="ADAL" clId="{ED2D5325-399F-468D-B321-146178F35608}" dt="2025-06-26T04:46:52.517" v="15136"/>
          <ac:spMkLst>
            <pc:docMk/>
            <pc:sldMk cId="2740329698" sldId="281"/>
            <ac:spMk id="29" creationId="{B38C5D6E-7564-E334-5309-508B752FD84E}"/>
          </ac:spMkLst>
        </pc:spChg>
        <pc:spChg chg="add mod">
          <ac:chgData name="Marcus Wilson" userId="3f4ef5d3-078e-4046-9760-7cdf8fdef8ca" providerId="ADAL" clId="{ED2D5325-399F-468D-B321-146178F35608}" dt="2025-06-26T04:46:52.517" v="15136"/>
          <ac:spMkLst>
            <pc:docMk/>
            <pc:sldMk cId="2740329698" sldId="281"/>
            <ac:spMk id="30" creationId="{AA8839D0-7C2F-786C-7AE8-AD43A9CBE55A}"/>
          </ac:spMkLst>
        </pc:spChg>
        <pc:grpChg chg="add mod">
          <ac:chgData name="Marcus Wilson" userId="3f4ef5d3-078e-4046-9760-7cdf8fdef8ca" providerId="ADAL" clId="{ED2D5325-399F-468D-B321-146178F35608}" dt="2025-06-22T21:54:38.018" v="1201" actId="164"/>
          <ac:grpSpMkLst>
            <pc:docMk/>
            <pc:sldMk cId="2740329698" sldId="281"/>
            <ac:grpSpMk id="31" creationId="{14765E25-D33E-A216-91D2-C8677C78B82A}"/>
          </ac:grpSpMkLst>
        </pc:grpChg>
        <pc:picChg chg="add mod">
          <ac:chgData name="Marcus Wilson" userId="3f4ef5d3-078e-4046-9760-7cdf8fdef8ca" providerId="ADAL" clId="{ED2D5325-399F-468D-B321-146178F35608}" dt="2025-06-22T21:51:36.447" v="1183" actId="14100"/>
          <ac:picMkLst>
            <pc:docMk/>
            <pc:sldMk cId="2740329698" sldId="281"/>
            <ac:picMk id="1026" creationId="{B79E8F23-AD0D-271D-6AC3-23B840B70631}"/>
          </ac:picMkLst>
        </pc:picChg>
        <pc:cxnChg chg="add mod">
          <ac:chgData name="Marcus Wilson" userId="3f4ef5d3-078e-4046-9760-7cdf8fdef8ca" providerId="ADAL" clId="{ED2D5325-399F-468D-B321-146178F35608}" dt="2025-06-22T21:41:32.116" v="989" actId="1037"/>
          <ac:cxnSpMkLst>
            <pc:docMk/>
            <pc:sldMk cId="2740329698" sldId="281"/>
            <ac:cxnSpMk id="5" creationId="{E4BFCB48-9983-DA7C-15DF-35F8FA08AB87}"/>
          </ac:cxnSpMkLst>
        </pc:cxnChg>
        <pc:cxnChg chg="add mod">
          <ac:chgData name="Marcus Wilson" userId="3f4ef5d3-078e-4046-9760-7cdf8fdef8ca" providerId="ADAL" clId="{ED2D5325-399F-468D-B321-146178F35608}" dt="2025-06-22T21:42:11.986" v="1002" actId="14100"/>
          <ac:cxnSpMkLst>
            <pc:docMk/>
            <pc:sldMk cId="2740329698" sldId="281"/>
            <ac:cxnSpMk id="7" creationId="{30A387D8-BAC3-B353-4AF9-6119D43D952C}"/>
          </ac:cxnSpMkLst>
        </pc:cxnChg>
        <pc:cxnChg chg="add mod">
          <ac:chgData name="Marcus Wilson" userId="3f4ef5d3-078e-4046-9760-7cdf8fdef8ca" providerId="ADAL" clId="{ED2D5325-399F-468D-B321-146178F35608}" dt="2025-06-22T21:43:40.875" v="1085" actId="208"/>
          <ac:cxnSpMkLst>
            <pc:docMk/>
            <pc:sldMk cId="2740329698" sldId="281"/>
            <ac:cxnSpMk id="9" creationId="{6F80BA5F-BFAA-09D2-6D23-8900CD858564}"/>
          </ac:cxnSpMkLst>
        </pc:cxnChg>
        <pc:cxnChg chg="add mod">
          <ac:chgData name="Marcus Wilson" userId="3f4ef5d3-078e-4046-9760-7cdf8fdef8ca" providerId="ADAL" clId="{ED2D5325-399F-468D-B321-146178F35608}" dt="2025-06-22T21:43:46.245" v="1086" actId="208"/>
          <ac:cxnSpMkLst>
            <pc:docMk/>
            <pc:sldMk cId="2740329698" sldId="281"/>
            <ac:cxnSpMk id="11" creationId="{A84A86A3-40CE-9445-2EFA-DAB35B03FB6D}"/>
          </ac:cxnSpMkLst>
        </pc:cxnChg>
        <pc:cxnChg chg="add mod">
          <ac:chgData name="Marcus Wilson" userId="3f4ef5d3-078e-4046-9760-7cdf8fdef8ca" providerId="ADAL" clId="{ED2D5325-399F-468D-B321-146178F35608}" dt="2025-06-22T21:43:50.054" v="1087" actId="208"/>
          <ac:cxnSpMkLst>
            <pc:docMk/>
            <pc:sldMk cId="2740329698" sldId="281"/>
            <ac:cxnSpMk id="13" creationId="{418A63EE-08E5-F01A-689C-3CEEE546CEB7}"/>
          </ac:cxnSpMkLst>
        </pc:cxnChg>
        <pc:cxnChg chg="add mod">
          <ac:chgData name="Marcus Wilson" userId="3f4ef5d3-078e-4046-9760-7cdf8fdef8ca" providerId="ADAL" clId="{ED2D5325-399F-468D-B321-146178F35608}" dt="2025-06-22T21:41:32.116" v="989" actId="1037"/>
          <ac:cxnSpMkLst>
            <pc:docMk/>
            <pc:sldMk cId="2740329698" sldId="281"/>
            <ac:cxnSpMk id="14" creationId="{BE0910A6-E404-6A51-07F7-C44858712174}"/>
          </ac:cxnSpMkLst>
        </pc:cxnChg>
        <pc:cxnChg chg="add mod">
          <ac:chgData name="Marcus Wilson" userId="3f4ef5d3-078e-4046-9760-7cdf8fdef8ca" providerId="ADAL" clId="{ED2D5325-399F-468D-B321-146178F35608}" dt="2025-06-22T21:42:56.322" v="1036" actId="1035"/>
          <ac:cxnSpMkLst>
            <pc:docMk/>
            <pc:sldMk cId="2740329698" sldId="281"/>
            <ac:cxnSpMk id="15" creationId="{18BC7184-BCC2-DC91-A0EB-F8A2FCE29A7F}"/>
          </ac:cxnSpMkLst>
        </pc:cxnChg>
        <pc:cxnChg chg="add mod">
          <ac:chgData name="Marcus Wilson" userId="3f4ef5d3-078e-4046-9760-7cdf8fdef8ca" providerId="ADAL" clId="{ED2D5325-399F-468D-B321-146178F35608}" dt="2025-06-22T21:43:57.196" v="1088" actId="208"/>
          <ac:cxnSpMkLst>
            <pc:docMk/>
            <pc:sldMk cId="2740329698" sldId="281"/>
            <ac:cxnSpMk id="16" creationId="{08D1C820-B96D-88B2-570C-9D8DFD66FA7F}"/>
          </ac:cxnSpMkLst>
        </pc:cxnChg>
        <pc:cxnChg chg="add mod">
          <ac:chgData name="Marcus Wilson" userId="3f4ef5d3-078e-4046-9760-7cdf8fdef8ca" providerId="ADAL" clId="{ED2D5325-399F-468D-B321-146178F35608}" dt="2025-06-22T21:44:49.502" v="1095" actId="14100"/>
          <ac:cxnSpMkLst>
            <pc:docMk/>
            <pc:sldMk cId="2740329698" sldId="281"/>
            <ac:cxnSpMk id="17" creationId="{86DB0102-6A0B-5881-0BFF-64F94FE9C9C2}"/>
          </ac:cxnSpMkLst>
        </pc:cxnChg>
      </pc:sldChg>
      <pc:sldChg chg="addSp delSp modSp new mod modAnim modShow modNotes modNotesTx">
        <pc:chgData name="Marcus Wilson" userId="3f4ef5d3-078e-4046-9760-7cdf8fdef8ca" providerId="ADAL" clId="{ED2D5325-399F-468D-B321-146178F35608}" dt="2025-06-26T04:46:52.821" v="15137" actId="27636"/>
        <pc:sldMkLst>
          <pc:docMk/>
          <pc:sldMk cId="3050662975" sldId="282"/>
        </pc:sldMkLst>
        <pc:spChg chg="mod">
          <ac:chgData name="Marcus Wilson" userId="3f4ef5d3-078e-4046-9760-7cdf8fdef8ca" providerId="ADAL" clId="{ED2D5325-399F-468D-B321-146178F35608}" dt="2025-06-26T04:46:52.517" v="15136"/>
          <ac:spMkLst>
            <pc:docMk/>
            <pc:sldMk cId="3050662975" sldId="282"/>
            <ac:spMk id="2" creationId="{504BD6DC-C841-1713-D13D-A858B68DE0CC}"/>
          </ac:spMkLst>
        </pc:spChg>
        <pc:spChg chg="mod">
          <ac:chgData name="Marcus Wilson" userId="3f4ef5d3-078e-4046-9760-7cdf8fdef8ca" providerId="ADAL" clId="{ED2D5325-399F-468D-B321-146178F35608}" dt="2025-06-26T04:46:52.821" v="15137" actId="27636"/>
          <ac:spMkLst>
            <pc:docMk/>
            <pc:sldMk cId="3050662975" sldId="282"/>
            <ac:spMk id="3" creationId="{21EA5387-4B6B-5ACC-25A7-774C173AC416}"/>
          </ac:spMkLst>
        </pc:spChg>
        <pc:spChg chg="add mod">
          <ac:chgData name="Marcus Wilson" userId="3f4ef5d3-078e-4046-9760-7cdf8fdef8ca" providerId="ADAL" clId="{ED2D5325-399F-468D-B321-146178F35608}" dt="2025-06-26T04:46:52.517" v="15136"/>
          <ac:spMkLst>
            <pc:docMk/>
            <pc:sldMk cId="3050662975" sldId="282"/>
            <ac:spMk id="10" creationId="{C21AFC19-F1BC-740F-252C-BB2E2FB2E8D9}"/>
          </ac:spMkLst>
        </pc:spChg>
        <pc:spChg chg="add mod">
          <ac:chgData name="Marcus Wilson" userId="3f4ef5d3-078e-4046-9760-7cdf8fdef8ca" providerId="ADAL" clId="{ED2D5325-399F-468D-B321-146178F35608}" dt="2025-06-26T04:46:52.517" v="15136"/>
          <ac:spMkLst>
            <pc:docMk/>
            <pc:sldMk cId="3050662975" sldId="282"/>
            <ac:spMk id="11" creationId="{6A5E73BE-AAAA-4B6F-7FE7-A50884ABBDD7}"/>
          </ac:spMkLst>
        </pc:spChg>
        <pc:spChg chg="add mod">
          <ac:chgData name="Marcus Wilson" userId="3f4ef5d3-078e-4046-9760-7cdf8fdef8ca" providerId="ADAL" clId="{ED2D5325-399F-468D-B321-146178F35608}" dt="2025-06-26T04:46:52.517" v="15136"/>
          <ac:spMkLst>
            <pc:docMk/>
            <pc:sldMk cId="3050662975" sldId="282"/>
            <ac:spMk id="14" creationId="{B2F7D73D-B57C-BAB2-2E08-8E97EDA127D6}"/>
          </ac:spMkLst>
        </pc:spChg>
        <pc:spChg chg="add mod">
          <ac:chgData name="Marcus Wilson" userId="3f4ef5d3-078e-4046-9760-7cdf8fdef8ca" providerId="ADAL" clId="{ED2D5325-399F-468D-B321-146178F35608}" dt="2025-06-26T04:46:52.517" v="15136"/>
          <ac:spMkLst>
            <pc:docMk/>
            <pc:sldMk cId="3050662975" sldId="282"/>
            <ac:spMk id="15" creationId="{363C52D3-1DBE-C285-DED2-4F55083F77F3}"/>
          </ac:spMkLst>
        </pc:spChg>
        <pc:spChg chg="add mod">
          <ac:chgData name="Marcus Wilson" userId="3f4ef5d3-078e-4046-9760-7cdf8fdef8ca" providerId="ADAL" clId="{ED2D5325-399F-468D-B321-146178F35608}" dt="2025-06-26T04:46:52.517" v="15136"/>
          <ac:spMkLst>
            <pc:docMk/>
            <pc:sldMk cId="3050662975" sldId="282"/>
            <ac:spMk id="16" creationId="{04AA573F-1322-7BA6-B53C-E15733C55A60}"/>
          </ac:spMkLst>
        </pc:spChg>
        <pc:spChg chg="add mod">
          <ac:chgData name="Marcus Wilson" userId="3f4ef5d3-078e-4046-9760-7cdf8fdef8ca" providerId="ADAL" clId="{ED2D5325-399F-468D-B321-146178F35608}" dt="2025-06-26T04:46:52.517" v="15136"/>
          <ac:spMkLst>
            <pc:docMk/>
            <pc:sldMk cId="3050662975" sldId="282"/>
            <ac:spMk id="20" creationId="{9BFD8996-768A-5C09-BBAA-6AC1AFE48C38}"/>
          </ac:spMkLst>
        </pc:spChg>
        <pc:spChg chg="add mod">
          <ac:chgData name="Marcus Wilson" userId="3f4ef5d3-078e-4046-9760-7cdf8fdef8ca" providerId="ADAL" clId="{ED2D5325-399F-468D-B321-146178F35608}" dt="2025-06-23T22:30:21.635" v="13742" actId="1076"/>
          <ac:spMkLst>
            <pc:docMk/>
            <pc:sldMk cId="3050662975" sldId="282"/>
            <ac:spMk id="21" creationId="{87C74D22-C89D-68E0-358C-D3376A96D105}"/>
          </ac:spMkLst>
        </pc:spChg>
        <pc:spChg chg="add mod">
          <ac:chgData name="Marcus Wilson" userId="3f4ef5d3-078e-4046-9760-7cdf8fdef8ca" providerId="ADAL" clId="{ED2D5325-399F-468D-B321-146178F35608}" dt="2025-06-26T04:46:52.517" v="15136"/>
          <ac:spMkLst>
            <pc:docMk/>
            <pc:sldMk cId="3050662975" sldId="282"/>
            <ac:spMk id="28" creationId="{6E5F663E-80E7-33C6-72A6-D92EB77ECB94}"/>
          </ac:spMkLst>
        </pc:spChg>
        <pc:spChg chg="add mod">
          <ac:chgData name="Marcus Wilson" userId="3f4ef5d3-078e-4046-9760-7cdf8fdef8ca" providerId="ADAL" clId="{ED2D5325-399F-468D-B321-146178F35608}" dt="2025-06-26T04:46:52.517" v="15136"/>
          <ac:spMkLst>
            <pc:docMk/>
            <pc:sldMk cId="3050662975" sldId="282"/>
            <ac:spMk id="35" creationId="{BEF30845-6580-4CA2-280D-D5A9585F4C49}"/>
          </ac:spMkLst>
        </pc:spChg>
        <pc:cxnChg chg="add mod">
          <ac:chgData name="Marcus Wilson" userId="3f4ef5d3-078e-4046-9760-7cdf8fdef8ca" providerId="ADAL" clId="{ED2D5325-399F-468D-B321-146178F35608}" dt="2025-06-22T22:08:56.634" v="1612" actId="208"/>
          <ac:cxnSpMkLst>
            <pc:docMk/>
            <pc:sldMk cId="3050662975" sldId="282"/>
            <ac:cxnSpMk id="5" creationId="{7B152F0A-38C9-F37D-07C7-5F1787622C5E}"/>
          </ac:cxnSpMkLst>
        </pc:cxnChg>
        <pc:cxnChg chg="add mod">
          <ac:chgData name="Marcus Wilson" userId="3f4ef5d3-078e-4046-9760-7cdf8fdef8ca" providerId="ADAL" clId="{ED2D5325-399F-468D-B321-146178F35608}" dt="2025-06-22T22:09:06.395" v="1615" actId="208"/>
          <ac:cxnSpMkLst>
            <pc:docMk/>
            <pc:sldMk cId="3050662975" sldId="282"/>
            <ac:cxnSpMk id="6" creationId="{B97B501B-9D51-400F-2AD5-E42B483212E4}"/>
          </ac:cxnSpMkLst>
        </pc:cxnChg>
        <pc:cxnChg chg="add mod">
          <ac:chgData name="Marcus Wilson" userId="3f4ef5d3-078e-4046-9760-7cdf8fdef8ca" providerId="ADAL" clId="{ED2D5325-399F-468D-B321-146178F35608}" dt="2025-06-22T22:09:23.962" v="1617" actId="208"/>
          <ac:cxnSpMkLst>
            <pc:docMk/>
            <pc:sldMk cId="3050662975" sldId="282"/>
            <ac:cxnSpMk id="8" creationId="{A82F2F43-691F-3CB1-033C-F5F4BDD4AE3A}"/>
          </ac:cxnSpMkLst>
        </pc:cxnChg>
        <pc:cxnChg chg="add mod">
          <ac:chgData name="Marcus Wilson" userId="3f4ef5d3-078e-4046-9760-7cdf8fdef8ca" providerId="ADAL" clId="{ED2D5325-399F-468D-B321-146178F35608}" dt="2025-06-22T22:09:30.452" v="1619" actId="1076"/>
          <ac:cxnSpMkLst>
            <pc:docMk/>
            <pc:sldMk cId="3050662975" sldId="282"/>
            <ac:cxnSpMk id="9" creationId="{910D14B4-5F94-0E7F-22E4-63870EC746CF}"/>
          </ac:cxnSpMkLst>
        </pc:cxnChg>
        <pc:cxnChg chg="add mod">
          <ac:chgData name="Marcus Wilson" userId="3f4ef5d3-078e-4046-9760-7cdf8fdef8ca" providerId="ADAL" clId="{ED2D5325-399F-468D-B321-146178F35608}" dt="2025-06-23T21:58:44.380" v="13686" actId="1076"/>
          <ac:cxnSpMkLst>
            <pc:docMk/>
            <pc:sldMk cId="3050662975" sldId="282"/>
            <ac:cxnSpMk id="17" creationId="{F584C62B-CEDF-3A05-57A6-EA973B07ED24}"/>
          </ac:cxnSpMkLst>
        </pc:cxnChg>
        <pc:cxnChg chg="add mod">
          <ac:chgData name="Marcus Wilson" userId="3f4ef5d3-078e-4046-9760-7cdf8fdef8ca" providerId="ADAL" clId="{ED2D5325-399F-468D-B321-146178F35608}" dt="2025-06-22T22:18:44.322" v="1688" actId="1076"/>
          <ac:cxnSpMkLst>
            <pc:docMk/>
            <pc:sldMk cId="3050662975" sldId="282"/>
            <ac:cxnSpMk id="18" creationId="{23E612F7-C261-F547-C101-0EF27594EFEF}"/>
          </ac:cxnSpMkLst>
        </pc:cxnChg>
        <pc:cxnChg chg="add mod">
          <ac:chgData name="Marcus Wilson" userId="3f4ef5d3-078e-4046-9760-7cdf8fdef8ca" providerId="ADAL" clId="{ED2D5325-399F-468D-B321-146178F35608}" dt="2025-06-23T22:30:23.563" v="13747" actId="1035"/>
          <ac:cxnSpMkLst>
            <pc:docMk/>
            <pc:sldMk cId="3050662975" sldId="282"/>
            <ac:cxnSpMk id="23" creationId="{99E5FFD2-42EB-74C4-1F91-5F62076E3471}"/>
          </ac:cxnSpMkLst>
        </pc:cxnChg>
        <pc:cxnChg chg="add mod">
          <ac:chgData name="Marcus Wilson" userId="3f4ef5d3-078e-4046-9760-7cdf8fdef8ca" providerId="ADAL" clId="{ED2D5325-399F-468D-B321-146178F35608}" dt="2025-06-23T22:30:09.020" v="13735" actId="1035"/>
          <ac:cxnSpMkLst>
            <pc:docMk/>
            <pc:sldMk cId="3050662975" sldId="282"/>
            <ac:cxnSpMk id="29" creationId="{4663DCC9-E5FD-A146-5686-67B5B3FA0633}"/>
          </ac:cxnSpMkLst>
        </pc:cxnChg>
        <pc:cxnChg chg="add mod">
          <ac:chgData name="Marcus Wilson" userId="3f4ef5d3-078e-4046-9760-7cdf8fdef8ca" providerId="ADAL" clId="{ED2D5325-399F-468D-B321-146178F35608}" dt="2025-06-23T21:58:55.855" v="13690" actId="1038"/>
          <ac:cxnSpMkLst>
            <pc:docMk/>
            <pc:sldMk cId="3050662975" sldId="282"/>
            <ac:cxnSpMk id="32" creationId="{72DB70DE-6925-6DB9-F722-C8CB8D57C51F}"/>
          </ac:cxnSpMkLst>
        </pc:cxnChg>
      </pc:sldChg>
      <pc:sldChg chg="addSp delSp modSp new del mod">
        <pc:chgData name="Marcus Wilson" userId="3f4ef5d3-078e-4046-9760-7cdf8fdef8ca" providerId="ADAL" clId="{ED2D5325-399F-468D-B321-146178F35608}" dt="2025-06-22T23:03:36.491" v="2106" actId="47"/>
        <pc:sldMkLst>
          <pc:docMk/>
          <pc:sldMk cId="2625387362" sldId="283"/>
        </pc:sldMkLst>
      </pc:sldChg>
      <pc:sldChg chg="addSp delSp modSp new mod delAnim modAnim modNotes modNotesTx">
        <pc:chgData name="Marcus Wilson" userId="3f4ef5d3-078e-4046-9760-7cdf8fdef8ca" providerId="ADAL" clId="{ED2D5325-399F-468D-B321-146178F35608}" dt="2025-06-26T04:46:52.517" v="15136"/>
        <pc:sldMkLst>
          <pc:docMk/>
          <pc:sldMk cId="2697549548" sldId="284"/>
        </pc:sldMkLst>
        <pc:spChg chg="mod">
          <ac:chgData name="Marcus Wilson" userId="3f4ef5d3-078e-4046-9760-7cdf8fdef8ca" providerId="ADAL" clId="{ED2D5325-399F-468D-B321-146178F35608}" dt="2025-06-26T04:46:52.517" v="15136"/>
          <ac:spMkLst>
            <pc:docMk/>
            <pc:sldMk cId="2697549548" sldId="284"/>
            <ac:spMk id="2" creationId="{0A9B23AB-9DED-1A8D-EB14-8D8719415206}"/>
          </ac:spMkLst>
        </pc:spChg>
        <pc:spChg chg="add mod">
          <ac:chgData name="Marcus Wilson" userId="3f4ef5d3-078e-4046-9760-7cdf8fdef8ca" providerId="ADAL" clId="{ED2D5325-399F-468D-B321-146178F35608}" dt="2025-06-26T04:46:52.517" v="15136"/>
          <ac:spMkLst>
            <pc:docMk/>
            <pc:sldMk cId="2697549548" sldId="284"/>
            <ac:spMk id="6" creationId="{8340FB80-69A4-90EB-04E1-5A71427B344D}"/>
          </ac:spMkLst>
        </pc:spChg>
        <pc:picChg chg="add mod modCrop">
          <ac:chgData name="Marcus Wilson" userId="3f4ef5d3-078e-4046-9760-7cdf8fdef8ca" providerId="ADAL" clId="{ED2D5325-399F-468D-B321-146178F35608}" dt="2025-06-26T04:46:52.517" v="15136"/>
          <ac:picMkLst>
            <pc:docMk/>
            <pc:sldMk cId="2697549548" sldId="284"/>
            <ac:picMk id="4" creationId="{D00AF8D4-94E9-2C55-D1BB-F02D22E8F832}"/>
          </ac:picMkLst>
        </pc:picChg>
        <pc:picChg chg="add mod modCrop">
          <ac:chgData name="Marcus Wilson" userId="3f4ef5d3-078e-4046-9760-7cdf8fdef8ca" providerId="ADAL" clId="{ED2D5325-399F-468D-B321-146178F35608}" dt="2025-06-26T04:46:52.517" v="15136"/>
          <ac:picMkLst>
            <pc:docMk/>
            <pc:sldMk cId="2697549548" sldId="284"/>
            <ac:picMk id="5" creationId="{9BE19D65-7F81-129D-6D09-793D701AA10E}"/>
          </ac:picMkLst>
        </pc:picChg>
      </pc:sldChg>
      <pc:sldChg chg="add del">
        <pc:chgData name="Marcus Wilson" userId="3f4ef5d3-078e-4046-9760-7cdf8fdef8ca" providerId="ADAL" clId="{ED2D5325-399F-468D-B321-146178F35608}" dt="2025-06-19T05:21:33.565" v="853" actId="47"/>
        <pc:sldMkLst>
          <pc:docMk/>
          <pc:sldMk cId="1264566051" sldId="285"/>
        </pc:sldMkLst>
      </pc:sldChg>
      <pc:sldChg chg="addSp delSp modSp add mod modNotes modNotesTx">
        <pc:chgData name="Marcus Wilson" userId="3f4ef5d3-078e-4046-9760-7cdf8fdef8ca" providerId="ADAL" clId="{ED2D5325-399F-468D-B321-146178F35608}" dt="2025-06-26T04:46:52.517" v="15136"/>
        <pc:sldMkLst>
          <pc:docMk/>
          <pc:sldMk cId="2183988025" sldId="285"/>
        </pc:sldMkLst>
        <pc:spChg chg="mod">
          <ac:chgData name="Marcus Wilson" userId="3f4ef5d3-078e-4046-9760-7cdf8fdef8ca" providerId="ADAL" clId="{ED2D5325-399F-468D-B321-146178F35608}" dt="2025-06-26T04:46:52.517" v="15136"/>
          <ac:spMkLst>
            <pc:docMk/>
            <pc:sldMk cId="2183988025" sldId="285"/>
            <ac:spMk id="2" creationId="{FC859FB6-F871-A103-995A-550EAF56DDEF}"/>
          </ac:spMkLst>
        </pc:spChg>
        <pc:spChg chg="add mod">
          <ac:chgData name="Marcus Wilson" userId="3f4ef5d3-078e-4046-9760-7cdf8fdef8ca" providerId="ADAL" clId="{ED2D5325-399F-468D-B321-146178F35608}" dt="2025-06-26T04:46:52.517" v="15136"/>
          <ac:spMkLst>
            <pc:docMk/>
            <pc:sldMk cId="2183988025" sldId="285"/>
            <ac:spMk id="4" creationId="{290FB345-CAEA-2A66-9D0F-5BF96FDE7CFC}"/>
          </ac:spMkLst>
        </pc:spChg>
        <pc:spChg chg="add mod">
          <ac:chgData name="Marcus Wilson" userId="3f4ef5d3-078e-4046-9760-7cdf8fdef8ca" providerId="ADAL" clId="{ED2D5325-399F-468D-B321-146178F35608}" dt="2025-06-26T04:46:52.517" v="15136"/>
          <ac:spMkLst>
            <pc:docMk/>
            <pc:sldMk cId="2183988025" sldId="285"/>
            <ac:spMk id="6" creationId="{9CBAF70C-A575-779A-ECD2-9AC52D947D12}"/>
          </ac:spMkLst>
        </pc:spChg>
        <pc:spChg chg="mod">
          <ac:chgData name="Marcus Wilson" userId="3f4ef5d3-078e-4046-9760-7cdf8fdef8ca" providerId="ADAL" clId="{ED2D5325-399F-468D-B321-146178F35608}" dt="2025-06-26T04:46:52.517" v="15136"/>
          <ac:spMkLst>
            <pc:docMk/>
            <pc:sldMk cId="2183988025" sldId="285"/>
            <ac:spMk id="29" creationId="{4926D11F-895B-88BB-9BCF-42CBFF04E20F}"/>
          </ac:spMkLst>
        </pc:spChg>
        <pc:picChg chg="add mod">
          <ac:chgData name="Marcus Wilson" userId="3f4ef5d3-078e-4046-9760-7cdf8fdef8ca" providerId="ADAL" clId="{ED2D5325-399F-468D-B321-146178F35608}" dt="2025-06-26T04:46:52.517" v="15136"/>
          <ac:picMkLst>
            <pc:docMk/>
            <pc:sldMk cId="2183988025" sldId="285"/>
            <ac:picMk id="3" creationId="{49D155B3-9CD0-06DC-8939-3E277B8D3143}"/>
          </ac:picMkLst>
        </pc:picChg>
      </pc:sldChg>
      <pc:sldChg chg="addSp delSp modSp new mod modShow modNotes modNotesTx">
        <pc:chgData name="Marcus Wilson" userId="3f4ef5d3-078e-4046-9760-7cdf8fdef8ca" providerId="ADAL" clId="{ED2D5325-399F-468D-B321-146178F35608}" dt="2025-06-26T04:46:52.517" v="15136"/>
        <pc:sldMkLst>
          <pc:docMk/>
          <pc:sldMk cId="1198016263" sldId="286"/>
        </pc:sldMkLst>
        <pc:spChg chg="mod">
          <ac:chgData name="Marcus Wilson" userId="3f4ef5d3-078e-4046-9760-7cdf8fdef8ca" providerId="ADAL" clId="{ED2D5325-399F-468D-B321-146178F35608}" dt="2025-06-26T04:46:52.517" v="15136"/>
          <ac:spMkLst>
            <pc:docMk/>
            <pc:sldMk cId="1198016263" sldId="286"/>
            <ac:spMk id="2" creationId="{DEA77876-6DDF-A0B5-510B-705624890BC5}"/>
          </ac:spMkLst>
        </pc:spChg>
        <pc:spChg chg="del">
          <ac:chgData name="Marcus Wilson" userId="3f4ef5d3-078e-4046-9760-7cdf8fdef8ca" providerId="ADAL" clId="{ED2D5325-399F-468D-B321-146178F35608}" dt="2025-06-25T01:29:40.903" v="13902" actId="931"/>
          <ac:spMkLst>
            <pc:docMk/>
            <pc:sldMk cId="1198016263" sldId="286"/>
            <ac:spMk id="3" creationId="{8464961A-4144-F631-E27E-BE3A27E730CB}"/>
          </ac:spMkLst>
        </pc:spChg>
        <pc:spChg chg="add mod">
          <ac:chgData name="Marcus Wilson" userId="3f4ef5d3-078e-4046-9760-7cdf8fdef8ca" providerId="ADAL" clId="{ED2D5325-399F-468D-B321-146178F35608}" dt="2025-06-26T04:46:52.517" v="15136"/>
          <ac:spMkLst>
            <pc:docMk/>
            <pc:sldMk cId="1198016263" sldId="286"/>
            <ac:spMk id="8" creationId="{8FA50669-7123-68BA-8C7A-319A36BB3A20}"/>
          </ac:spMkLst>
        </pc:spChg>
        <pc:spChg chg="add mod">
          <ac:chgData name="Marcus Wilson" userId="3f4ef5d3-078e-4046-9760-7cdf8fdef8ca" providerId="ADAL" clId="{ED2D5325-399F-468D-B321-146178F35608}" dt="2025-06-26T04:46:52.517" v="15136"/>
          <ac:spMkLst>
            <pc:docMk/>
            <pc:sldMk cId="1198016263" sldId="286"/>
            <ac:spMk id="9" creationId="{1176097A-5431-DBCF-F925-F6C94FBD8042}"/>
          </ac:spMkLst>
        </pc:spChg>
        <pc:spChg chg="add mod">
          <ac:chgData name="Marcus Wilson" userId="3f4ef5d3-078e-4046-9760-7cdf8fdef8ca" providerId="ADAL" clId="{ED2D5325-399F-468D-B321-146178F35608}" dt="2025-06-26T04:46:52.517" v="15136"/>
          <ac:spMkLst>
            <pc:docMk/>
            <pc:sldMk cId="1198016263" sldId="286"/>
            <ac:spMk id="10" creationId="{6593693F-823D-A4A3-4068-6D1FFA0224BC}"/>
          </ac:spMkLst>
        </pc:spChg>
        <pc:spChg chg="add mod">
          <ac:chgData name="Marcus Wilson" userId="3f4ef5d3-078e-4046-9760-7cdf8fdef8ca" providerId="ADAL" clId="{ED2D5325-399F-468D-B321-146178F35608}" dt="2025-06-26T04:46:52.517" v="15136"/>
          <ac:spMkLst>
            <pc:docMk/>
            <pc:sldMk cId="1198016263" sldId="286"/>
            <ac:spMk id="11" creationId="{F9E10914-8073-6A51-112F-483FF0FF8FD1}"/>
          </ac:spMkLst>
        </pc:spChg>
        <pc:picChg chg="add mod">
          <ac:chgData name="Marcus Wilson" userId="3f4ef5d3-078e-4046-9760-7cdf8fdef8ca" providerId="ADAL" clId="{ED2D5325-399F-468D-B321-146178F35608}" dt="2025-06-26T04:46:52.517" v="15136"/>
          <ac:picMkLst>
            <pc:docMk/>
            <pc:sldMk cId="1198016263" sldId="286"/>
            <ac:picMk id="5" creationId="{4DEDECEF-17B5-EFD7-CD39-08B5D9F70BC6}"/>
          </ac:picMkLst>
        </pc:picChg>
        <pc:picChg chg="add mod">
          <ac:chgData name="Marcus Wilson" userId="3f4ef5d3-078e-4046-9760-7cdf8fdef8ca" providerId="ADAL" clId="{ED2D5325-399F-468D-B321-146178F35608}" dt="2025-06-26T04:46:52.517" v="15136"/>
          <ac:picMkLst>
            <pc:docMk/>
            <pc:sldMk cId="1198016263" sldId="286"/>
            <ac:picMk id="7" creationId="{51330E55-402E-CCD1-3948-8E74284796BC}"/>
          </ac:picMkLst>
        </pc:picChg>
      </pc:sldChg>
      <pc:sldMasterChg chg="modSp modSldLayout">
        <pc:chgData name="Marcus Wilson" userId="3f4ef5d3-078e-4046-9760-7cdf8fdef8ca" providerId="ADAL" clId="{ED2D5325-399F-468D-B321-146178F35608}" dt="2025-06-26T04:46:52.517" v="15136"/>
        <pc:sldMasterMkLst>
          <pc:docMk/>
          <pc:sldMasterMk cId="1857513953" sldId="2147483737"/>
        </pc:sldMasterMkLst>
        <pc:spChg chg="mod">
          <ac:chgData name="Marcus Wilson" userId="3f4ef5d3-078e-4046-9760-7cdf8fdef8ca" providerId="ADAL" clId="{ED2D5325-399F-468D-B321-146178F35608}" dt="2025-06-26T04:46:52.517" v="15136"/>
          <ac:spMkLst>
            <pc:docMk/>
            <pc:sldMasterMk cId="1857513953" sldId="2147483737"/>
            <ac:spMk id="10" creationId="{04D53E3D-F3F8-45DC-B6D4-8A75305276EF}"/>
          </ac:spMkLst>
        </pc:spChg>
        <pc:picChg chg="mod">
          <ac:chgData name="Marcus Wilson" userId="3f4ef5d3-078e-4046-9760-7cdf8fdef8ca" providerId="ADAL" clId="{ED2D5325-399F-468D-B321-146178F35608}" dt="2025-06-26T04:46:52.517" v="15136"/>
          <ac:picMkLst>
            <pc:docMk/>
            <pc:sldMasterMk cId="1857513953" sldId="2147483737"/>
            <ac:picMk id="3" creationId="{2FCB9FCA-8EA9-403C-A05F-F719C868F4C1}"/>
          </ac:picMkLst>
        </pc:picChg>
        <pc:picChg chg="mod">
          <ac:chgData name="Marcus Wilson" userId="3f4ef5d3-078e-4046-9760-7cdf8fdef8ca" providerId="ADAL" clId="{ED2D5325-399F-468D-B321-146178F35608}" dt="2025-06-26T04:46:52.517" v="15136"/>
          <ac:picMkLst>
            <pc:docMk/>
            <pc:sldMasterMk cId="1857513953" sldId="2147483737"/>
            <ac:picMk id="4" creationId="{1E93FCB3-26F5-B27E-1DA1-13F7A5D8AD3A}"/>
          </ac:picMkLst>
        </pc:picChg>
        <pc:picChg chg="mod">
          <ac:chgData name="Marcus Wilson" userId="3f4ef5d3-078e-4046-9760-7cdf8fdef8ca" providerId="ADAL" clId="{ED2D5325-399F-468D-B321-146178F35608}" dt="2025-06-26T04:46:52.517" v="15136"/>
          <ac:picMkLst>
            <pc:docMk/>
            <pc:sldMasterMk cId="1857513953" sldId="2147483737"/>
            <ac:picMk id="9" creationId="{A5591BF7-BA9C-46E1-9BDD-DAF28A6685EA}"/>
          </ac:picMkLst>
        </pc:picChg>
        <pc:sldLayoutChg chg="modSp">
          <pc:chgData name="Marcus Wilson" userId="3f4ef5d3-078e-4046-9760-7cdf8fdef8ca" providerId="ADAL" clId="{ED2D5325-399F-468D-B321-146178F35608}" dt="2025-06-26T04:46:52.517" v="15136"/>
          <pc:sldLayoutMkLst>
            <pc:docMk/>
            <pc:sldMasterMk cId="1857513953" sldId="2147483737"/>
            <pc:sldLayoutMk cId="0" sldId="2147483738"/>
          </pc:sldLayoutMkLst>
          <pc:spChg chg="mod">
            <ac:chgData name="Marcus Wilson" userId="3f4ef5d3-078e-4046-9760-7cdf8fdef8ca" providerId="ADAL" clId="{ED2D5325-399F-468D-B321-146178F35608}" dt="2025-06-26T04:46:52.517" v="15136"/>
            <ac:spMkLst>
              <pc:docMk/>
              <pc:sldMasterMk cId="1857513953" sldId="2147483737"/>
              <pc:sldLayoutMk cId="0" sldId="2147483738"/>
              <ac:spMk id="4" creationId="{00000000-0000-0000-0000-000000000000}"/>
            </ac:spMkLst>
          </pc:spChg>
          <pc:spChg chg="mod">
            <ac:chgData name="Marcus Wilson" userId="3f4ef5d3-078e-4046-9760-7cdf8fdef8ca" providerId="ADAL" clId="{ED2D5325-399F-468D-B321-146178F35608}" dt="2025-06-26T04:46:52.517" v="15136"/>
            <ac:spMkLst>
              <pc:docMk/>
              <pc:sldMasterMk cId="1857513953" sldId="2147483737"/>
              <pc:sldLayoutMk cId="0" sldId="2147483738"/>
              <ac:spMk id="7"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857513953" sldId="2147483737"/>
            <pc:sldLayoutMk cId="1404563077" sldId="2147484081"/>
          </pc:sldLayoutMkLst>
          <pc:spChg chg="mod">
            <ac:chgData name="Marcus Wilson" userId="3f4ef5d3-078e-4046-9760-7cdf8fdef8ca" providerId="ADAL" clId="{ED2D5325-399F-468D-B321-146178F35608}" dt="2025-06-26T04:46:52.517" v="15136"/>
            <ac:spMkLst>
              <pc:docMk/>
              <pc:sldMasterMk cId="1857513953" sldId="2147483737"/>
              <pc:sldLayoutMk cId="1404563077" sldId="2147484081"/>
              <ac:spMk id="4" creationId="{00000000-0000-0000-0000-000000000000}"/>
            </ac:spMkLst>
          </pc:spChg>
          <pc:spChg chg="mod">
            <ac:chgData name="Marcus Wilson" userId="3f4ef5d3-078e-4046-9760-7cdf8fdef8ca" providerId="ADAL" clId="{ED2D5325-399F-468D-B321-146178F35608}" dt="2025-06-26T04:46:52.517" v="15136"/>
            <ac:spMkLst>
              <pc:docMk/>
              <pc:sldMasterMk cId="1857513953" sldId="2147483737"/>
              <pc:sldLayoutMk cId="1404563077" sldId="2147484081"/>
              <ac:spMk id="7"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857513953" sldId="2147483737"/>
            <pc:sldLayoutMk cId="1539557768" sldId="2147484094"/>
          </pc:sldLayoutMkLst>
          <pc:spChg chg="mod">
            <ac:chgData name="Marcus Wilson" userId="3f4ef5d3-078e-4046-9760-7cdf8fdef8ca" providerId="ADAL" clId="{ED2D5325-399F-468D-B321-146178F35608}" dt="2025-06-26T04:46:52.517" v="15136"/>
            <ac:spMkLst>
              <pc:docMk/>
              <pc:sldMasterMk cId="1857513953" sldId="2147483737"/>
              <pc:sldLayoutMk cId="1539557768" sldId="2147484094"/>
              <ac:spMk id="4" creationId="{00000000-0000-0000-0000-000000000000}"/>
            </ac:spMkLst>
          </pc:spChg>
          <pc:spChg chg="mod">
            <ac:chgData name="Marcus Wilson" userId="3f4ef5d3-078e-4046-9760-7cdf8fdef8ca" providerId="ADAL" clId="{ED2D5325-399F-468D-B321-146178F35608}" dt="2025-06-26T04:46:52.517" v="15136"/>
            <ac:spMkLst>
              <pc:docMk/>
              <pc:sldMasterMk cId="1857513953" sldId="2147483737"/>
              <pc:sldLayoutMk cId="1539557768" sldId="2147484094"/>
              <ac:spMk id="7"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857513953" sldId="2147483737"/>
            <pc:sldLayoutMk cId="1847766842" sldId="2147484107"/>
          </pc:sldLayoutMkLst>
          <pc:spChg chg="mod">
            <ac:chgData name="Marcus Wilson" userId="3f4ef5d3-078e-4046-9760-7cdf8fdef8ca" providerId="ADAL" clId="{ED2D5325-399F-468D-B321-146178F35608}" dt="2025-06-26T04:46:52.517" v="15136"/>
            <ac:spMkLst>
              <pc:docMk/>
              <pc:sldMasterMk cId="1857513953" sldId="2147483737"/>
              <pc:sldLayoutMk cId="1847766842" sldId="2147484107"/>
              <ac:spMk id="4" creationId="{00000000-0000-0000-0000-000000000000}"/>
            </ac:spMkLst>
          </pc:spChg>
          <pc:spChg chg="mod">
            <ac:chgData name="Marcus Wilson" userId="3f4ef5d3-078e-4046-9760-7cdf8fdef8ca" providerId="ADAL" clId="{ED2D5325-399F-468D-B321-146178F35608}" dt="2025-06-26T04:46:52.517" v="15136"/>
            <ac:spMkLst>
              <pc:docMk/>
              <pc:sldMasterMk cId="1857513953" sldId="2147483737"/>
              <pc:sldLayoutMk cId="1847766842" sldId="2147484107"/>
              <ac:spMk id="7"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857513953" sldId="2147483737"/>
            <pc:sldLayoutMk cId="705492791" sldId="2147484120"/>
          </pc:sldLayoutMkLst>
          <pc:spChg chg="mod">
            <ac:chgData name="Marcus Wilson" userId="3f4ef5d3-078e-4046-9760-7cdf8fdef8ca" providerId="ADAL" clId="{ED2D5325-399F-468D-B321-146178F35608}" dt="2025-06-26T04:46:52.517" v="15136"/>
            <ac:spMkLst>
              <pc:docMk/>
              <pc:sldMasterMk cId="1857513953" sldId="2147483737"/>
              <pc:sldLayoutMk cId="705492791" sldId="2147484120"/>
              <ac:spMk id="4" creationId="{00000000-0000-0000-0000-000000000000}"/>
            </ac:spMkLst>
          </pc:spChg>
          <pc:spChg chg="mod">
            <ac:chgData name="Marcus Wilson" userId="3f4ef5d3-078e-4046-9760-7cdf8fdef8ca" providerId="ADAL" clId="{ED2D5325-399F-468D-B321-146178F35608}" dt="2025-06-26T04:46:52.517" v="15136"/>
            <ac:spMkLst>
              <pc:docMk/>
              <pc:sldMasterMk cId="1857513953" sldId="2147483737"/>
              <pc:sldLayoutMk cId="705492791" sldId="2147484120"/>
              <ac:spMk id="7" creationId="{00000000-0000-0000-0000-000000000000}"/>
            </ac:spMkLst>
          </pc:spChg>
        </pc:sldLayoutChg>
      </pc:sldMasterChg>
      <pc:sldMasterChg chg="del delSldLayout">
        <pc:chgData name="Marcus Wilson" userId="3f4ef5d3-078e-4046-9760-7cdf8fdef8ca" providerId="ADAL" clId="{ED2D5325-399F-468D-B321-146178F35608}" dt="2025-06-19T04:56:38.729" v="21"/>
        <pc:sldMasterMkLst>
          <pc:docMk/>
          <pc:sldMasterMk cId="1593335495" sldId="2147483743"/>
        </pc:sldMasterMkLst>
        <pc:sldLayoutChg chg="del">
          <pc:chgData name="Marcus Wilson" userId="3f4ef5d3-078e-4046-9760-7cdf8fdef8ca" providerId="ADAL" clId="{ED2D5325-399F-468D-B321-146178F35608}" dt="2025-06-19T04:56:38.729" v="21"/>
          <pc:sldLayoutMkLst>
            <pc:docMk/>
            <pc:sldMasterMk cId="1593335495" sldId="2147483743"/>
            <pc:sldLayoutMk cId="0" sldId="2147483744"/>
          </pc:sldLayoutMkLst>
        </pc:sldLayoutChg>
        <pc:sldLayoutChg chg="del">
          <pc:chgData name="Marcus Wilson" userId="3f4ef5d3-078e-4046-9760-7cdf8fdef8ca" providerId="ADAL" clId="{ED2D5325-399F-468D-B321-146178F35608}" dt="2025-06-19T04:56:38.729" v="21"/>
          <pc:sldLayoutMkLst>
            <pc:docMk/>
            <pc:sldMasterMk cId="1593335495" sldId="2147483743"/>
            <pc:sldLayoutMk cId="0" sldId="2147483745"/>
          </pc:sldLayoutMkLst>
        </pc:sldLayoutChg>
      </pc:sldMasterChg>
      <pc:sldMasterChg chg="del delSldLayout">
        <pc:chgData name="Marcus Wilson" userId="3f4ef5d3-078e-4046-9760-7cdf8fdef8ca" providerId="ADAL" clId="{ED2D5325-399F-468D-B321-146178F35608}" dt="2025-06-19T04:56:38.729" v="21"/>
        <pc:sldMasterMkLst>
          <pc:docMk/>
          <pc:sldMasterMk cId="137992475" sldId="2147483746"/>
        </pc:sldMasterMkLst>
        <pc:sldLayoutChg chg="del">
          <pc:chgData name="Marcus Wilson" userId="3f4ef5d3-078e-4046-9760-7cdf8fdef8ca" providerId="ADAL" clId="{ED2D5325-399F-468D-B321-146178F35608}" dt="2025-06-19T04:56:38.729" v="21"/>
          <pc:sldLayoutMkLst>
            <pc:docMk/>
            <pc:sldMasterMk cId="137992475" sldId="2147483746"/>
            <pc:sldLayoutMk cId="0" sldId="2147483747"/>
          </pc:sldLayoutMkLst>
        </pc:sldLayoutChg>
        <pc:sldLayoutChg chg="del">
          <pc:chgData name="Marcus Wilson" userId="3f4ef5d3-078e-4046-9760-7cdf8fdef8ca" providerId="ADAL" clId="{ED2D5325-399F-468D-B321-146178F35608}" dt="2025-06-19T04:56:38.729" v="21"/>
          <pc:sldLayoutMkLst>
            <pc:docMk/>
            <pc:sldMasterMk cId="137992475" sldId="2147483746"/>
            <pc:sldLayoutMk cId="0" sldId="2147483748"/>
          </pc:sldLayoutMkLst>
        </pc:sldLayoutChg>
      </pc:sldMasterChg>
      <pc:sldMasterChg chg="del delSldLayout">
        <pc:chgData name="Marcus Wilson" userId="3f4ef5d3-078e-4046-9760-7cdf8fdef8ca" providerId="ADAL" clId="{ED2D5325-399F-468D-B321-146178F35608}" dt="2025-06-19T04:56:38.729" v="21"/>
        <pc:sldMasterMkLst>
          <pc:docMk/>
          <pc:sldMasterMk cId="1144319019" sldId="2147483749"/>
        </pc:sldMasterMkLst>
        <pc:sldLayoutChg chg="del">
          <pc:chgData name="Marcus Wilson" userId="3f4ef5d3-078e-4046-9760-7cdf8fdef8ca" providerId="ADAL" clId="{ED2D5325-399F-468D-B321-146178F35608}" dt="2025-06-19T04:56:38.729" v="21"/>
          <pc:sldLayoutMkLst>
            <pc:docMk/>
            <pc:sldMasterMk cId="1144319019" sldId="2147483749"/>
            <pc:sldLayoutMk cId="0" sldId="2147483750"/>
          </pc:sldLayoutMkLst>
        </pc:sldLayoutChg>
        <pc:sldLayoutChg chg="del">
          <pc:chgData name="Marcus Wilson" userId="3f4ef5d3-078e-4046-9760-7cdf8fdef8ca" providerId="ADAL" clId="{ED2D5325-399F-468D-B321-146178F35608}" dt="2025-06-19T04:56:38.729" v="21"/>
          <pc:sldLayoutMkLst>
            <pc:docMk/>
            <pc:sldMasterMk cId="1144319019" sldId="2147483749"/>
            <pc:sldLayoutMk cId="0" sldId="2147483751"/>
          </pc:sldLayoutMkLst>
        </pc:sldLayoutChg>
      </pc:sldMasterChg>
      <pc:sldMasterChg chg="del delSldLayout">
        <pc:chgData name="Marcus Wilson" userId="3f4ef5d3-078e-4046-9760-7cdf8fdef8ca" providerId="ADAL" clId="{ED2D5325-399F-468D-B321-146178F35608}" dt="2025-06-19T04:56:38.729" v="21"/>
        <pc:sldMasterMkLst>
          <pc:docMk/>
          <pc:sldMasterMk cId="97494360" sldId="2147483752"/>
        </pc:sldMasterMkLst>
        <pc:sldLayoutChg chg="del">
          <pc:chgData name="Marcus Wilson" userId="3f4ef5d3-078e-4046-9760-7cdf8fdef8ca" providerId="ADAL" clId="{ED2D5325-399F-468D-B321-146178F35608}" dt="2025-06-19T04:56:38.729" v="21"/>
          <pc:sldLayoutMkLst>
            <pc:docMk/>
            <pc:sldMasterMk cId="97494360" sldId="2147483752"/>
            <pc:sldLayoutMk cId="0" sldId="2147483753"/>
          </pc:sldLayoutMkLst>
        </pc:sldLayoutChg>
        <pc:sldLayoutChg chg="del">
          <pc:chgData name="Marcus Wilson" userId="3f4ef5d3-078e-4046-9760-7cdf8fdef8ca" providerId="ADAL" clId="{ED2D5325-399F-468D-B321-146178F35608}" dt="2025-06-19T04:56:38.729" v="21"/>
          <pc:sldLayoutMkLst>
            <pc:docMk/>
            <pc:sldMasterMk cId="97494360" sldId="2147483752"/>
            <pc:sldLayoutMk cId="0" sldId="2147483754"/>
          </pc:sldLayoutMkLst>
        </pc:sldLayoutChg>
      </pc:sldMasterChg>
      <pc:sldMasterChg chg="del delSldLayout">
        <pc:chgData name="Marcus Wilson" userId="3f4ef5d3-078e-4046-9760-7cdf8fdef8ca" providerId="ADAL" clId="{ED2D5325-399F-468D-B321-146178F35608}" dt="2025-06-19T04:56:38.729" v="21"/>
        <pc:sldMasterMkLst>
          <pc:docMk/>
          <pc:sldMasterMk cId="2599984652" sldId="2147483906"/>
        </pc:sldMasterMkLst>
        <pc:sldLayoutChg chg="del">
          <pc:chgData name="Marcus Wilson" userId="3f4ef5d3-078e-4046-9760-7cdf8fdef8ca" providerId="ADAL" clId="{ED2D5325-399F-468D-B321-146178F35608}" dt="2025-06-19T04:56:38.729" v="21"/>
          <pc:sldLayoutMkLst>
            <pc:docMk/>
            <pc:sldMasterMk cId="2599984652" sldId="2147483906"/>
            <pc:sldLayoutMk cId="906947872" sldId="2147483907"/>
          </pc:sldLayoutMkLst>
        </pc:sldLayoutChg>
        <pc:sldLayoutChg chg="del">
          <pc:chgData name="Marcus Wilson" userId="3f4ef5d3-078e-4046-9760-7cdf8fdef8ca" providerId="ADAL" clId="{ED2D5325-399F-468D-B321-146178F35608}" dt="2025-06-19T04:56:38.729" v="21"/>
          <pc:sldLayoutMkLst>
            <pc:docMk/>
            <pc:sldMasterMk cId="2599984652" sldId="2147483906"/>
            <pc:sldLayoutMk cId="2097078181" sldId="2147483908"/>
          </pc:sldLayoutMkLst>
        </pc:sldLayoutChg>
      </pc:sldMasterChg>
      <pc:sldMasterChg chg="modSp modSldLayout">
        <pc:chgData name="Marcus Wilson" userId="3f4ef5d3-078e-4046-9760-7cdf8fdef8ca" providerId="ADAL" clId="{ED2D5325-399F-468D-B321-146178F35608}" dt="2025-06-26T04:46:52.517" v="15136"/>
        <pc:sldMasterMkLst>
          <pc:docMk/>
          <pc:sldMasterMk cId="4210530966" sldId="2147484121"/>
        </pc:sldMasterMkLst>
        <pc:spChg chg="mod">
          <ac:chgData name="Marcus Wilson" userId="3f4ef5d3-078e-4046-9760-7cdf8fdef8ca" providerId="ADAL" clId="{ED2D5325-399F-468D-B321-146178F35608}" dt="2025-06-26T04:46:52.517" v="15136"/>
          <ac:spMkLst>
            <pc:docMk/>
            <pc:sldMasterMk cId="4210530966" sldId="2147484121"/>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ac:spMk id="3"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ac:spMk id="4"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ac:spMk id="5"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ac:spMk id="6" creationId="{00000000-0000-0000-0000-000000000000}"/>
          </ac:spMkLst>
        </pc:spChg>
        <pc:picChg chg="mod">
          <ac:chgData name="Marcus Wilson" userId="3f4ef5d3-078e-4046-9760-7cdf8fdef8ca" providerId="ADAL" clId="{ED2D5325-399F-468D-B321-146178F35608}" dt="2025-06-26T04:46:52.517" v="15136"/>
          <ac:picMkLst>
            <pc:docMk/>
            <pc:sldMasterMk cId="4210530966" sldId="2147484121"/>
            <ac:picMk id="7" creationId="{2DE0575F-D0BD-775B-537B-A0DE0D8DE3A9}"/>
          </ac:picMkLst>
        </pc:picChg>
        <pc:picChg chg="mod">
          <ac:chgData name="Marcus Wilson" userId="3f4ef5d3-078e-4046-9760-7cdf8fdef8ca" providerId="ADAL" clId="{ED2D5325-399F-468D-B321-146178F35608}" dt="2025-06-26T04:46:52.517" v="15136"/>
          <ac:picMkLst>
            <pc:docMk/>
            <pc:sldMasterMk cId="4210530966" sldId="2147484121"/>
            <ac:picMk id="8" creationId="{4D2EA5E8-8B9C-B2FA-7C22-A079BD9C1D2A}"/>
          </ac:picMkLst>
        </pc:picChg>
        <pc:sldLayoutChg chg="modSp">
          <pc:chgData name="Marcus Wilson" userId="3f4ef5d3-078e-4046-9760-7cdf8fdef8ca" providerId="ADAL" clId="{ED2D5325-399F-468D-B321-146178F35608}" dt="2025-06-26T04:46:52.517" v="15136"/>
          <pc:sldLayoutMkLst>
            <pc:docMk/>
            <pc:sldMasterMk cId="4210530966" sldId="2147484121"/>
            <pc:sldLayoutMk cId="3222546946" sldId="2147484122"/>
          </pc:sldLayoutMkLst>
          <pc:spChg chg="mod">
            <ac:chgData name="Marcus Wilson" userId="3f4ef5d3-078e-4046-9760-7cdf8fdef8ca" providerId="ADAL" clId="{ED2D5325-399F-468D-B321-146178F35608}" dt="2025-06-26T04:46:52.517" v="15136"/>
            <ac:spMkLst>
              <pc:docMk/>
              <pc:sldMasterMk cId="4210530966" sldId="2147484121"/>
              <pc:sldLayoutMk cId="3222546946" sldId="2147484122"/>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222546946" sldId="2147484122"/>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2192549744" sldId="2147484124"/>
          </pc:sldLayoutMkLst>
          <pc:spChg chg="mod">
            <ac:chgData name="Marcus Wilson" userId="3f4ef5d3-078e-4046-9760-7cdf8fdef8ca" providerId="ADAL" clId="{ED2D5325-399F-468D-B321-146178F35608}" dt="2025-06-26T04:46:52.517" v="15136"/>
            <ac:spMkLst>
              <pc:docMk/>
              <pc:sldMasterMk cId="4210530966" sldId="2147484121"/>
              <pc:sldLayoutMk cId="2192549744" sldId="2147484124"/>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2192549744" sldId="2147484124"/>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3130726654" sldId="2147484125"/>
          </pc:sldLayoutMkLst>
          <pc:spChg chg="mod">
            <ac:chgData name="Marcus Wilson" userId="3f4ef5d3-078e-4046-9760-7cdf8fdef8ca" providerId="ADAL" clId="{ED2D5325-399F-468D-B321-146178F35608}" dt="2025-06-26T04:46:52.517" v="15136"/>
            <ac:spMkLst>
              <pc:docMk/>
              <pc:sldMasterMk cId="4210530966" sldId="2147484121"/>
              <pc:sldLayoutMk cId="3130726654" sldId="2147484125"/>
              <ac:spMk id="3"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130726654" sldId="2147484125"/>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311287573" sldId="2147484126"/>
          </pc:sldLayoutMkLst>
          <pc:spChg chg="mod">
            <ac:chgData name="Marcus Wilson" userId="3f4ef5d3-078e-4046-9760-7cdf8fdef8ca" providerId="ADAL" clId="{ED2D5325-399F-468D-B321-146178F35608}" dt="2025-06-26T04:46:52.517" v="15136"/>
            <ac:spMkLst>
              <pc:docMk/>
              <pc:sldMasterMk cId="4210530966" sldId="2147484121"/>
              <pc:sldLayoutMk cId="311287573" sldId="2147484126"/>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11287573" sldId="2147484126"/>
              <ac:spMk id="3"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11287573" sldId="2147484126"/>
              <ac:spMk id="4"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11287573" sldId="2147484126"/>
              <ac:spMk id="5"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11287573" sldId="2147484126"/>
              <ac:spMk id="6"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2229728867" sldId="2147484129"/>
          </pc:sldLayoutMkLst>
          <pc:spChg chg="mod">
            <ac:chgData name="Marcus Wilson" userId="3f4ef5d3-078e-4046-9760-7cdf8fdef8ca" providerId="ADAL" clId="{ED2D5325-399F-468D-B321-146178F35608}" dt="2025-06-26T04:46:52.517" v="15136"/>
            <ac:spMkLst>
              <pc:docMk/>
              <pc:sldMasterMk cId="4210530966" sldId="2147484121"/>
              <pc:sldLayoutMk cId="2229728867" sldId="2147484129"/>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2229728867" sldId="2147484129"/>
              <ac:spMk id="3"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2229728867" sldId="2147484129"/>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3994441688" sldId="2147484130"/>
          </pc:sldLayoutMkLst>
          <pc:spChg chg="mod">
            <ac:chgData name="Marcus Wilson" userId="3f4ef5d3-078e-4046-9760-7cdf8fdef8ca" providerId="ADAL" clId="{ED2D5325-399F-468D-B321-146178F35608}" dt="2025-06-26T04:46:52.517" v="15136"/>
            <ac:spMkLst>
              <pc:docMk/>
              <pc:sldMasterMk cId="4210530966" sldId="2147484121"/>
              <pc:sldLayoutMk cId="3994441688" sldId="2147484130"/>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994441688" sldId="2147484130"/>
              <ac:spMk id="3"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3994441688" sldId="2147484130"/>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4210530966" sldId="2147484121"/>
            <pc:sldLayoutMk cId="1924898018" sldId="2147484132"/>
          </pc:sldLayoutMkLst>
          <pc:spChg chg="mod">
            <ac:chgData name="Marcus Wilson" userId="3f4ef5d3-078e-4046-9760-7cdf8fdef8ca" providerId="ADAL" clId="{ED2D5325-399F-468D-B321-146178F35608}" dt="2025-06-26T04:46:52.517" v="15136"/>
            <ac:spMkLst>
              <pc:docMk/>
              <pc:sldMasterMk cId="4210530966" sldId="2147484121"/>
              <pc:sldLayoutMk cId="1924898018" sldId="2147484132"/>
              <ac:spMk id="2" creationId="{00000000-0000-0000-0000-000000000000}"/>
            </ac:spMkLst>
          </pc:spChg>
          <pc:spChg chg="mod">
            <ac:chgData name="Marcus Wilson" userId="3f4ef5d3-078e-4046-9760-7cdf8fdef8ca" providerId="ADAL" clId="{ED2D5325-399F-468D-B321-146178F35608}" dt="2025-06-26T04:46:52.517" v="15136"/>
            <ac:spMkLst>
              <pc:docMk/>
              <pc:sldMasterMk cId="4210530966" sldId="2147484121"/>
              <pc:sldLayoutMk cId="1924898018" sldId="2147484132"/>
              <ac:spMk id="3" creationId="{00000000-0000-0000-0000-000000000000}"/>
            </ac:spMkLst>
          </pc:spChg>
        </pc:sldLayoutChg>
      </pc:sldMasterChg>
      <pc:sldMasterChg chg="del delSldLayout">
        <pc:chgData name="Marcus Wilson" userId="3f4ef5d3-078e-4046-9760-7cdf8fdef8ca" providerId="ADAL" clId="{ED2D5325-399F-468D-B321-146178F35608}" dt="2025-06-22T23:44:32.805" v="3140" actId="2696"/>
        <pc:sldMasterMkLst>
          <pc:docMk/>
          <pc:sldMasterMk cId="1902729376" sldId="2147484145"/>
        </pc:sldMasterMkLst>
        <pc:sldLayoutChg chg="del">
          <pc:chgData name="Marcus Wilson" userId="3f4ef5d3-078e-4046-9760-7cdf8fdef8ca" providerId="ADAL" clId="{ED2D5325-399F-468D-B321-146178F35608}" dt="2025-06-22T23:44:32.805" v="3140" actId="2696"/>
          <pc:sldLayoutMkLst>
            <pc:docMk/>
            <pc:sldMasterMk cId="1902729376" sldId="2147484145"/>
            <pc:sldLayoutMk cId="1893525107" sldId="2147484146"/>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2215528743" sldId="2147484147"/>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765043345" sldId="2147484148"/>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317788017" sldId="2147484149"/>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527205072" sldId="2147484150"/>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1249533870" sldId="2147484151"/>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335209040" sldId="2147484152"/>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2982989933" sldId="2147484153"/>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847781801" sldId="2147484154"/>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431305213" sldId="2147484155"/>
          </pc:sldLayoutMkLst>
        </pc:sldLayoutChg>
        <pc:sldLayoutChg chg="del">
          <pc:chgData name="Marcus Wilson" userId="3f4ef5d3-078e-4046-9760-7cdf8fdef8ca" providerId="ADAL" clId="{ED2D5325-399F-468D-B321-146178F35608}" dt="2025-06-22T23:44:32.805" v="3140" actId="2696"/>
          <pc:sldLayoutMkLst>
            <pc:docMk/>
            <pc:sldMasterMk cId="1902729376" sldId="2147484145"/>
            <pc:sldLayoutMk cId="3136129506" sldId="2147484156"/>
          </pc:sldLayoutMkLst>
        </pc:sldLayoutChg>
      </pc:sldMasterChg>
      <pc:sldMasterChg chg="modSp modSldLayout">
        <pc:chgData name="Marcus Wilson" userId="3f4ef5d3-078e-4046-9760-7cdf8fdef8ca" providerId="ADAL" clId="{ED2D5325-399F-468D-B321-146178F35608}" dt="2025-06-26T04:46:52.517" v="15136"/>
        <pc:sldMasterMkLst>
          <pc:docMk/>
          <pc:sldMasterMk cId="1615523724" sldId="2147484157"/>
        </pc:sldMasterMkLst>
        <pc:spChg chg="mod">
          <ac:chgData name="Marcus Wilson" userId="3f4ef5d3-078e-4046-9760-7cdf8fdef8ca" providerId="ADAL" clId="{ED2D5325-399F-468D-B321-146178F35608}" dt="2025-06-26T04:46:52.517" v="15136"/>
          <ac:spMkLst>
            <pc:docMk/>
            <pc:sldMasterMk cId="1615523724" sldId="2147484157"/>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ac:spMk id="3"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ac:spMk id="4"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ac:spMk id="5"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ac:spMk id="6"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ac:spMk id="7" creationId="{F71070BC-ED8B-11E0-38B5-1DD82B4C31DA}"/>
          </ac:spMkLst>
        </pc:spChg>
        <pc:picChg chg="mod">
          <ac:chgData name="Marcus Wilson" userId="3f4ef5d3-078e-4046-9760-7cdf8fdef8ca" providerId="ADAL" clId="{ED2D5325-399F-468D-B321-146178F35608}" dt="2025-06-26T04:46:52.517" v="15136"/>
          <ac:picMkLst>
            <pc:docMk/>
            <pc:sldMasterMk cId="1615523724" sldId="2147484157"/>
            <ac:picMk id="8" creationId="{E902D9D9-77F5-64CD-2312-2C25038958B6}"/>
          </ac:picMkLst>
        </pc:picChg>
        <pc:picChg chg="mod">
          <ac:chgData name="Marcus Wilson" userId="3f4ef5d3-078e-4046-9760-7cdf8fdef8ca" providerId="ADAL" clId="{ED2D5325-399F-468D-B321-146178F35608}" dt="2025-06-26T04:46:52.517" v="15136"/>
          <ac:picMkLst>
            <pc:docMk/>
            <pc:sldMasterMk cId="1615523724" sldId="2147484157"/>
            <ac:picMk id="9" creationId="{9AA8FEB4-B542-D866-011B-24BD1DBA2E87}"/>
          </ac:picMkLst>
        </pc:picChg>
        <pc:sldLayoutChg chg="modSp">
          <pc:chgData name="Marcus Wilson" userId="3f4ef5d3-078e-4046-9760-7cdf8fdef8ca" providerId="ADAL" clId="{ED2D5325-399F-468D-B321-146178F35608}" dt="2025-06-26T04:46:52.517" v="15136"/>
          <pc:sldLayoutMkLst>
            <pc:docMk/>
            <pc:sldMasterMk cId="1615523724" sldId="2147484157"/>
            <pc:sldLayoutMk cId="1707540842" sldId="2147484158"/>
          </pc:sldLayoutMkLst>
          <pc:spChg chg="mod">
            <ac:chgData name="Marcus Wilson" userId="3f4ef5d3-078e-4046-9760-7cdf8fdef8ca" providerId="ADAL" clId="{ED2D5325-399F-468D-B321-146178F35608}" dt="2025-06-26T04:46:52.517" v="15136"/>
            <ac:spMkLst>
              <pc:docMk/>
              <pc:sldMasterMk cId="1615523724" sldId="2147484157"/>
              <pc:sldLayoutMk cId="1707540842" sldId="2147484158"/>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1707540842" sldId="2147484158"/>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2799302597" sldId="2147484160"/>
          </pc:sldLayoutMkLst>
          <pc:spChg chg="mod">
            <ac:chgData name="Marcus Wilson" userId="3f4ef5d3-078e-4046-9760-7cdf8fdef8ca" providerId="ADAL" clId="{ED2D5325-399F-468D-B321-146178F35608}" dt="2025-06-26T04:46:52.517" v="15136"/>
            <ac:spMkLst>
              <pc:docMk/>
              <pc:sldMasterMk cId="1615523724" sldId="2147484157"/>
              <pc:sldLayoutMk cId="2799302597" sldId="2147484160"/>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799302597" sldId="2147484160"/>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3313849827" sldId="2147484161"/>
          </pc:sldLayoutMkLst>
          <pc:spChg chg="mod">
            <ac:chgData name="Marcus Wilson" userId="3f4ef5d3-078e-4046-9760-7cdf8fdef8ca" providerId="ADAL" clId="{ED2D5325-399F-468D-B321-146178F35608}" dt="2025-06-26T04:46:52.517" v="15136"/>
            <ac:spMkLst>
              <pc:docMk/>
              <pc:sldMasterMk cId="1615523724" sldId="2147484157"/>
              <pc:sldLayoutMk cId="3313849827" sldId="2147484161"/>
              <ac:spMk id="3"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3313849827" sldId="2147484161"/>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2888995373" sldId="2147484162"/>
          </pc:sldLayoutMkLst>
          <pc:spChg chg="mod">
            <ac:chgData name="Marcus Wilson" userId="3f4ef5d3-078e-4046-9760-7cdf8fdef8ca" providerId="ADAL" clId="{ED2D5325-399F-468D-B321-146178F35608}" dt="2025-06-26T04:46:52.517" v="15136"/>
            <ac:spMkLst>
              <pc:docMk/>
              <pc:sldMasterMk cId="1615523724" sldId="2147484157"/>
              <pc:sldLayoutMk cId="2888995373" sldId="2147484162"/>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888995373" sldId="2147484162"/>
              <ac:spMk id="3"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888995373" sldId="2147484162"/>
              <ac:spMk id="4"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888995373" sldId="2147484162"/>
              <ac:spMk id="5"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888995373" sldId="2147484162"/>
              <ac:spMk id="6"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2910684844" sldId="2147484165"/>
          </pc:sldLayoutMkLst>
          <pc:spChg chg="mod">
            <ac:chgData name="Marcus Wilson" userId="3f4ef5d3-078e-4046-9760-7cdf8fdef8ca" providerId="ADAL" clId="{ED2D5325-399F-468D-B321-146178F35608}" dt="2025-06-26T04:46:52.517" v="15136"/>
            <ac:spMkLst>
              <pc:docMk/>
              <pc:sldMasterMk cId="1615523724" sldId="2147484157"/>
              <pc:sldLayoutMk cId="2910684844" sldId="2147484165"/>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910684844" sldId="2147484165"/>
              <ac:spMk id="3"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2910684844" sldId="2147484165"/>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1802196119" sldId="2147484166"/>
          </pc:sldLayoutMkLst>
          <pc:spChg chg="mod">
            <ac:chgData name="Marcus Wilson" userId="3f4ef5d3-078e-4046-9760-7cdf8fdef8ca" providerId="ADAL" clId="{ED2D5325-399F-468D-B321-146178F35608}" dt="2025-06-26T04:46:52.517" v="15136"/>
            <ac:spMkLst>
              <pc:docMk/>
              <pc:sldMasterMk cId="1615523724" sldId="2147484157"/>
              <pc:sldLayoutMk cId="1802196119" sldId="2147484166"/>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1802196119" sldId="2147484166"/>
              <ac:spMk id="3"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1802196119" sldId="2147484166"/>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1615523724" sldId="2147484157"/>
            <pc:sldLayoutMk cId="421103520" sldId="2147484168"/>
          </pc:sldLayoutMkLst>
          <pc:spChg chg="mod">
            <ac:chgData name="Marcus Wilson" userId="3f4ef5d3-078e-4046-9760-7cdf8fdef8ca" providerId="ADAL" clId="{ED2D5325-399F-468D-B321-146178F35608}" dt="2025-06-26T04:46:52.517" v="15136"/>
            <ac:spMkLst>
              <pc:docMk/>
              <pc:sldMasterMk cId="1615523724" sldId="2147484157"/>
              <pc:sldLayoutMk cId="421103520" sldId="2147484168"/>
              <ac:spMk id="2" creationId="{00000000-0000-0000-0000-000000000000}"/>
            </ac:spMkLst>
          </pc:spChg>
          <pc:spChg chg="mod">
            <ac:chgData name="Marcus Wilson" userId="3f4ef5d3-078e-4046-9760-7cdf8fdef8ca" providerId="ADAL" clId="{ED2D5325-399F-468D-B321-146178F35608}" dt="2025-06-26T04:46:52.517" v="15136"/>
            <ac:spMkLst>
              <pc:docMk/>
              <pc:sldMasterMk cId="1615523724" sldId="2147484157"/>
              <pc:sldLayoutMk cId="421103520" sldId="2147484168"/>
              <ac:spMk id="3" creationId="{00000000-0000-0000-0000-000000000000}"/>
            </ac:spMkLst>
          </pc:spChg>
        </pc:sldLayoutChg>
      </pc:sldMasterChg>
      <pc:sldMasterChg chg="modSp modSldLayout">
        <pc:chgData name="Marcus Wilson" userId="3f4ef5d3-078e-4046-9760-7cdf8fdef8ca" providerId="ADAL" clId="{ED2D5325-399F-468D-B321-146178F35608}" dt="2025-06-26T04:46:52.517" v="15136"/>
        <pc:sldMasterMkLst>
          <pc:docMk/>
          <pc:sldMasterMk cId="2745479905" sldId="2147484182"/>
        </pc:sldMasterMkLst>
        <pc:spChg chg="mod">
          <ac:chgData name="Marcus Wilson" userId="3f4ef5d3-078e-4046-9760-7cdf8fdef8ca" providerId="ADAL" clId="{ED2D5325-399F-468D-B321-146178F35608}" dt="2025-06-26T04:46:52.517" v="15136"/>
          <ac:spMkLst>
            <pc:docMk/>
            <pc:sldMasterMk cId="2745479905" sldId="2147484182"/>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ac:spMk id="3"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ac:spMk id="4"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ac:spMk id="5"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ac:spMk id="6" creationId="{00000000-0000-0000-0000-000000000000}"/>
          </ac:spMkLst>
        </pc:spChg>
        <pc:picChg chg="mod">
          <ac:chgData name="Marcus Wilson" userId="3f4ef5d3-078e-4046-9760-7cdf8fdef8ca" providerId="ADAL" clId="{ED2D5325-399F-468D-B321-146178F35608}" dt="2025-06-26T04:46:52.517" v="15136"/>
          <ac:picMkLst>
            <pc:docMk/>
            <pc:sldMasterMk cId="2745479905" sldId="2147484182"/>
            <ac:picMk id="7" creationId="{EF5AC0F2-3079-6A36-7EBE-736193D16DC5}"/>
          </ac:picMkLst>
        </pc:picChg>
        <pc:picChg chg="mod">
          <ac:chgData name="Marcus Wilson" userId="3f4ef5d3-078e-4046-9760-7cdf8fdef8ca" providerId="ADAL" clId="{ED2D5325-399F-468D-B321-146178F35608}" dt="2025-06-26T04:46:52.517" v="15136"/>
          <ac:picMkLst>
            <pc:docMk/>
            <pc:sldMasterMk cId="2745479905" sldId="2147484182"/>
            <ac:picMk id="8" creationId="{111B1E7C-7B4F-2E15-1DD1-56EC27A1886C}"/>
          </ac:picMkLst>
        </pc:picChg>
        <pc:picChg chg="mod">
          <ac:chgData name="Marcus Wilson" userId="3f4ef5d3-078e-4046-9760-7cdf8fdef8ca" providerId="ADAL" clId="{ED2D5325-399F-468D-B321-146178F35608}" dt="2025-06-26T04:46:52.517" v="15136"/>
          <ac:picMkLst>
            <pc:docMk/>
            <pc:sldMasterMk cId="2745479905" sldId="2147484182"/>
            <ac:picMk id="9" creationId="{D7CB2986-BB39-6845-3798-1EAEEF8CC616}"/>
          </ac:picMkLst>
        </pc:picChg>
        <pc:sldLayoutChg chg="modSp">
          <pc:chgData name="Marcus Wilson" userId="3f4ef5d3-078e-4046-9760-7cdf8fdef8ca" providerId="ADAL" clId="{ED2D5325-399F-468D-B321-146178F35608}" dt="2025-06-26T04:46:52.517" v="15136"/>
          <pc:sldLayoutMkLst>
            <pc:docMk/>
            <pc:sldMasterMk cId="2745479905" sldId="2147484182"/>
            <pc:sldLayoutMk cId="3454976258" sldId="2147484183"/>
          </pc:sldLayoutMkLst>
          <pc:spChg chg="mod">
            <ac:chgData name="Marcus Wilson" userId="3f4ef5d3-078e-4046-9760-7cdf8fdef8ca" providerId="ADAL" clId="{ED2D5325-399F-468D-B321-146178F35608}" dt="2025-06-26T04:46:52.517" v="15136"/>
            <ac:spMkLst>
              <pc:docMk/>
              <pc:sldMasterMk cId="2745479905" sldId="2147484182"/>
              <pc:sldLayoutMk cId="3454976258" sldId="2147484183"/>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3454976258" sldId="2147484183"/>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4108126778" sldId="2147484185"/>
          </pc:sldLayoutMkLst>
          <pc:spChg chg="mod">
            <ac:chgData name="Marcus Wilson" userId="3f4ef5d3-078e-4046-9760-7cdf8fdef8ca" providerId="ADAL" clId="{ED2D5325-399F-468D-B321-146178F35608}" dt="2025-06-26T04:46:52.517" v="15136"/>
            <ac:spMkLst>
              <pc:docMk/>
              <pc:sldMasterMk cId="2745479905" sldId="2147484182"/>
              <pc:sldLayoutMk cId="4108126778" sldId="2147484185"/>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4108126778" sldId="2147484185"/>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2537656105" sldId="2147484186"/>
          </pc:sldLayoutMkLst>
          <pc:spChg chg="mod">
            <ac:chgData name="Marcus Wilson" userId="3f4ef5d3-078e-4046-9760-7cdf8fdef8ca" providerId="ADAL" clId="{ED2D5325-399F-468D-B321-146178F35608}" dt="2025-06-26T04:46:52.517" v="15136"/>
            <ac:spMkLst>
              <pc:docMk/>
              <pc:sldMasterMk cId="2745479905" sldId="2147484182"/>
              <pc:sldLayoutMk cId="2537656105" sldId="2147484186"/>
              <ac:spMk id="3"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537656105" sldId="2147484186"/>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2099797035" sldId="2147484187"/>
          </pc:sldLayoutMkLst>
          <pc:spChg chg="mod">
            <ac:chgData name="Marcus Wilson" userId="3f4ef5d3-078e-4046-9760-7cdf8fdef8ca" providerId="ADAL" clId="{ED2D5325-399F-468D-B321-146178F35608}" dt="2025-06-26T04:46:52.517" v="15136"/>
            <ac:spMkLst>
              <pc:docMk/>
              <pc:sldMasterMk cId="2745479905" sldId="2147484182"/>
              <pc:sldLayoutMk cId="2099797035" sldId="2147484187"/>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099797035" sldId="2147484187"/>
              <ac:spMk id="3"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099797035" sldId="2147484187"/>
              <ac:spMk id="4"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099797035" sldId="2147484187"/>
              <ac:spMk id="5"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099797035" sldId="2147484187"/>
              <ac:spMk id="6"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3860221702" sldId="2147484190"/>
          </pc:sldLayoutMkLst>
          <pc:spChg chg="mod">
            <ac:chgData name="Marcus Wilson" userId="3f4ef5d3-078e-4046-9760-7cdf8fdef8ca" providerId="ADAL" clId="{ED2D5325-399F-468D-B321-146178F35608}" dt="2025-06-26T04:46:52.517" v="15136"/>
            <ac:spMkLst>
              <pc:docMk/>
              <pc:sldMasterMk cId="2745479905" sldId="2147484182"/>
              <pc:sldLayoutMk cId="3860221702" sldId="2147484190"/>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3860221702" sldId="2147484190"/>
              <ac:spMk id="3"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3860221702" sldId="2147484190"/>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3926501294" sldId="2147484191"/>
          </pc:sldLayoutMkLst>
          <pc:spChg chg="mod">
            <ac:chgData name="Marcus Wilson" userId="3f4ef5d3-078e-4046-9760-7cdf8fdef8ca" providerId="ADAL" clId="{ED2D5325-399F-468D-B321-146178F35608}" dt="2025-06-26T04:46:52.517" v="15136"/>
            <ac:spMkLst>
              <pc:docMk/>
              <pc:sldMasterMk cId="2745479905" sldId="2147484182"/>
              <pc:sldLayoutMk cId="3926501294" sldId="2147484191"/>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3926501294" sldId="2147484191"/>
              <ac:spMk id="3"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3926501294" sldId="2147484191"/>
              <ac:spMk id="4"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2587571679" sldId="2147484193"/>
          </pc:sldLayoutMkLst>
          <pc:spChg chg="mod">
            <ac:chgData name="Marcus Wilson" userId="3f4ef5d3-078e-4046-9760-7cdf8fdef8ca" providerId="ADAL" clId="{ED2D5325-399F-468D-B321-146178F35608}" dt="2025-06-26T04:46:52.517" v="15136"/>
            <ac:spMkLst>
              <pc:docMk/>
              <pc:sldMasterMk cId="2745479905" sldId="2147484182"/>
              <pc:sldLayoutMk cId="2587571679" sldId="2147484193"/>
              <ac:spMk id="2"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2587571679" sldId="2147484193"/>
              <ac:spMk id="3" creationId="{00000000-0000-0000-0000-000000000000}"/>
            </ac:spMkLst>
          </pc:spChg>
        </pc:sldLayoutChg>
        <pc:sldLayoutChg chg="modSp">
          <pc:chgData name="Marcus Wilson" userId="3f4ef5d3-078e-4046-9760-7cdf8fdef8ca" providerId="ADAL" clId="{ED2D5325-399F-468D-B321-146178F35608}" dt="2025-06-26T04:46:52.517" v="15136"/>
          <pc:sldLayoutMkLst>
            <pc:docMk/>
            <pc:sldMasterMk cId="2745479905" sldId="2147484182"/>
            <pc:sldLayoutMk cId="1724583693" sldId="2147484194"/>
          </pc:sldLayoutMkLst>
          <pc:spChg chg="mod">
            <ac:chgData name="Marcus Wilson" userId="3f4ef5d3-078e-4046-9760-7cdf8fdef8ca" providerId="ADAL" clId="{ED2D5325-399F-468D-B321-146178F35608}" dt="2025-06-26T04:46:52.517" v="15136"/>
            <ac:spMkLst>
              <pc:docMk/>
              <pc:sldMasterMk cId="2745479905" sldId="2147484182"/>
              <pc:sldLayoutMk cId="1724583693" sldId="2147484194"/>
              <ac:spMk id="4" creationId="{00000000-0000-0000-0000-000000000000}"/>
            </ac:spMkLst>
          </pc:spChg>
          <pc:spChg chg="mod">
            <ac:chgData name="Marcus Wilson" userId="3f4ef5d3-078e-4046-9760-7cdf8fdef8ca" providerId="ADAL" clId="{ED2D5325-399F-468D-B321-146178F35608}" dt="2025-06-26T04:46:52.517" v="15136"/>
            <ac:spMkLst>
              <pc:docMk/>
              <pc:sldMasterMk cId="2745479905" sldId="2147484182"/>
              <pc:sldLayoutMk cId="1724583693" sldId="2147484194"/>
              <ac:spMk id="7" creationId="{00000000-0000-0000-0000-000000000000}"/>
            </ac:spMkLst>
          </pc:spChg>
        </pc:sldLayoutChg>
      </pc:sldMasterChg>
      <pc:sldMasterChg chg="addSp">
        <pc:chgData name="Marcus Wilson" userId="3f4ef5d3-078e-4046-9760-7cdf8fdef8ca" providerId="ADAL" clId="{ED2D5325-399F-468D-B321-146178F35608}" dt="2025-06-26T04:46:52.517" v="15136"/>
        <pc:sldMasterMkLst>
          <pc:docMk/>
          <pc:sldMasterMk cId="563407826" sldId="2147484195"/>
        </pc:sldMasterMkLst>
        <pc:picChg chg="add">
          <ac:chgData name="Marcus Wilson" userId="3f4ef5d3-078e-4046-9760-7cdf8fdef8ca" providerId="ADAL" clId="{ED2D5325-399F-468D-B321-146178F35608}" dt="2025-06-26T04:46:52.517" v="15136"/>
          <ac:picMkLst>
            <pc:docMk/>
            <pc:sldMasterMk cId="563407826" sldId="2147484195"/>
            <ac:picMk id="7" creationId="{EBC4EE9C-FE50-1075-8063-28C36742151E}"/>
          </ac:picMkLst>
        </pc:picChg>
        <pc:picChg chg="add">
          <ac:chgData name="Marcus Wilson" userId="3f4ef5d3-078e-4046-9760-7cdf8fdef8ca" providerId="ADAL" clId="{ED2D5325-399F-468D-B321-146178F35608}" dt="2025-06-26T04:46:52.517" v="15136"/>
          <ac:picMkLst>
            <pc:docMk/>
            <pc:sldMasterMk cId="563407826" sldId="2147484195"/>
            <ac:picMk id="8" creationId="{F153A07D-7BCF-3D9E-497D-5A37DDF0F259}"/>
          </ac:picMkLst>
        </pc:picChg>
        <pc:picChg chg="add">
          <ac:chgData name="Marcus Wilson" userId="3f4ef5d3-078e-4046-9760-7cdf8fdef8ca" providerId="ADAL" clId="{ED2D5325-399F-468D-B321-146178F35608}" dt="2025-06-26T04:46:52.517" v="15136"/>
          <ac:picMkLst>
            <pc:docMk/>
            <pc:sldMasterMk cId="563407826" sldId="2147484195"/>
            <ac:picMk id="9" creationId="{8F494FA7-0E34-F87F-038F-84DE05F0AD5C}"/>
          </ac:picMkLst>
        </pc:picChg>
      </pc:sldMasterChg>
      <pc:sldMasterChg chg="del delSldLayout">
        <pc:chgData name="Marcus Wilson" userId="3f4ef5d3-078e-4046-9760-7cdf8fdef8ca" providerId="ADAL" clId="{ED2D5325-399F-468D-B321-146178F35608}" dt="2025-06-19T04:56:38.729" v="21"/>
        <pc:sldMasterMkLst>
          <pc:docMk/>
          <pc:sldMasterMk cId="2732822802" sldId="2147484195"/>
        </pc:sldMasterMkLst>
        <pc:sldLayoutChg chg="del">
          <pc:chgData name="Marcus Wilson" userId="3f4ef5d3-078e-4046-9760-7cdf8fdef8ca" providerId="ADAL" clId="{ED2D5325-399F-468D-B321-146178F35608}" dt="2025-06-19T04:56:38.729" v="21"/>
          <pc:sldLayoutMkLst>
            <pc:docMk/>
            <pc:sldMasterMk cId="2732822802" sldId="2147484195"/>
            <pc:sldLayoutMk cId="3093890416" sldId="2147484196"/>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3842633159" sldId="2147484197"/>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2602962488" sldId="2147484198"/>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3060110532" sldId="2147484199"/>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704879757" sldId="2147484200"/>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1123500402" sldId="2147484201"/>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3847706962" sldId="2147484202"/>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2180082946" sldId="2147484203"/>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2578130071" sldId="2147484204"/>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3079920132" sldId="2147484205"/>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3429511508" sldId="2147484206"/>
          </pc:sldLayoutMkLst>
        </pc:sldLayoutChg>
        <pc:sldLayoutChg chg="del">
          <pc:chgData name="Marcus Wilson" userId="3f4ef5d3-078e-4046-9760-7cdf8fdef8ca" providerId="ADAL" clId="{ED2D5325-399F-468D-B321-146178F35608}" dt="2025-06-19T04:56:38.729" v="21"/>
          <pc:sldLayoutMkLst>
            <pc:docMk/>
            <pc:sldMasterMk cId="2732822802" sldId="2147484195"/>
            <pc:sldLayoutMk cId="1503644824" sldId="2147484207"/>
          </pc:sldLayoutMkLst>
        </pc:sldLayoutChg>
      </pc:sldMasterChg>
      <pc:sldMasterChg chg="addSp">
        <pc:chgData name="Marcus Wilson" userId="3f4ef5d3-078e-4046-9760-7cdf8fdef8ca" providerId="ADAL" clId="{ED2D5325-399F-468D-B321-146178F35608}" dt="2025-06-26T04:46:52.517" v="15136"/>
        <pc:sldMasterMkLst>
          <pc:docMk/>
          <pc:sldMasterMk cId="3941311947" sldId="2147484207"/>
        </pc:sldMasterMkLst>
        <pc:spChg chg="add">
          <ac:chgData name="Marcus Wilson" userId="3f4ef5d3-078e-4046-9760-7cdf8fdef8ca" providerId="ADAL" clId="{ED2D5325-399F-468D-B321-146178F35608}" dt="2025-06-26T04:46:52.517" v="15136"/>
          <ac:spMkLst>
            <pc:docMk/>
            <pc:sldMasterMk cId="3941311947" sldId="2147484207"/>
            <ac:spMk id="7" creationId="{60335D48-73CA-C1B5-6B63-055F948045A1}"/>
          </ac:spMkLst>
        </pc:spChg>
        <pc:picChg chg="add">
          <ac:chgData name="Marcus Wilson" userId="3f4ef5d3-078e-4046-9760-7cdf8fdef8ca" providerId="ADAL" clId="{ED2D5325-399F-468D-B321-146178F35608}" dt="2025-06-26T04:46:52.517" v="15136"/>
          <ac:picMkLst>
            <pc:docMk/>
            <pc:sldMasterMk cId="3941311947" sldId="2147484207"/>
            <ac:picMk id="8" creationId="{02C06E1E-B0D6-1DFA-8270-EEEC349D50D0}"/>
          </ac:picMkLst>
        </pc:picChg>
        <pc:picChg chg="add">
          <ac:chgData name="Marcus Wilson" userId="3f4ef5d3-078e-4046-9760-7cdf8fdef8ca" providerId="ADAL" clId="{ED2D5325-399F-468D-B321-146178F35608}" dt="2025-06-26T04:46:52.517" v="15136"/>
          <ac:picMkLst>
            <pc:docMk/>
            <pc:sldMasterMk cId="3941311947" sldId="2147484207"/>
            <ac:picMk id="9" creationId="{9CB20396-64DC-CA1A-52B5-4AFFF6510D40}"/>
          </ac:picMkLst>
        </pc:picChg>
      </pc:sldMasterChg>
      <pc:sldMasterChg chg="del delSldLayout">
        <pc:chgData name="Marcus Wilson" userId="3f4ef5d3-078e-4046-9760-7cdf8fdef8ca" providerId="ADAL" clId="{ED2D5325-399F-468D-B321-146178F35608}" dt="2025-06-19T04:56:38.729" v="21"/>
        <pc:sldMasterMkLst>
          <pc:docMk/>
          <pc:sldMasterMk cId="1675234563" sldId="2147484208"/>
        </pc:sldMasterMkLst>
        <pc:sldLayoutChg chg="del">
          <pc:chgData name="Marcus Wilson" userId="3f4ef5d3-078e-4046-9760-7cdf8fdef8ca" providerId="ADAL" clId="{ED2D5325-399F-468D-B321-146178F35608}" dt="2025-06-19T04:56:38.729" v="21"/>
          <pc:sldLayoutMkLst>
            <pc:docMk/>
            <pc:sldMasterMk cId="1675234563" sldId="2147484208"/>
            <pc:sldLayoutMk cId="614792168" sldId="2147484209"/>
          </pc:sldLayoutMkLst>
        </pc:sldLayoutChg>
        <pc:sldLayoutChg chg="del">
          <pc:chgData name="Marcus Wilson" userId="3f4ef5d3-078e-4046-9760-7cdf8fdef8ca" providerId="ADAL" clId="{ED2D5325-399F-468D-B321-146178F35608}" dt="2025-06-19T04:56:38.729" v="21"/>
          <pc:sldLayoutMkLst>
            <pc:docMk/>
            <pc:sldMasterMk cId="1675234563" sldId="2147484208"/>
            <pc:sldLayoutMk cId="3838472175" sldId="2147484210"/>
          </pc:sldLayoutMkLst>
        </pc:sldLayoutChg>
      </pc:sldMasterChg>
      <pc:sldMasterChg chg="del delSldLayout">
        <pc:chgData name="Marcus Wilson" userId="3f4ef5d3-078e-4046-9760-7cdf8fdef8ca" providerId="ADAL" clId="{ED2D5325-399F-468D-B321-146178F35608}" dt="2025-06-19T04:56:38.729" v="21"/>
        <pc:sldMasterMkLst>
          <pc:docMk/>
          <pc:sldMasterMk cId="323790808" sldId="2147484211"/>
        </pc:sldMasterMkLst>
        <pc:sldLayoutChg chg="del">
          <pc:chgData name="Marcus Wilson" userId="3f4ef5d3-078e-4046-9760-7cdf8fdef8ca" providerId="ADAL" clId="{ED2D5325-399F-468D-B321-146178F35608}" dt="2025-06-19T04:56:38.729" v="21"/>
          <pc:sldLayoutMkLst>
            <pc:docMk/>
            <pc:sldMasterMk cId="323790808" sldId="2147484211"/>
            <pc:sldLayoutMk cId="1313340278" sldId="2147484212"/>
          </pc:sldLayoutMkLst>
        </pc:sldLayoutChg>
        <pc:sldLayoutChg chg="del">
          <pc:chgData name="Marcus Wilson" userId="3f4ef5d3-078e-4046-9760-7cdf8fdef8ca" providerId="ADAL" clId="{ED2D5325-399F-468D-B321-146178F35608}" dt="2025-06-19T04:56:38.729" v="21"/>
          <pc:sldLayoutMkLst>
            <pc:docMk/>
            <pc:sldMasterMk cId="323790808" sldId="2147484211"/>
            <pc:sldLayoutMk cId="4190457322" sldId="2147484213"/>
          </pc:sldLayoutMkLst>
        </pc:sldLayoutChg>
      </pc:sldMasterChg>
      <pc:sldMasterChg chg="del delSldLayout">
        <pc:chgData name="Marcus Wilson" userId="3f4ef5d3-078e-4046-9760-7cdf8fdef8ca" providerId="ADAL" clId="{ED2D5325-399F-468D-B321-146178F35608}" dt="2025-06-19T04:56:38.729" v="21"/>
        <pc:sldMasterMkLst>
          <pc:docMk/>
          <pc:sldMasterMk cId="135968697" sldId="2147484214"/>
        </pc:sldMasterMkLst>
        <pc:sldLayoutChg chg="del">
          <pc:chgData name="Marcus Wilson" userId="3f4ef5d3-078e-4046-9760-7cdf8fdef8ca" providerId="ADAL" clId="{ED2D5325-399F-468D-B321-146178F35608}" dt="2025-06-19T04:56:38.729" v="21"/>
          <pc:sldLayoutMkLst>
            <pc:docMk/>
            <pc:sldMasterMk cId="135968697" sldId="2147484214"/>
            <pc:sldLayoutMk cId="3687375411" sldId="2147484215"/>
          </pc:sldLayoutMkLst>
        </pc:sldLayoutChg>
        <pc:sldLayoutChg chg="del">
          <pc:chgData name="Marcus Wilson" userId="3f4ef5d3-078e-4046-9760-7cdf8fdef8ca" providerId="ADAL" clId="{ED2D5325-399F-468D-B321-146178F35608}" dt="2025-06-19T04:56:38.729" v="21"/>
          <pc:sldLayoutMkLst>
            <pc:docMk/>
            <pc:sldMasterMk cId="135968697" sldId="2147484214"/>
            <pc:sldLayoutMk cId="3644432681" sldId="2147484216"/>
          </pc:sldLayoutMkLst>
        </pc:sldLayoutChg>
      </pc:sldMasterChg>
      <pc:sldMasterChg chg="del delSldLayout">
        <pc:chgData name="Marcus Wilson" userId="3f4ef5d3-078e-4046-9760-7cdf8fdef8ca" providerId="ADAL" clId="{ED2D5325-399F-468D-B321-146178F35608}" dt="2025-06-19T04:56:38.729" v="21"/>
        <pc:sldMasterMkLst>
          <pc:docMk/>
          <pc:sldMasterMk cId="106537037" sldId="2147484217"/>
        </pc:sldMasterMkLst>
        <pc:sldLayoutChg chg="del">
          <pc:chgData name="Marcus Wilson" userId="3f4ef5d3-078e-4046-9760-7cdf8fdef8ca" providerId="ADAL" clId="{ED2D5325-399F-468D-B321-146178F35608}" dt="2025-06-19T04:56:38.729" v="21"/>
          <pc:sldLayoutMkLst>
            <pc:docMk/>
            <pc:sldMasterMk cId="106537037" sldId="2147484217"/>
            <pc:sldLayoutMk cId="1370916474" sldId="2147484218"/>
          </pc:sldLayoutMkLst>
        </pc:sldLayoutChg>
        <pc:sldLayoutChg chg="del">
          <pc:chgData name="Marcus Wilson" userId="3f4ef5d3-078e-4046-9760-7cdf8fdef8ca" providerId="ADAL" clId="{ED2D5325-399F-468D-B321-146178F35608}" dt="2025-06-19T04:56:38.729" v="21"/>
          <pc:sldLayoutMkLst>
            <pc:docMk/>
            <pc:sldMasterMk cId="106537037" sldId="2147484217"/>
            <pc:sldLayoutMk cId="3012650244" sldId="2147484219"/>
          </pc:sldLayoutMkLst>
        </pc:sldLayoutChg>
      </pc:sldMasterChg>
      <pc:sldMasterChg chg="addSp">
        <pc:chgData name="Marcus Wilson" userId="3f4ef5d3-078e-4046-9760-7cdf8fdef8ca" providerId="ADAL" clId="{ED2D5325-399F-468D-B321-146178F35608}" dt="2025-06-26T04:46:52.517" v="15136"/>
        <pc:sldMasterMkLst>
          <pc:docMk/>
          <pc:sldMasterMk cId="2511404793" sldId="2147484219"/>
        </pc:sldMasterMkLst>
        <pc:picChg chg="add">
          <ac:chgData name="Marcus Wilson" userId="3f4ef5d3-078e-4046-9760-7cdf8fdef8ca" providerId="ADAL" clId="{ED2D5325-399F-468D-B321-146178F35608}" dt="2025-06-26T04:46:52.517" v="15136"/>
          <ac:picMkLst>
            <pc:docMk/>
            <pc:sldMasterMk cId="2511404793" sldId="2147484219"/>
            <ac:picMk id="7" creationId="{03C96113-C138-4644-FE2B-1452C5A81E78}"/>
          </ac:picMkLst>
        </pc:picChg>
        <pc:picChg chg="add">
          <ac:chgData name="Marcus Wilson" userId="3f4ef5d3-078e-4046-9760-7cdf8fdef8ca" providerId="ADAL" clId="{ED2D5325-399F-468D-B321-146178F35608}" dt="2025-06-26T04:46:52.517" v="15136"/>
          <ac:picMkLst>
            <pc:docMk/>
            <pc:sldMasterMk cId="2511404793" sldId="2147484219"/>
            <ac:picMk id="8" creationId="{DB95A4C1-D70B-A2C2-B03B-5103CA5F1BEA}"/>
          </ac:picMkLst>
        </pc:picChg>
      </pc:sldMasterChg>
      <pc:sldMasterChg chg="del delSldLayout">
        <pc:chgData name="Marcus Wilson" userId="3f4ef5d3-078e-4046-9760-7cdf8fdef8ca" providerId="ADAL" clId="{ED2D5325-399F-468D-B321-146178F35608}" dt="2025-06-19T04:56:38.729" v="21"/>
        <pc:sldMasterMkLst>
          <pc:docMk/>
          <pc:sldMasterMk cId="4024419076" sldId="2147484220"/>
        </pc:sldMasterMkLst>
        <pc:sldLayoutChg chg="del">
          <pc:chgData name="Marcus Wilson" userId="3f4ef5d3-078e-4046-9760-7cdf8fdef8ca" providerId="ADAL" clId="{ED2D5325-399F-468D-B321-146178F35608}" dt="2025-06-19T04:56:38.729" v="21"/>
          <pc:sldLayoutMkLst>
            <pc:docMk/>
            <pc:sldMasterMk cId="4024419076" sldId="2147484220"/>
            <pc:sldLayoutMk cId="235627164" sldId="2147484221"/>
          </pc:sldLayoutMkLst>
        </pc:sldLayoutChg>
        <pc:sldLayoutChg chg="del">
          <pc:chgData name="Marcus Wilson" userId="3f4ef5d3-078e-4046-9760-7cdf8fdef8ca" providerId="ADAL" clId="{ED2D5325-399F-468D-B321-146178F35608}" dt="2025-06-19T04:56:38.729" v="21"/>
          <pc:sldLayoutMkLst>
            <pc:docMk/>
            <pc:sldMasterMk cId="4024419076" sldId="2147484220"/>
            <pc:sldLayoutMk cId="2379407269" sldId="214748422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BA3A790-F0E7-4D5D-96D3-50AA714359C3}" type="datetimeFigureOut">
              <a:rPr lang="en-NZ" smtClean="0"/>
              <a:t>26/06/2025</a:t>
            </a:fld>
            <a:endParaRPr lang="en-NZ"/>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FF9DB87-F491-41E2-A2AE-4094EA7C92F5}" type="slidenum">
              <a:rPr lang="en-NZ" smtClean="0"/>
              <a:t>‹#›</a:t>
            </a:fld>
            <a:endParaRPr lang="en-NZ"/>
          </a:p>
        </p:txBody>
      </p:sp>
    </p:spTree>
    <p:extLst>
      <p:ext uri="{BB962C8B-B14F-4D97-AF65-F5344CB8AC3E}">
        <p14:creationId xmlns:p14="http://schemas.microsoft.com/office/powerpoint/2010/main" val="3849103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F5C513-E85A-40A7-AFD0-35FEFA73FC32}" type="datetimeFigureOut">
              <a:rPr lang="en-NZ" smtClean="0"/>
              <a:t>26/06/2025</a:t>
            </a:fld>
            <a:endParaRPr lang="en-NZ"/>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761F012-6610-44FD-969C-BC6F65B32F53}" type="slidenum">
              <a:rPr lang="en-NZ" smtClean="0"/>
              <a:t>‹#›</a:t>
            </a:fld>
            <a:endParaRPr lang="en-NZ"/>
          </a:p>
        </p:txBody>
      </p:sp>
    </p:spTree>
    <p:extLst>
      <p:ext uri="{BB962C8B-B14F-4D97-AF65-F5344CB8AC3E}">
        <p14:creationId xmlns:p14="http://schemas.microsoft.com/office/powerpoint/2010/main" val="2895602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Kia Ora,  </a:t>
            </a:r>
          </a:p>
          <a:p>
            <a:r>
              <a:rPr lang="en-NZ" dirty="0"/>
              <a:t>I’m Marcus Wilson from the University of Waikato and I’ll be talking about the effect of the history of battery usage on its impedance, after which I hope you’ll appreciate why the ‘charge indicator’ in your electric car or mobile phone doesn’t always tell you the truth. </a:t>
            </a:r>
          </a:p>
        </p:txBody>
      </p:sp>
      <p:sp>
        <p:nvSpPr>
          <p:cNvPr id="4" name="Slide Number Placeholder 3"/>
          <p:cNvSpPr>
            <a:spLocks noGrp="1"/>
          </p:cNvSpPr>
          <p:nvPr>
            <p:ph type="sldNum" sz="quarter" idx="5"/>
          </p:nvPr>
        </p:nvSpPr>
        <p:spPr/>
        <p:txBody>
          <a:bodyPr/>
          <a:lstStyle/>
          <a:p>
            <a:fld id="{F761F012-6610-44FD-969C-BC6F65B32F53}" type="slidenum">
              <a:rPr lang="en-NZ" smtClean="0"/>
              <a:t>1</a:t>
            </a:fld>
            <a:endParaRPr lang="en-NZ"/>
          </a:p>
        </p:txBody>
      </p:sp>
    </p:spTree>
    <p:extLst>
      <p:ext uri="{BB962C8B-B14F-4D97-AF65-F5344CB8AC3E}">
        <p14:creationId xmlns:p14="http://schemas.microsoft.com/office/powerpoint/2010/main" val="1308639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I’ll start with a story. </a:t>
            </a:r>
          </a:p>
          <a:p>
            <a:endParaRPr lang="en-NZ" dirty="0"/>
          </a:p>
          <a:p>
            <a:r>
              <a:rPr lang="en-NZ" dirty="0"/>
              <a:t>My youngest child enjoys playing with these:  battery powered trains. 2 AAA batteries. A couple of years ago, he switched one on and watched it scuttle across the carpet, under the sofa, and then got distracted by something else and forgot about it for a few hours. When he got me to fish it out from under the sofa, the batteries were dead. Thomas was going nowhere. That’s not surprising – it had hit the wall, stalled, and had been drawing a lot of current. Flat battery.  I switched it off, put it on the table, and a day later switched it on again. And off he went. </a:t>
            </a:r>
          </a:p>
          <a:p>
            <a:endParaRPr lang="en-NZ" dirty="0"/>
          </a:p>
          <a:p>
            <a:r>
              <a:rPr lang="en-NZ" dirty="0"/>
              <a:t>Somehow the battery had recovered enough to be useful still. So a dead battery is not actually dead. </a:t>
            </a:r>
          </a:p>
          <a:p>
            <a:endParaRPr lang="en-NZ" dirty="0"/>
          </a:p>
          <a:p>
            <a:r>
              <a:rPr lang="en-NZ" dirty="0"/>
              <a:t>Now if you think about wet batteries, like the lead acid battery in a petrol car, this makes some sense. If you use up the reactants around the electrodes, the voltage will plummet. But give it time, more reactants will diffuse to the electrodes, and the voltage can recover. </a:t>
            </a:r>
          </a:p>
          <a:p>
            <a:endParaRPr lang="en-NZ" dirty="0"/>
          </a:p>
          <a:p>
            <a:r>
              <a:rPr lang="en-NZ" dirty="0"/>
              <a:t>Capacitors don’t do this – Q = CV so a lack of voltage is a lack of charge. Batteries are more complicated.  </a:t>
            </a:r>
          </a:p>
        </p:txBody>
      </p:sp>
      <p:sp>
        <p:nvSpPr>
          <p:cNvPr id="4" name="Slide Number Placeholder 3"/>
          <p:cNvSpPr>
            <a:spLocks noGrp="1"/>
          </p:cNvSpPr>
          <p:nvPr>
            <p:ph type="sldNum" sz="quarter" idx="5"/>
          </p:nvPr>
        </p:nvSpPr>
        <p:spPr/>
        <p:txBody>
          <a:bodyPr/>
          <a:lstStyle/>
          <a:p>
            <a:fld id="{F761F012-6610-44FD-969C-BC6F65B32F53}" type="slidenum">
              <a:rPr lang="en-NZ" smtClean="0"/>
              <a:t>2</a:t>
            </a:fld>
            <a:endParaRPr lang="en-NZ"/>
          </a:p>
        </p:txBody>
      </p:sp>
    </p:spTree>
    <p:extLst>
      <p:ext uri="{BB962C8B-B14F-4D97-AF65-F5344CB8AC3E}">
        <p14:creationId xmlns:p14="http://schemas.microsoft.com/office/powerpoint/2010/main" val="421867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So here’s what’s happened in schematic form, a bit simplified. </a:t>
            </a:r>
          </a:p>
          <a:p>
            <a:endParaRPr lang="en-NZ" dirty="0"/>
          </a:p>
          <a:p>
            <a:r>
              <a:rPr lang="en-NZ" dirty="0"/>
              <a:t>Imagine we are drawing a constant current from the battery (in battery language drawing current from the battery is a negative current.) </a:t>
            </a:r>
          </a:p>
          <a:p>
            <a:endParaRPr lang="en-NZ" dirty="0"/>
          </a:p>
          <a:p>
            <a:r>
              <a:rPr lang="en-NZ" dirty="0"/>
              <a:t>The voltage slowly drops (not necessarily linearly). </a:t>
            </a:r>
          </a:p>
          <a:p>
            <a:endParaRPr lang="en-NZ" dirty="0"/>
          </a:p>
          <a:p>
            <a:r>
              <a:rPr lang="en-NZ" dirty="0"/>
              <a:t>Then we stop drawing current. The voltage recovers!</a:t>
            </a:r>
          </a:p>
          <a:p>
            <a:endParaRPr lang="en-NZ" dirty="0"/>
          </a:p>
          <a:p>
            <a:r>
              <a:rPr lang="en-NZ" dirty="0"/>
              <a:t>This behaviour can be described with fractional elements. The diagram shows a model of Westerhoff, in which each part of a Li-ion cell has been modelled with a circuit element. The capacitors and resistors are familiar, but there are also these pointy-capacitors and ‘W’ symbols, which are fractional capacitors. </a:t>
            </a:r>
          </a:p>
        </p:txBody>
      </p:sp>
      <p:sp>
        <p:nvSpPr>
          <p:cNvPr id="4" name="Slide Number Placeholder 3"/>
          <p:cNvSpPr>
            <a:spLocks noGrp="1"/>
          </p:cNvSpPr>
          <p:nvPr>
            <p:ph type="sldNum" sz="quarter" idx="5"/>
          </p:nvPr>
        </p:nvSpPr>
        <p:spPr/>
        <p:txBody>
          <a:bodyPr/>
          <a:lstStyle/>
          <a:p>
            <a:fld id="{F761F012-6610-44FD-969C-BC6F65B32F53}" type="slidenum">
              <a:rPr lang="en-NZ" smtClean="0"/>
              <a:t>3</a:t>
            </a:fld>
            <a:endParaRPr lang="en-NZ"/>
          </a:p>
        </p:txBody>
      </p:sp>
    </p:spTree>
    <p:extLst>
      <p:ext uri="{BB962C8B-B14F-4D97-AF65-F5344CB8AC3E}">
        <p14:creationId xmlns:p14="http://schemas.microsoft.com/office/powerpoint/2010/main" val="3141553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Now, if I have a CAPACITOR, my charge is just proportional to the voltage, Q = CV. Differentiate both sides, and we get </a:t>
            </a:r>
            <a:r>
              <a:rPr lang="en-NZ" dirty="0" err="1"/>
              <a:t>dQ</a:t>
            </a:r>
            <a:r>
              <a:rPr lang="en-NZ" dirty="0"/>
              <a:t>/dt, which is current I, equal to </a:t>
            </a:r>
            <a:r>
              <a:rPr lang="en-NZ" dirty="0" err="1"/>
              <a:t>dV</a:t>
            </a:r>
            <a:r>
              <a:rPr lang="en-NZ" dirty="0"/>
              <a:t>/dt times the capacitance.  </a:t>
            </a:r>
          </a:p>
          <a:p>
            <a:endParaRPr lang="en-NZ" dirty="0"/>
          </a:p>
          <a:p>
            <a:r>
              <a:rPr lang="en-NZ" dirty="0"/>
              <a:t>But with a fractional element, this order of differential is not one. It’s fractional.   </a:t>
            </a:r>
          </a:p>
          <a:p>
            <a:endParaRPr lang="en-NZ" dirty="0"/>
          </a:p>
          <a:p>
            <a:r>
              <a:rPr lang="en-NZ" dirty="0"/>
              <a:t>Can we actually do that? Yes we can. Fractional differentials can be defined with mathematics (in fact there are multiple definitions), but the maths is moderately hideous. A key property of fractional differentiation is that it’s a non-local operator. That means the differential doesn’t just depend on what the function is doing now, but on it’s entire history. </a:t>
            </a:r>
          </a:p>
          <a:p>
            <a:endParaRPr lang="en-NZ" dirty="0"/>
          </a:p>
          <a:p>
            <a:r>
              <a:rPr lang="en-NZ" dirty="0"/>
              <a:t>We give a fractional capacitor this arrow-like capacitor symbol. If alpha is exactly 1 we have our normal capacitor, if alpha is exactly 0 we have a resistor (current proportional to voltage), and if alpha is ½ we have the special case which is called a ‘Warburg’ element – that was the ‘W’ on the previous slide. </a:t>
            </a:r>
          </a:p>
        </p:txBody>
      </p:sp>
      <p:sp>
        <p:nvSpPr>
          <p:cNvPr id="4" name="Slide Number Placeholder 3"/>
          <p:cNvSpPr>
            <a:spLocks noGrp="1"/>
          </p:cNvSpPr>
          <p:nvPr>
            <p:ph type="sldNum" sz="quarter" idx="5"/>
          </p:nvPr>
        </p:nvSpPr>
        <p:spPr/>
        <p:txBody>
          <a:bodyPr/>
          <a:lstStyle/>
          <a:p>
            <a:fld id="{F761F012-6610-44FD-969C-BC6F65B32F53}" type="slidenum">
              <a:rPr lang="en-NZ" smtClean="0"/>
              <a:t>4</a:t>
            </a:fld>
            <a:endParaRPr lang="en-NZ"/>
          </a:p>
        </p:txBody>
      </p:sp>
    </p:spTree>
    <p:extLst>
      <p:ext uri="{BB962C8B-B14F-4D97-AF65-F5344CB8AC3E}">
        <p14:creationId xmlns:p14="http://schemas.microsoft.com/office/powerpoint/2010/main" val="222129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So what does this mean? On the trivial scale, my phone battery meter might not be telling the whole truth. </a:t>
            </a:r>
          </a:p>
          <a:p>
            <a:endParaRPr lang="en-NZ" dirty="0"/>
          </a:p>
          <a:p>
            <a:r>
              <a:rPr lang="en-NZ" dirty="0"/>
              <a:t>But if we consider really big capacity batteries like the Battery Electric Grid Storage Systems (BESS), it’s really important to know just how much energy is available. This grey bar might look small, but as we lose the coal and gas and grow wind and solar, it will grow significantly. If we don’t really know how big it is, there is a risk that on a cold winter’s morning the grid might not actually be able to provide the energy Transpower thinks it can. </a:t>
            </a:r>
          </a:p>
        </p:txBody>
      </p:sp>
      <p:sp>
        <p:nvSpPr>
          <p:cNvPr id="4" name="Slide Number Placeholder 3"/>
          <p:cNvSpPr>
            <a:spLocks noGrp="1"/>
          </p:cNvSpPr>
          <p:nvPr>
            <p:ph type="sldNum" sz="quarter" idx="5"/>
          </p:nvPr>
        </p:nvSpPr>
        <p:spPr/>
        <p:txBody>
          <a:bodyPr/>
          <a:lstStyle/>
          <a:p>
            <a:fld id="{F761F012-6610-44FD-969C-BC6F65B32F53}" type="slidenum">
              <a:rPr lang="en-NZ" smtClean="0"/>
              <a:t>5</a:t>
            </a:fld>
            <a:endParaRPr lang="en-NZ"/>
          </a:p>
        </p:txBody>
      </p:sp>
    </p:spTree>
    <p:extLst>
      <p:ext uri="{BB962C8B-B14F-4D97-AF65-F5344CB8AC3E}">
        <p14:creationId xmlns:p14="http://schemas.microsoft.com/office/powerpoint/2010/main" val="1018605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QUICKER version</a:t>
            </a:r>
          </a:p>
          <a:p>
            <a:endParaRPr lang="en-NZ" dirty="0"/>
          </a:p>
          <a:p>
            <a:r>
              <a:rPr lang="en-NZ" dirty="0"/>
              <a:t>Now, we are never going to know the full history. But the ‘short memory principle’ says that the error in only having a length ‘T” of history decays as T to the power of minus alpha.  </a:t>
            </a:r>
            <a:r>
              <a:rPr lang="en-NZ"/>
              <a:t>But such a decay is SLOW.  </a:t>
            </a:r>
            <a:endParaRPr lang="en-NZ" dirty="0"/>
          </a:p>
          <a:p>
            <a:endParaRPr lang="en-NZ" dirty="0"/>
          </a:p>
          <a:p>
            <a:r>
              <a:rPr lang="en-NZ" dirty="0"/>
              <a:t>LONG version</a:t>
            </a:r>
          </a:p>
          <a:p>
            <a:endParaRPr lang="en-NZ" dirty="0"/>
          </a:p>
          <a:p>
            <a:r>
              <a:rPr lang="en-NZ" dirty="0"/>
              <a:t>So how do we deal with circuits with these things in?  </a:t>
            </a:r>
          </a:p>
          <a:p>
            <a:endParaRPr lang="en-NZ" dirty="0"/>
          </a:p>
          <a:p>
            <a:r>
              <a:rPr lang="en-NZ" dirty="0"/>
              <a:t>Well, usefully, we don’t need to account for ALL the history. If we can accept an error in our derivative of size epsilon, then </a:t>
            </a:r>
            <a:r>
              <a:rPr lang="en-NZ" dirty="0" err="1"/>
              <a:t>Podlubny’s</a:t>
            </a:r>
            <a:r>
              <a:rPr lang="en-NZ" dirty="0"/>
              <a:t> Short Memory Principle tells us we only need to consider what has happened over a certain time T in the past, where T is given by this equation here, with M being the maximum extent of the function we differentiate. </a:t>
            </a:r>
          </a:p>
          <a:p>
            <a:endParaRPr lang="en-NZ" dirty="0"/>
          </a:p>
          <a:p>
            <a:r>
              <a:rPr lang="en-NZ" dirty="0"/>
              <a:t>Putting it perhaps a more useful way, if we are able to consider a history of length T, then we can expect the error in our calculated differential to decay as T to the power of negative alpha. So more history T, less error, which makes sense. </a:t>
            </a:r>
          </a:p>
          <a:p>
            <a:endParaRPr lang="en-NZ" dirty="0"/>
          </a:p>
          <a:p>
            <a:r>
              <a:rPr lang="en-NZ" dirty="0"/>
              <a:t>It’s important to note that a power law decay is NOT an exponential decay. With an exponential, there is a time constant. Then practically we might say once we’ve had three time constants nothing much changes. But we can’t do that with a power law. There is no time-scale. And if alpha isn’t much bigger than one, this T to the minus alpha decay can be really slow. That means we might have to consider the history over a really long time before we can get our error dropping to something acceptable. </a:t>
            </a:r>
          </a:p>
        </p:txBody>
      </p:sp>
      <p:sp>
        <p:nvSpPr>
          <p:cNvPr id="4" name="Slide Number Placeholder 3"/>
          <p:cNvSpPr>
            <a:spLocks noGrp="1"/>
          </p:cNvSpPr>
          <p:nvPr>
            <p:ph type="sldNum" sz="quarter" idx="5"/>
          </p:nvPr>
        </p:nvSpPr>
        <p:spPr/>
        <p:txBody>
          <a:bodyPr/>
          <a:lstStyle/>
          <a:p>
            <a:fld id="{F761F012-6610-44FD-969C-BC6F65B32F53}" type="slidenum">
              <a:rPr lang="en-NZ" smtClean="0"/>
              <a:t>6</a:t>
            </a:fld>
            <a:endParaRPr lang="en-NZ"/>
          </a:p>
        </p:txBody>
      </p:sp>
    </p:spTree>
    <p:extLst>
      <p:ext uri="{BB962C8B-B14F-4D97-AF65-F5344CB8AC3E}">
        <p14:creationId xmlns:p14="http://schemas.microsoft.com/office/powerpoint/2010/main" val="557205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Okay, so let’s talk about an experiment our battery group did last year. It’s not one we planned to do. </a:t>
            </a:r>
          </a:p>
          <a:p>
            <a:endParaRPr lang="en-NZ" dirty="0"/>
          </a:p>
          <a:p>
            <a:r>
              <a:rPr lang="en-NZ" dirty="0"/>
              <a:t>We had been undertaking an experiment on battery aging. Basically, we had a Li-ion cell, and had been charging and discharging it in a pattern that is roughly representative of an electric vehicle. So we’ve got long periods of rest, periods of ‘charging’, then some intense periods of discharge to represent car use, and recharge to represent regenerative braking. This experiment was designed to go six months. </a:t>
            </a:r>
          </a:p>
          <a:p>
            <a:endParaRPr lang="en-NZ" dirty="0"/>
          </a:p>
          <a:p>
            <a:r>
              <a:rPr lang="en-NZ" dirty="0"/>
              <a:t>We got to day 96 when one of our mechanical engineering friends managed to set fire to another Li-ion battery by overzealous charging.  This resulted in the VC decreeing that all Li-ion battery experiments needed to stop while a safety review was done. So we had to stop our experiment, and it was 56 days before we were able to start again. </a:t>
            </a:r>
          </a:p>
          <a:p>
            <a:endParaRPr lang="en-NZ" dirty="0"/>
          </a:p>
          <a:p>
            <a:r>
              <a:rPr lang="en-NZ" dirty="0"/>
              <a:t>But this break was an opportunity to do something really interesting. When we recommenced driving the battery, we did so by repeating the exact same current sequence as over the 32 days previous to the shutdown. We could then see how the history affected the measured impedance of the cell. </a:t>
            </a:r>
          </a:p>
          <a:p>
            <a:endParaRPr lang="en-NZ" dirty="0"/>
          </a:p>
          <a:p>
            <a:r>
              <a:rPr lang="en-NZ" dirty="0"/>
              <a:t>So if we look at the blue days here, we can see they have completely different histories. It wouldn’t be surprising for those days to have different properties – i.e. produce different voltage traces for the same current input.  </a:t>
            </a:r>
          </a:p>
          <a:p>
            <a:endParaRPr lang="en-NZ" dirty="0"/>
          </a:p>
          <a:p>
            <a:r>
              <a:rPr lang="en-NZ" dirty="0"/>
              <a:t>But the green days share the previous 16 days of history, so we might expect some similarity in the voltage, and the brown days share the previous 32 days of history, so we’d expect more similarity still. </a:t>
            </a:r>
          </a:p>
          <a:p>
            <a:endParaRPr lang="en-NZ" dirty="0"/>
          </a:p>
          <a:p>
            <a:endParaRPr lang="en-NZ" dirty="0"/>
          </a:p>
        </p:txBody>
      </p:sp>
      <p:sp>
        <p:nvSpPr>
          <p:cNvPr id="4" name="Slide Number Placeholder 3"/>
          <p:cNvSpPr>
            <a:spLocks noGrp="1"/>
          </p:cNvSpPr>
          <p:nvPr>
            <p:ph type="sldNum" sz="quarter" idx="5"/>
          </p:nvPr>
        </p:nvSpPr>
        <p:spPr/>
        <p:txBody>
          <a:bodyPr/>
          <a:lstStyle/>
          <a:p>
            <a:fld id="{F761F012-6610-44FD-969C-BC6F65B32F53}" type="slidenum">
              <a:rPr lang="en-NZ" smtClean="0"/>
              <a:t>7</a:t>
            </a:fld>
            <a:endParaRPr lang="en-NZ"/>
          </a:p>
        </p:txBody>
      </p:sp>
    </p:spTree>
    <p:extLst>
      <p:ext uri="{BB962C8B-B14F-4D97-AF65-F5344CB8AC3E}">
        <p14:creationId xmlns:p14="http://schemas.microsoft.com/office/powerpoint/2010/main" val="2267763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So what did we get. </a:t>
            </a:r>
          </a:p>
          <a:p>
            <a:endParaRPr lang="en-NZ" dirty="0"/>
          </a:p>
          <a:p>
            <a:r>
              <a:rPr lang="en-NZ" dirty="0"/>
              <a:t>This slide takes a bit of talking through so bear with me. </a:t>
            </a:r>
          </a:p>
          <a:p>
            <a:endParaRPr lang="en-NZ" dirty="0"/>
          </a:p>
          <a:p>
            <a:r>
              <a:rPr lang="en-NZ" dirty="0"/>
              <a:t>A primary way of </a:t>
            </a:r>
            <a:r>
              <a:rPr lang="en-NZ" dirty="0" err="1"/>
              <a:t>analyzing</a:t>
            </a:r>
            <a:r>
              <a:rPr lang="en-NZ" dirty="0"/>
              <a:t> battery data is with impedance spectra. There are various ways of calculating these from current against time and voltage against time signals. We have used wavelet analysis with the multiscale oscillatory dynamical application toolbox from Lancaster University in the UK. </a:t>
            </a:r>
          </a:p>
          <a:p>
            <a:endParaRPr lang="en-NZ" dirty="0"/>
          </a:p>
          <a:p>
            <a:r>
              <a:rPr lang="en-NZ" dirty="0"/>
              <a:t>What we are particularly interested in is not the impedance spectrum as such, but the difference in impedance spectrum for the equivalent days before and after the break. So on the y-axis we have the change in impedance, and on the x-axis frequency – note both are on logarithmic scales - and the different coloured lines show the different time periods after the break (we’ve put the data in 2-day long chunks) Thus the most difference is immediately after the break, because the history is very different.  But as time goes on, the history gets more similar, and we can see that the change in impedance between the equivalent periods before and after the break reduces. </a:t>
            </a:r>
          </a:p>
          <a:p>
            <a:endParaRPr lang="en-NZ" dirty="0"/>
          </a:p>
          <a:p>
            <a:r>
              <a:rPr lang="en-NZ" dirty="0"/>
              <a:t>You’ll see some of the lines in bold – note these are geometrically distributed in time after the break: each is a doubling. On the plot you’ll see, especially at the higher frequencies, that we have a smooth progression downwards in log Delta Z, indicative of a power-law decay with time. </a:t>
            </a:r>
          </a:p>
          <a:p>
            <a:endParaRPr lang="en-NZ" dirty="0"/>
          </a:p>
          <a:p>
            <a:r>
              <a:rPr lang="en-NZ" dirty="0"/>
              <a:t>We can also plot Delta Z against the time period, for different frequencies, as in this plot. Roughly speaking, the linear lines on a log-log scale show a power law decay, with average gradient of 0.26. </a:t>
            </a:r>
          </a:p>
          <a:p>
            <a:endParaRPr lang="en-NZ" dirty="0"/>
          </a:p>
          <a:p>
            <a:r>
              <a:rPr lang="en-NZ" dirty="0"/>
              <a:t>Note that’s really slow – to halve the impedance difference, or error, we need sixteen times the length of time!</a:t>
            </a:r>
          </a:p>
          <a:p>
            <a:endParaRPr lang="en-NZ" dirty="0"/>
          </a:p>
          <a:p>
            <a:endParaRPr lang="en-NZ" dirty="0"/>
          </a:p>
        </p:txBody>
      </p:sp>
      <p:sp>
        <p:nvSpPr>
          <p:cNvPr id="4" name="Slide Number Placeholder 3"/>
          <p:cNvSpPr>
            <a:spLocks noGrp="1"/>
          </p:cNvSpPr>
          <p:nvPr>
            <p:ph type="sldNum" sz="quarter" idx="5"/>
          </p:nvPr>
        </p:nvSpPr>
        <p:spPr/>
        <p:txBody>
          <a:bodyPr/>
          <a:lstStyle/>
          <a:p>
            <a:fld id="{F761F012-6610-44FD-969C-BC6F65B32F53}" type="slidenum">
              <a:rPr lang="en-NZ" smtClean="0"/>
              <a:t>8</a:t>
            </a:fld>
            <a:endParaRPr lang="en-NZ"/>
          </a:p>
        </p:txBody>
      </p:sp>
    </p:spTree>
    <p:extLst>
      <p:ext uri="{BB962C8B-B14F-4D97-AF65-F5344CB8AC3E}">
        <p14:creationId xmlns:p14="http://schemas.microsoft.com/office/powerpoint/2010/main" val="4027712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NZ" dirty="0"/>
              <a:t>So to conclude then.</a:t>
            </a:r>
          </a:p>
          <a:p>
            <a:endParaRPr lang="en-NZ" dirty="0"/>
          </a:p>
          <a:p>
            <a:r>
              <a:rPr lang="en-NZ" dirty="0"/>
              <a:t>The unexpected shutdown gave us an opportunity to do an experiment that we hadn’t anticipated. We can see the effect of history on battery impedance spectrum, and that effect decays as a power law consistent with fractional behaviour. It’s a really slow decay – we can still see the effect 32 days later. </a:t>
            </a:r>
          </a:p>
          <a:p>
            <a:endParaRPr lang="en-NZ" dirty="0"/>
          </a:p>
          <a:p>
            <a:r>
              <a:rPr lang="en-NZ" dirty="0"/>
              <a:t>Hence Thomas here is always going to struggle to know how much charge he has left.</a:t>
            </a:r>
          </a:p>
        </p:txBody>
      </p:sp>
      <p:sp>
        <p:nvSpPr>
          <p:cNvPr id="4" name="Slide Number Placeholder 3"/>
          <p:cNvSpPr>
            <a:spLocks noGrp="1"/>
          </p:cNvSpPr>
          <p:nvPr>
            <p:ph type="sldNum" sz="quarter" idx="5"/>
          </p:nvPr>
        </p:nvSpPr>
        <p:spPr/>
        <p:txBody>
          <a:bodyPr/>
          <a:lstStyle/>
          <a:p>
            <a:fld id="{F761F012-6610-44FD-969C-BC6F65B32F53}" type="slidenum">
              <a:rPr lang="en-NZ" smtClean="0"/>
              <a:t>9</a:t>
            </a:fld>
            <a:endParaRPr lang="en-NZ"/>
          </a:p>
        </p:txBody>
      </p:sp>
    </p:spTree>
    <p:extLst>
      <p:ext uri="{BB962C8B-B14F-4D97-AF65-F5344CB8AC3E}">
        <p14:creationId xmlns:p14="http://schemas.microsoft.com/office/powerpoint/2010/main" val="2911755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37656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99797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051128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72182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60221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26501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04197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87571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17245836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26300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04005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306405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57498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081317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613952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475625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14300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71194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8215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407759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14045630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988442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41586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55995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300723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107188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772333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464599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726339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141113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441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15395577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717289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976350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7211604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191716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372890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524642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49627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424803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373898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347663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18477668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416065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94580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989308" y="228601"/>
            <a:ext cx="8131249"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988488" y="838205"/>
            <a:ext cx="8132233" cy="703263"/>
          </a:xfrm>
          <a:prstGeom prst="rect">
            <a:avLst/>
          </a:prstGeom>
        </p:spPr>
        <p:txBody>
          <a:bodyPr anchor="ctr"/>
          <a:lstStyle>
            <a:lvl1pPr>
              <a:lnSpc>
                <a:spcPct val="100000"/>
              </a:lnSpc>
              <a:defRPr sz="12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705492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454976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89601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6/26/2025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108126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2.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4.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4.jp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3.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5.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2.pn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6.sv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7.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9.png"/><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image" Target="../media/image8.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building next to a body of water&#10;&#10;Description automatically generated">
            <a:extLst>
              <a:ext uri="{FF2B5EF4-FFF2-40B4-BE49-F238E27FC236}">
                <a16:creationId xmlns:a16="http://schemas.microsoft.com/office/drawing/2014/main" id="{1E93FCB3-26F5-B27E-1DA1-13F7A5D8AD3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268"/>
            <a:ext cx="12192000" cy="6857464"/>
          </a:xfrm>
          <a:prstGeom prst="rect">
            <a:avLst/>
          </a:prstGeom>
        </p:spPr>
      </p:pic>
      <p:pic>
        <p:nvPicPr>
          <p:cNvPr id="9" name="Picture 8">
            <a:extLst>
              <a:ext uri="{FF2B5EF4-FFF2-40B4-BE49-F238E27FC236}">
                <a16:creationId xmlns:a16="http://schemas.microsoft.com/office/drawing/2014/main" id="{A5591BF7-BA9C-46E1-9BDD-DAF28A6685EA}"/>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9202559" y="172878"/>
            <a:ext cx="2574453" cy="624982"/>
          </a:xfrm>
          <a:prstGeom prst="rect">
            <a:avLst/>
          </a:prstGeom>
        </p:spPr>
      </p:pic>
      <p:sp>
        <p:nvSpPr>
          <p:cNvPr id="10" name="Title Placeholder 1">
            <a:extLst>
              <a:ext uri="{FF2B5EF4-FFF2-40B4-BE49-F238E27FC236}">
                <a16:creationId xmlns:a16="http://schemas.microsoft.com/office/drawing/2014/main" id="{04D53E3D-F3F8-45DC-B6D4-8A75305276EF}"/>
              </a:ext>
            </a:extLst>
          </p:cNvPr>
          <p:cNvSpPr>
            <a:spLocks noGrp="1"/>
          </p:cNvSpPr>
          <p:nvPr>
            <p:ph type="title"/>
          </p:nvPr>
        </p:nvSpPr>
        <p:spPr>
          <a:xfrm>
            <a:off x="414992" y="685801"/>
            <a:ext cx="8131249"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pic>
        <p:nvPicPr>
          <p:cNvPr id="3" name="Picture 2">
            <a:extLst>
              <a:ext uri="{FF2B5EF4-FFF2-40B4-BE49-F238E27FC236}">
                <a16:creationId xmlns:a16="http://schemas.microsoft.com/office/drawing/2014/main" id="{2FCB9FCA-8EA9-403C-A05F-F719C868F4C1}"/>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6540064"/>
            <a:ext cx="12192000" cy="328739"/>
          </a:xfrm>
          <a:prstGeom prst="rect">
            <a:avLst/>
          </a:prstGeom>
        </p:spPr>
      </p:pic>
    </p:spTree>
    <p:extLst>
      <p:ext uri="{BB962C8B-B14F-4D97-AF65-F5344CB8AC3E}">
        <p14:creationId xmlns:p14="http://schemas.microsoft.com/office/powerpoint/2010/main" val="1857513953"/>
      </p:ext>
    </p:extLst>
  </p:cSld>
  <p:clrMap bg1="lt1" tx1="dk1" bg2="lt2" tx2="dk2" accent1="accent1" accent2="accent2" accent3="accent3" accent4="accent4" accent5="accent5" accent6="accent6" hlink="hlink" folHlink="folHlink"/>
  <p:sldLayoutIdLst>
    <p:sldLayoutId id="2147483738" r:id="rId1"/>
    <p:sldLayoutId id="2147483739" r:id="rId2"/>
    <p:sldLayoutId id="2147484081" r:id="rId3"/>
    <p:sldLayoutId id="2147484094" r:id="rId4"/>
    <p:sldLayoutId id="2147484107" r:id="rId5"/>
    <p:sldLayoutId id="2147484120" r:id="rId6"/>
  </p:sldLayoutIdLst>
  <p:txStyles>
    <p:titleStyle>
      <a:lvl1pPr algn="l" defTabSz="685800" rtl="0" eaLnBrk="1" latinLnBrk="0" hangingPunct="1">
        <a:lnSpc>
          <a:spcPct val="90000"/>
        </a:lnSpc>
        <a:spcBef>
          <a:spcPct val="0"/>
        </a:spcBef>
        <a:buNone/>
        <a:defRPr sz="24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6/26/2025</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EF5AC0F2-3079-6A36-7EBE-736193D16DC5}"/>
              </a:ext>
            </a:extLst>
          </p:cNvPr>
          <p:cNvPicPr>
            <a:picLocks noChangeAspect="1"/>
          </p:cNvPicPr>
          <p:nvPr userDrawn="1"/>
        </p:nvPicPr>
        <p:blipFill>
          <a:blip r:embed="rId14">
            <a:extLst>
              <a:ext uri="{28A0092B-C50C-407E-A947-70E740481C1C}">
                <a14:useLocalDpi xmlns:a14="http://schemas.microsoft.com/office/drawing/2010/main" val="0"/>
              </a:ext>
            </a:extLst>
          </a:blip>
          <a:srcRect l="71" r="71"/>
          <a:stretch/>
        </p:blipFill>
        <p:spPr>
          <a:xfrm>
            <a:off x="0" y="0"/>
            <a:ext cx="12192000" cy="6868800"/>
          </a:xfrm>
          <a:prstGeom prst="rect">
            <a:avLst/>
          </a:prstGeom>
        </p:spPr>
      </p:pic>
      <p:pic>
        <p:nvPicPr>
          <p:cNvPr id="8" name="Picture 7">
            <a:extLst>
              <a:ext uri="{FF2B5EF4-FFF2-40B4-BE49-F238E27FC236}">
                <a16:creationId xmlns:a16="http://schemas.microsoft.com/office/drawing/2014/main" id="{111B1E7C-7B4F-2E15-1DD1-56EC27A1886C}"/>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9202559" y="172878"/>
            <a:ext cx="2574453" cy="624982"/>
          </a:xfrm>
          <a:prstGeom prst="rect">
            <a:avLst/>
          </a:prstGeom>
        </p:spPr>
      </p:pic>
      <p:pic>
        <p:nvPicPr>
          <p:cNvPr id="9" name="Picture 8">
            <a:extLst>
              <a:ext uri="{FF2B5EF4-FFF2-40B4-BE49-F238E27FC236}">
                <a16:creationId xmlns:a16="http://schemas.microsoft.com/office/drawing/2014/main" id="{D7CB2986-BB39-6845-3798-1EAEEF8CC616}"/>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540064"/>
            <a:ext cx="12192000" cy="328739"/>
          </a:xfrm>
          <a:prstGeom prst="rect">
            <a:avLst/>
          </a:prstGeom>
        </p:spPr>
      </p:pic>
    </p:spTree>
    <p:extLst>
      <p:ext uri="{BB962C8B-B14F-4D97-AF65-F5344CB8AC3E}">
        <p14:creationId xmlns:p14="http://schemas.microsoft.com/office/powerpoint/2010/main" val="2745479905"/>
      </p:ext>
    </p:extLst>
  </p:cSld>
  <p:clrMap bg1="lt1" tx1="dk1" bg2="lt2" tx2="dk2" accent1="accent1" accent2="accent2" accent3="accent3" accent4="accent4" accent5="accent5" accent6="accent6" hlink="hlink" folHlink="folHlink"/>
  <p:sldLayoutIdLst>
    <p:sldLayoutId id="2147484183" r:id="rId1"/>
    <p:sldLayoutId id="2147484184" r:id="rId2"/>
    <p:sldLayoutId id="2147484185" r:id="rId3"/>
    <p:sldLayoutId id="2147484186" r:id="rId4"/>
    <p:sldLayoutId id="2147484187" r:id="rId5"/>
    <p:sldLayoutId id="2147484188" r:id="rId6"/>
    <p:sldLayoutId id="2147484189" r:id="rId7"/>
    <p:sldLayoutId id="2147484190" r:id="rId8"/>
    <p:sldLayoutId id="2147484191" r:id="rId9"/>
    <p:sldLayoutId id="2147484192" r:id="rId10"/>
    <p:sldLayoutId id="2147484193" r:id="rId11"/>
    <p:sldLayoutId id="214748419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6/26/2025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EBC4EE9C-FE50-1075-8063-28C36742151E}"/>
              </a:ext>
            </a:extLst>
          </p:cNvPr>
          <p:cNvPicPr>
            <a:picLocks noChangeAspect="1"/>
          </p:cNvPicPr>
          <p:nvPr userDrawn="1"/>
        </p:nvPicPr>
        <p:blipFill>
          <a:blip r:embed="rId13">
            <a:extLst>
              <a:ext uri="{28A0092B-C50C-407E-A947-70E740481C1C}">
                <a14:useLocalDpi xmlns:a14="http://schemas.microsoft.com/office/drawing/2010/main" val="0"/>
              </a:ext>
            </a:extLst>
          </a:blip>
          <a:srcRect l="71" r="71"/>
          <a:stretch/>
        </p:blipFill>
        <p:spPr>
          <a:xfrm>
            <a:off x="0" y="0"/>
            <a:ext cx="12192000" cy="6868800"/>
          </a:xfrm>
          <a:prstGeom prst="rect">
            <a:avLst/>
          </a:prstGeom>
        </p:spPr>
      </p:pic>
      <p:pic>
        <p:nvPicPr>
          <p:cNvPr id="8" name="Picture 7">
            <a:extLst>
              <a:ext uri="{FF2B5EF4-FFF2-40B4-BE49-F238E27FC236}">
                <a16:creationId xmlns:a16="http://schemas.microsoft.com/office/drawing/2014/main" id="{F153A07D-7BCF-3D9E-497D-5A37DDF0F25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202559" y="172878"/>
            <a:ext cx="2574453" cy="624982"/>
          </a:xfrm>
          <a:prstGeom prst="rect">
            <a:avLst/>
          </a:prstGeom>
        </p:spPr>
      </p:pic>
      <p:pic>
        <p:nvPicPr>
          <p:cNvPr id="9" name="Picture 8">
            <a:extLst>
              <a:ext uri="{FF2B5EF4-FFF2-40B4-BE49-F238E27FC236}">
                <a16:creationId xmlns:a16="http://schemas.microsoft.com/office/drawing/2014/main" id="{8F494FA7-0E34-F87F-038F-84DE05F0AD5C}"/>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540064"/>
            <a:ext cx="12192000" cy="328739"/>
          </a:xfrm>
          <a:prstGeom prst="rect">
            <a:avLst/>
          </a:prstGeom>
        </p:spPr>
      </p:pic>
    </p:spTree>
    <p:extLst>
      <p:ext uri="{BB962C8B-B14F-4D97-AF65-F5344CB8AC3E}">
        <p14:creationId xmlns:p14="http://schemas.microsoft.com/office/powerpoint/2010/main" val="563407826"/>
      </p:ext>
    </p:extLst>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6/26/2025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
        <p:nvSpPr>
          <p:cNvPr id="7" name="Rectangle 6">
            <a:extLst>
              <a:ext uri="{FF2B5EF4-FFF2-40B4-BE49-F238E27FC236}">
                <a16:creationId xmlns:a16="http://schemas.microsoft.com/office/drawing/2014/main" id="{60335D48-73CA-C1B5-6B63-055F948045A1}"/>
              </a:ext>
            </a:extLst>
          </p:cNvPr>
          <p:cNvSpPr/>
          <p:nvPr userDrawn="1"/>
        </p:nvSpPr>
        <p:spPr>
          <a:xfrm>
            <a:off x="0" y="4"/>
            <a:ext cx="12192000"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350">
              <a:ln>
                <a:noFill/>
              </a:ln>
            </a:endParaRPr>
          </a:p>
        </p:txBody>
      </p:sp>
      <p:pic>
        <p:nvPicPr>
          <p:cNvPr id="8" name="Graphic 7">
            <a:extLst>
              <a:ext uri="{FF2B5EF4-FFF2-40B4-BE49-F238E27FC236}">
                <a16:creationId xmlns:a16="http://schemas.microsoft.com/office/drawing/2014/main" id="{02C06E1E-B0D6-1DFA-8270-EEEC349D50D0}"/>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241513" y="6623211"/>
            <a:ext cx="11669395" cy="142399"/>
          </a:xfrm>
          <a:prstGeom prst="rect">
            <a:avLst/>
          </a:prstGeom>
        </p:spPr>
      </p:pic>
      <p:pic>
        <p:nvPicPr>
          <p:cNvPr id="9" name="Picture 8">
            <a:extLst>
              <a:ext uri="{FF2B5EF4-FFF2-40B4-BE49-F238E27FC236}">
                <a16:creationId xmlns:a16="http://schemas.microsoft.com/office/drawing/2014/main" id="{9CB20396-64DC-CA1A-52B5-4AFFF6510D40}"/>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9202559" y="172878"/>
            <a:ext cx="2574453" cy="624982"/>
          </a:xfrm>
          <a:prstGeom prst="rect">
            <a:avLst/>
          </a:prstGeom>
        </p:spPr>
      </p:pic>
    </p:spTree>
    <p:extLst>
      <p:ext uri="{BB962C8B-B14F-4D97-AF65-F5344CB8AC3E}">
        <p14:creationId xmlns:p14="http://schemas.microsoft.com/office/powerpoint/2010/main" val="3941311947"/>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6/26/2025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Graphic 6">
            <a:extLst>
              <a:ext uri="{FF2B5EF4-FFF2-40B4-BE49-F238E27FC236}">
                <a16:creationId xmlns:a16="http://schemas.microsoft.com/office/drawing/2014/main" id="{03C96113-C138-4644-FE2B-1452C5A81E78}"/>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241879" y="199642"/>
            <a:ext cx="2535132" cy="571459"/>
          </a:xfrm>
          <a:prstGeom prst="rect">
            <a:avLst/>
          </a:prstGeom>
        </p:spPr>
      </p:pic>
      <p:pic>
        <p:nvPicPr>
          <p:cNvPr id="8" name="Picture 7">
            <a:extLst>
              <a:ext uri="{FF2B5EF4-FFF2-40B4-BE49-F238E27FC236}">
                <a16:creationId xmlns:a16="http://schemas.microsoft.com/office/drawing/2014/main" id="{DB95A4C1-D70B-A2C2-B03B-5103CA5F1BEA}"/>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6529264"/>
            <a:ext cx="12192000" cy="328739"/>
          </a:xfrm>
          <a:prstGeom prst="rect">
            <a:avLst/>
          </a:prstGeom>
        </p:spPr>
      </p:pic>
    </p:spTree>
    <p:extLst>
      <p:ext uri="{BB962C8B-B14F-4D97-AF65-F5344CB8AC3E}">
        <p14:creationId xmlns:p14="http://schemas.microsoft.com/office/powerpoint/2010/main" val="2511404793"/>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aikatobattery.co.nz/"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1.xml"/><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1.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31.xml"/><Relationship Id="rId4" Type="http://schemas.openxmlformats.org/officeDocument/2006/relationships/hyperlink" Target="https://waikatobattery.co.n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8129A5-C2B7-AF2B-103A-682175ADA757}"/>
              </a:ext>
            </a:extLst>
          </p:cNvPr>
          <p:cNvSpPr>
            <a:spLocks noGrp="1"/>
          </p:cNvSpPr>
          <p:nvPr>
            <p:ph type="ctrTitle"/>
          </p:nvPr>
        </p:nvSpPr>
        <p:spPr>
          <a:xfrm>
            <a:off x="1551158" y="-164710"/>
            <a:ext cx="7134130" cy="1655762"/>
          </a:xfrm>
        </p:spPr>
        <p:txBody>
          <a:bodyPr>
            <a:normAutofit/>
          </a:bodyPr>
          <a:lstStyle/>
          <a:p>
            <a:r>
              <a:rPr lang="en-NZ" sz="4800" dirty="0">
                <a:solidFill>
                  <a:schemeClr val="bg1"/>
                </a:solidFill>
              </a:rPr>
              <a:t>Why your battery meter tells lies and it’s hard to fix:</a:t>
            </a:r>
          </a:p>
        </p:txBody>
      </p:sp>
      <p:sp>
        <p:nvSpPr>
          <p:cNvPr id="5" name="Subtitle 4">
            <a:extLst>
              <a:ext uri="{FF2B5EF4-FFF2-40B4-BE49-F238E27FC236}">
                <a16:creationId xmlns:a16="http://schemas.microsoft.com/office/drawing/2014/main" id="{0B506363-CF36-05CA-9E43-95CB1B8C18F5}"/>
              </a:ext>
            </a:extLst>
          </p:cNvPr>
          <p:cNvSpPr>
            <a:spLocks noGrp="1"/>
          </p:cNvSpPr>
          <p:nvPr>
            <p:ph type="subTitle" idx="1"/>
          </p:nvPr>
        </p:nvSpPr>
        <p:spPr>
          <a:xfrm>
            <a:off x="1451572" y="1491052"/>
            <a:ext cx="9216428" cy="1655762"/>
          </a:xfrm>
        </p:spPr>
        <p:txBody>
          <a:bodyPr>
            <a:normAutofit/>
          </a:bodyPr>
          <a:lstStyle/>
          <a:p>
            <a:r>
              <a:rPr lang="en-NZ" sz="2800" dirty="0">
                <a:solidFill>
                  <a:schemeClr val="bg1"/>
                </a:solidFill>
              </a:rPr>
              <a:t>Effect of pauses in cycling on </a:t>
            </a:r>
            <a:r>
              <a:rPr lang="en-NZ" sz="2800" dirty="0" err="1">
                <a:solidFill>
                  <a:schemeClr val="bg1"/>
                </a:solidFill>
              </a:rPr>
              <a:t>submillihertz</a:t>
            </a:r>
            <a:r>
              <a:rPr lang="en-NZ" sz="2800" dirty="0">
                <a:solidFill>
                  <a:schemeClr val="bg1"/>
                </a:solidFill>
              </a:rPr>
              <a:t> battery impedance</a:t>
            </a:r>
          </a:p>
          <a:p>
            <a:r>
              <a:rPr lang="en-NZ" sz="2800" dirty="0">
                <a:solidFill>
                  <a:schemeClr val="bg1"/>
                </a:solidFill>
              </a:rPr>
              <a:t>Marcus Wilson, Logan Cowie, Michael Cree</a:t>
            </a:r>
          </a:p>
          <a:p>
            <a:r>
              <a:rPr lang="en-NZ" sz="1700" dirty="0">
                <a:solidFill>
                  <a:schemeClr val="bg1"/>
                </a:solidFill>
              </a:rPr>
              <a:t>NZIP2025 Auckland, 1-3 July 2025</a:t>
            </a:r>
            <a:endParaRPr lang="en-NZ" sz="1700" dirty="0"/>
          </a:p>
        </p:txBody>
      </p:sp>
      <p:sp>
        <p:nvSpPr>
          <p:cNvPr id="2" name="TextBox 1">
            <a:extLst>
              <a:ext uri="{FF2B5EF4-FFF2-40B4-BE49-F238E27FC236}">
                <a16:creationId xmlns:a16="http://schemas.microsoft.com/office/drawing/2014/main" id="{951C1374-689C-2145-9E35-B415AA685DC9}"/>
              </a:ext>
            </a:extLst>
          </p:cNvPr>
          <p:cNvSpPr txBox="1"/>
          <p:nvPr/>
        </p:nvSpPr>
        <p:spPr>
          <a:xfrm>
            <a:off x="1674186" y="5858541"/>
            <a:ext cx="4262326" cy="461665"/>
          </a:xfrm>
          <a:prstGeom prst="rect">
            <a:avLst/>
          </a:prstGeom>
          <a:noFill/>
        </p:spPr>
        <p:txBody>
          <a:bodyPr wrap="square" rtlCol="0">
            <a:spAutoFit/>
          </a:bodyPr>
          <a:lstStyle/>
          <a:p>
            <a:r>
              <a:rPr lang="en-NZ" sz="2400" dirty="0">
                <a:solidFill>
                  <a:schemeClr val="accent5">
                    <a:lumMod val="60000"/>
                    <a:lumOff val="40000"/>
                  </a:schemeClr>
                </a:solidFill>
                <a:hlinkClick r:id="rId3">
                  <a:extLst>
                    <a:ext uri="{A12FA001-AC4F-418D-AE19-62706E023703}">
                      <ahyp:hlinkClr xmlns:ahyp="http://schemas.microsoft.com/office/drawing/2018/hyperlinkcolor" val="tx"/>
                    </a:ext>
                  </a:extLst>
                </a:hlinkClick>
              </a:rPr>
              <a:t>https://waikatobattery.co.nz/</a:t>
            </a:r>
            <a:endParaRPr lang="en-NZ" sz="2400" dirty="0">
              <a:solidFill>
                <a:schemeClr val="accent5">
                  <a:lumMod val="60000"/>
                  <a:lumOff val="40000"/>
                </a:schemeClr>
              </a:solidFill>
            </a:endParaRPr>
          </a:p>
        </p:txBody>
      </p:sp>
    </p:spTree>
    <p:extLst>
      <p:ext uri="{BB962C8B-B14F-4D97-AF65-F5344CB8AC3E}">
        <p14:creationId xmlns:p14="http://schemas.microsoft.com/office/powerpoint/2010/main" val="712754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4328-8189-433F-88BB-829D1DD6EBD6}"/>
              </a:ext>
            </a:extLst>
          </p:cNvPr>
          <p:cNvSpPr>
            <a:spLocks noGrp="1"/>
          </p:cNvSpPr>
          <p:nvPr>
            <p:ph type="ctrTitle"/>
          </p:nvPr>
        </p:nvSpPr>
        <p:spPr>
          <a:xfrm>
            <a:off x="1648485" y="651849"/>
            <a:ext cx="7772400" cy="739603"/>
          </a:xfrm>
        </p:spPr>
        <p:txBody>
          <a:bodyPr>
            <a:normAutofit/>
          </a:bodyPr>
          <a:lstStyle/>
          <a:p>
            <a:r>
              <a:rPr lang="en-NZ" sz="4000" dirty="0">
                <a:solidFill>
                  <a:schemeClr val="bg1"/>
                </a:solidFill>
              </a:rPr>
              <a:t>Batteries are not capacitors</a:t>
            </a:r>
          </a:p>
        </p:txBody>
      </p:sp>
      <p:pic>
        <p:nvPicPr>
          <p:cNvPr id="1026" name="Picture 2" descr="Thomas &amp; Friends Motorised Trackset, , hi-res">
            <a:extLst>
              <a:ext uri="{FF2B5EF4-FFF2-40B4-BE49-F238E27FC236}">
                <a16:creationId xmlns:a16="http://schemas.microsoft.com/office/drawing/2014/main" id="{0FE6722E-AB55-BD4E-BDBF-714FE042744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772" t="47128" b="22113"/>
          <a:stretch>
            <a:fillRect/>
          </a:stretch>
        </p:blipFill>
        <p:spPr bwMode="auto">
          <a:xfrm>
            <a:off x="5050299" y="1968221"/>
            <a:ext cx="4485783" cy="292155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8D9099E4-1AFE-6B96-8A98-E6794C93D132}"/>
              </a:ext>
            </a:extLst>
          </p:cNvPr>
          <p:cNvGrpSpPr/>
          <p:nvPr/>
        </p:nvGrpSpPr>
        <p:grpSpPr>
          <a:xfrm>
            <a:off x="3595093" y="2314647"/>
            <a:ext cx="548904" cy="2079234"/>
            <a:chOff x="1637705" y="2462285"/>
            <a:chExt cx="548904" cy="2079234"/>
          </a:xfrm>
        </p:grpSpPr>
        <p:grpSp>
          <p:nvGrpSpPr>
            <p:cNvPr id="14" name="Group 13">
              <a:extLst>
                <a:ext uri="{FF2B5EF4-FFF2-40B4-BE49-F238E27FC236}">
                  <a16:creationId xmlns:a16="http://schemas.microsoft.com/office/drawing/2014/main" id="{ECD83385-83A0-4696-E3D4-BE19164A2347}"/>
                </a:ext>
              </a:extLst>
            </p:cNvPr>
            <p:cNvGrpSpPr/>
            <p:nvPr/>
          </p:nvGrpSpPr>
          <p:grpSpPr>
            <a:xfrm>
              <a:off x="1637705" y="2472856"/>
              <a:ext cx="548904" cy="2068663"/>
              <a:chOff x="1637705" y="2472856"/>
              <a:chExt cx="548904" cy="2068663"/>
            </a:xfrm>
          </p:grpSpPr>
          <p:sp>
            <p:nvSpPr>
              <p:cNvPr id="6" name="Rectangle 5">
                <a:extLst>
                  <a:ext uri="{FF2B5EF4-FFF2-40B4-BE49-F238E27FC236}">
                    <a16:creationId xmlns:a16="http://schemas.microsoft.com/office/drawing/2014/main" id="{7424EAE7-BDDC-C0E9-4EB8-5CA8394C6245}"/>
                  </a:ext>
                </a:extLst>
              </p:cNvPr>
              <p:cNvSpPr/>
              <p:nvPr/>
            </p:nvSpPr>
            <p:spPr>
              <a:xfrm>
                <a:off x="1637969" y="2560320"/>
                <a:ext cx="548640" cy="1892410"/>
              </a:xfrm>
              <a:prstGeom prst="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Oval 8">
                <a:extLst>
                  <a:ext uri="{FF2B5EF4-FFF2-40B4-BE49-F238E27FC236}">
                    <a16:creationId xmlns:a16="http://schemas.microsoft.com/office/drawing/2014/main" id="{5A75FAA8-4460-B769-45CA-5DFC2A027347}"/>
                  </a:ext>
                </a:extLst>
              </p:cNvPr>
              <p:cNvSpPr/>
              <p:nvPr/>
            </p:nvSpPr>
            <p:spPr>
              <a:xfrm>
                <a:off x="1637969" y="4366591"/>
                <a:ext cx="548640" cy="174928"/>
              </a:xfrm>
              <a:prstGeom prst="ellips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ectangle 9">
                <a:extLst>
                  <a:ext uri="{FF2B5EF4-FFF2-40B4-BE49-F238E27FC236}">
                    <a16:creationId xmlns:a16="http://schemas.microsoft.com/office/drawing/2014/main" id="{550032DB-AA6B-6091-25F6-5A09BA0B53D5}"/>
                  </a:ext>
                </a:extLst>
              </p:cNvPr>
              <p:cNvSpPr/>
              <p:nvPr/>
            </p:nvSpPr>
            <p:spPr>
              <a:xfrm>
                <a:off x="1652258" y="4243294"/>
                <a:ext cx="519535" cy="20943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Oval 10">
                <a:extLst>
                  <a:ext uri="{FF2B5EF4-FFF2-40B4-BE49-F238E27FC236}">
                    <a16:creationId xmlns:a16="http://schemas.microsoft.com/office/drawing/2014/main" id="{7FA01C4C-A089-8396-9D61-FCB6B0D99896}"/>
                  </a:ext>
                </a:extLst>
              </p:cNvPr>
              <p:cNvSpPr/>
              <p:nvPr/>
            </p:nvSpPr>
            <p:spPr>
              <a:xfrm>
                <a:off x="1637969" y="2966416"/>
                <a:ext cx="548640" cy="174928"/>
              </a:xfrm>
              <a:prstGeom prst="ellipse">
                <a:avLst/>
              </a:prstGeom>
              <a:solidFill>
                <a:schemeClr val="accent4">
                  <a:lumMod val="60000"/>
                  <a:lumOff val="4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a:extLst>
                  <a:ext uri="{FF2B5EF4-FFF2-40B4-BE49-F238E27FC236}">
                    <a16:creationId xmlns:a16="http://schemas.microsoft.com/office/drawing/2014/main" id="{E1401A54-AA70-B9D4-6C9E-2AB4A78BFCAD}"/>
                  </a:ext>
                </a:extLst>
              </p:cNvPr>
              <p:cNvSpPr/>
              <p:nvPr/>
            </p:nvSpPr>
            <p:spPr>
              <a:xfrm>
                <a:off x="1652258" y="2843119"/>
                <a:ext cx="519535" cy="20943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ectangle 12">
                <a:extLst>
                  <a:ext uri="{FF2B5EF4-FFF2-40B4-BE49-F238E27FC236}">
                    <a16:creationId xmlns:a16="http://schemas.microsoft.com/office/drawing/2014/main" id="{CC96AA24-015B-5A38-2F43-EF25915D56C0}"/>
                  </a:ext>
                </a:extLst>
              </p:cNvPr>
              <p:cNvSpPr/>
              <p:nvPr/>
            </p:nvSpPr>
            <p:spPr>
              <a:xfrm>
                <a:off x="1637705" y="2560319"/>
                <a:ext cx="548640" cy="492235"/>
              </a:xfrm>
              <a:prstGeom prst="rec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Oval 4">
                <a:extLst>
                  <a:ext uri="{FF2B5EF4-FFF2-40B4-BE49-F238E27FC236}">
                    <a16:creationId xmlns:a16="http://schemas.microsoft.com/office/drawing/2014/main" id="{9B020482-553D-3E01-8658-998A23A664EF}"/>
                  </a:ext>
                </a:extLst>
              </p:cNvPr>
              <p:cNvSpPr/>
              <p:nvPr/>
            </p:nvSpPr>
            <p:spPr>
              <a:xfrm>
                <a:off x="1637969" y="2472856"/>
                <a:ext cx="548640" cy="174928"/>
              </a:xfrm>
              <a:prstGeom prst="ellipse">
                <a:avLst/>
              </a:prstGeom>
              <a:solidFill>
                <a:schemeClr val="bg2">
                  <a:lumMod val="9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15" name="Cylinder 14">
              <a:extLst>
                <a:ext uri="{FF2B5EF4-FFF2-40B4-BE49-F238E27FC236}">
                  <a16:creationId xmlns:a16="http://schemas.microsoft.com/office/drawing/2014/main" id="{A9B551E9-DE8F-96CB-EED7-F30F0E6DE59A}"/>
                </a:ext>
              </a:extLst>
            </p:cNvPr>
            <p:cNvSpPr/>
            <p:nvPr/>
          </p:nvSpPr>
          <p:spPr>
            <a:xfrm>
              <a:off x="1824038" y="2462285"/>
              <a:ext cx="171450" cy="117116"/>
            </a:xfrm>
            <a:prstGeom prst="can">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grpSp>
      <p:grpSp>
        <p:nvGrpSpPr>
          <p:cNvPr id="42" name="Group 41">
            <a:extLst>
              <a:ext uri="{FF2B5EF4-FFF2-40B4-BE49-F238E27FC236}">
                <a16:creationId xmlns:a16="http://schemas.microsoft.com/office/drawing/2014/main" id="{3887AF8C-E183-D6CD-D88A-C5162731E84A}"/>
              </a:ext>
            </a:extLst>
          </p:cNvPr>
          <p:cNvGrpSpPr/>
          <p:nvPr/>
        </p:nvGrpSpPr>
        <p:grpSpPr>
          <a:xfrm>
            <a:off x="2346831" y="2298251"/>
            <a:ext cx="714104" cy="2261496"/>
            <a:chOff x="705394" y="2592242"/>
            <a:chExt cx="1105989" cy="2752254"/>
          </a:xfrm>
        </p:grpSpPr>
        <p:cxnSp>
          <p:nvCxnSpPr>
            <p:cNvPr id="31" name="Straight Connector 30">
              <a:extLst>
                <a:ext uri="{FF2B5EF4-FFF2-40B4-BE49-F238E27FC236}">
                  <a16:creationId xmlns:a16="http://schemas.microsoft.com/office/drawing/2014/main" id="{C412AFAA-6D2B-14B9-0873-DED6D3456798}"/>
                </a:ext>
              </a:extLst>
            </p:cNvPr>
            <p:cNvCxnSpPr/>
            <p:nvPr/>
          </p:nvCxnSpPr>
          <p:spPr>
            <a:xfrm rot="16200000">
              <a:off x="589004" y="4670013"/>
              <a:ext cx="1348967"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8405648-1010-6854-9066-0B0843686344}"/>
                </a:ext>
              </a:extLst>
            </p:cNvPr>
            <p:cNvCxnSpPr>
              <a:cxnSpLocks/>
            </p:cNvCxnSpPr>
            <p:nvPr/>
          </p:nvCxnSpPr>
          <p:spPr>
            <a:xfrm rot="16200000">
              <a:off x="744346" y="3115079"/>
              <a:ext cx="1045674"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1C9FE2-C30B-F5CF-F225-ECF6E599BD31}"/>
                </a:ext>
              </a:extLst>
            </p:cNvPr>
            <p:cNvCxnSpPr/>
            <p:nvPr/>
          </p:nvCxnSpPr>
          <p:spPr>
            <a:xfrm>
              <a:off x="705394" y="3637916"/>
              <a:ext cx="10972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B084649-E1D1-6174-16EC-AB5C1A347F5B}"/>
                </a:ext>
              </a:extLst>
            </p:cNvPr>
            <p:cNvCxnSpPr/>
            <p:nvPr/>
          </p:nvCxnSpPr>
          <p:spPr>
            <a:xfrm>
              <a:off x="714103" y="3995529"/>
              <a:ext cx="10972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1221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7DF02-7E63-4745-92B3-F095AC96D53B}"/>
              </a:ext>
            </a:extLst>
          </p:cNvPr>
          <p:cNvSpPr>
            <a:spLocks noGrp="1"/>
          </p:cNvSpPr>
          <p:nvPr>
            <p:ph type="title"/>
          </p:nvPr>
        </p:nvSpPr>
        <p:spPr/>
        <p:txBody>
          <a:bodyPr>
            <a:normAutofit/>
          </a:bodyPr>
          <a:lstStyle/>
          <a:p>
            <a:r>
              <a:rPr lang="en-NZ" sz="4000" dirty="0">
                <a:solidFill>
                  <a:schemeClr val="bg1"/>
                </a:solidFill>
              </a:rPr>
              <a:t>Current and voltage relationship</a:t>
            </a:r>
          </a:p>
        </p:txBody>
      </p:sp>
      <p:cxnSp>
        <p:nvCxnSpPr>
          <p:cNvPr id="5" name="Straight Arrow Connector 4">
            <a:extLst>
              <a:ext uri="{FF2B5EF4-FFF2-40B4-BE49-F238E27FC236}">
                <a16:creationId xmlns:a16="http://schemas.microsoft.com/office/drawing/2014/main" id="{E4BFCB48-9983-DA7C-15DF-35F8FA08AB87}"/>
              </a:ext>
            </a:extLst>
          </p:cNvPr>
          <p:cNvCxnSpPr/>
          <p:nvPr/>
        </p:nvCxnSpPr>
        <p:spPr>
          <a:xfrm flipV="1">
            <a:off x="2157863" y="1413508"/>
            <a:ext cx="0" cy="214766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0A387D8-BAC3-B353-4AF9-6119D43D952C}"/>
              </a:ext>
            </a:extLst>
          </p:cNvPr>
          <p:cNvCxnSpPr>
            <a:cxnSpLocks/>
          </p:cNvCxnSpPr>
          <p:nvPr/>
        </p:nvCxnSpPr>
        <p:spPr>
          <a:xfrm>
            <a:off x="2157863" y="2232103"/>
            <a:ext cx="293320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80BA5F-BFAA-09D2-6D23-8900CD858564}"/>
              </a:ext>
            </a:extLst>
          </p:cNvPr>
          <p:cNvCxnSpPr/>
          <p:nvPr/>
        </p:nvCxnSpPr>
        <p:spPr>
          <a:xfrm>
            <a:off x="2168496" y="2996068"/>
            <a:ext cx="85060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84A86A3-40CE-9445-2EFA-DAB35B03FB6D}"/>
              </a:ext>
            </a:extLst>
          </p:cNvPr>
          <p:cNvCxnSpPr/>
          <p:nvPr/>
        </p:nvCxnSpPr>
        <p:spPr>
          <a:xfrm flipV="1">
            <a:off x="3029733" y="2232104"/>
            <a:ext cx="0" cy="77617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18A63EE-08E5-F01A-689C-3CEEE546CEB7}"/>
              </a:ext>
            </a:extLst>
          </p:cNvPr>
          <p:cNvCxnSpPr>
            <a:cxnSpLocks/>
          </p:cNvCxnSpPr>
          <p:nvPr/>
        </p:nvCxnSpPr>
        <p:spPr>
          <a:xfrm>
            <a:off x="3019100" y="2232103"/>
            <a:ext cx="158307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E0910A6-E404-6A51-07F7-C44858712174}"/>
              </a:ext>
            </a:extLst>
          </p:cNvPr>
          <p:cNvCxnSpPr>
            <a:cxnSpLocks/>
          </p:cNvCxnSpPr>
          <p:nvPr/>
        </p:nvCxnSpPr>
        <p:spPr>
          <a:xfrm flipV="1">
            <a:off x="2157863" y="4032669"/>
            <a:ext cx="3538" cy="184995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8BC7184-BCC2-DC91-A0EB-F8A2FCE29A7F}"/>
              </a:ext>
            </a:extLst>
          </p:cNvPr>
          <p:cNvCxnSpPr>
            <a:cxnSpLocks/>
          </p:cNvCxnSpPr>
          <p:nvPr/>
        </p:nvCxnSpPr>
        <p:spPr>
          <a:xfrm>
            <a:off x="2170454" y="5864515"/>
            <a:ext cx="2798141"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8D1C820-B96D-88B2-570C-9D8DFD66FA7F}"/>
              </a:ext>
            </a:extLst>
          </p:cNvPr>
          <p:cNvCxnSpPr>
            <a:cxnSpLocks/>
          </p:cNvCxnSpPr>
          <p:nvPr/>
        </p:nvCxnSpPr>
        <p:spPr>
          <a:xfrm>
            <a:off x="2157864" y="4305454"/>
            <a:ext cx="864775" cy="108807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20" name="Arc 19">
            <a:extLst>
              <a:ext uri="{FF2B5EF4-FFF2-40B4-BE49-F238E27FC236}">
                <a16:creationId xmlns:a16="http://schemas.microsoft.com/office/drawing/2014/main" id="{694DD568-F0DE-2A26-0935-F128D55F350B}"/>
              </a:ext>
            </a:extLst>
          </p:cNvPr>
          <p:cNvSpPr/>
          <p:nvPr/>
        </p:nvSpPr>
        <p:spPr>
          <a:xfrm flipH="1">
            <a:off x="3017509" y="4578750"/>
            <a:ext cx="4986669" cy="1811088"/>
          </a:xfrm>
          <a:prstGeom prst="arc">
            <a:avLst>
              <a:gd name="adj1" fmla="val 19146535"/>
              <a:gd name="adj2" fmla="val 21483758"/>
            </a:avLst>
          </a:prstGeom>
          <a:ln w="28575">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22" name="TextBox 21">
            <a:extLst>
              <a:ext uri="{FF2B5EF4-FFF2-40B4-BE49-F238E27FC236}">
                <a16:creationId xmlns:a16="http://schemas.microsoft.com/office/drawing/2014/main" id="{F134AB78-528D-F453-276F-4FE7465B8398}"/>
              </a:ext>
            </a:extLst>
          </p:cNvPr>
          <p:cNvSpPr txBox="1"/>
          <p:nvPr/>
        </p:nvSpPr>
        <p:spPr>
          <a:xfrm rot="16200000">
            <a:off x="1009547" y="1881950"/>
            <a:ext cx="1584249" cy="523220"/>
          </a:xfrm>
          <a:prstGeom prst="rect">
            <a:avLst/>
          </a:prstGeom>
          <a:noFill/>
        </p:spPr>
        <p:txBody>
          <a:bodyPr wrap="square" rtlCol="0">
            <a:spAutoFit/>
          </a:bodyPr>
          <a:lstStyle/>
          <a:p>
            <a:r>
              <a:rPr lang="en-NZ" sz="2800" dirty="0">
                <a:solidFill>
                  <a:schemeClr val="bg1"/>
                </a:solidFill>
              </a:rPr>
              <a:t>current</a:t>
            </a:r>
          </a:p>
        </p:txBody>
      </p:sp>
      <p:sp>
        <p:nvSpPr>
          <p:cNvPr id="23" name="TextBox 22">
            <a:extLst>
              <a:ext uri="{FF2B5EF4-FFF2-40B4-BE49-F238E27FC236}">
                <a16:creationId xmlns:a16="http://schemas.microsoft.com/office/drawing/2014/main" id="{4B54CF58-B041-D9A8-02FB-5E3155E086A9}"/>
              </a:ext>
            </a:extLst>
          </p:cNvPr>
          <p:cNvSpPr txBox="1"/>
          <p:nvPr/>
        </p:nvSpPr>
        <p:spPr>
          <a:xfrm>
            <a:off x="3586695" y="2143560"/>
            <a:ext cx="1584251" cy="523220"/>
          </a:xfrm>
          <a:prstGeom prst="rect">
            <a:avLst/>
          </a:prstGeom>
          <a:noFill/>
        </p:spPr>
        <p:txBody>
          <a:bodyPr wrap="square" rtlCol="0">
            <a:spAutoFit/>
          </a:bodyPr>
          <a:lstStyle/>
          <a:p>
            <a:r>
              <a:rPr lang="en-NZ" sz="2800" dirty="0">
                <a:solidFill>
                  <a:schemeClr val="bg1"/>
                </a:solidFill>
              </a:rPr>
              <a:t>time</a:t>
            </a:r>
          </a:p>
        </p:txBody>
      </p:sp>
      <p:sp>
        <p:nvSpPr>
          <p:cNvPr id="24" name="TextBox 23">
            <a:extLst>
              <a:ext uri="{FF2B5EF4-FFF2-40B4-BE49-F238E27FC236}">
                <a16:creationId xmlns:a16="http://schemas.microsoft.com/office/drawing/2014/main" id="{33DA68FC-45FC-B50A-DC8C-A27B3C75505A}"/>
              </a:ext>
            </a:extLst>
          </p:cNvPr>
          <p:cNvSpPr txBox="1"/>
          <p:nvPr/>
        </p:nvSpPr>
        <p:spPr>
          <a:xfrm>
            <a:off x="3696639" y="5773982"/>
            <a:ext cx="1584251" cy="523220"/>
          </a:xfrm>
          <a:prstGeom prst="rect">
            <a:avLst/>
          </a:prstGeom>
          <a:noFill/>
        </p:spPr>
        <p:txBody>
          <a:bodyPr wrap="square" rtlCol="0">
            <a:spAutoFit/>
          </a:bodyPr>
          <a:lstStyle/>
          <a:p>
            <a:r>
              <a:rPr lang="en-NZ" sz="2800" dirty="0">
                <a:solidFill>
                  <a:schemeClr val="bg1"/>
                </a:solidFill>
              </a:rPr>
              <a:t>time</a:t>
            </a:r>
          </a:p>
        </p:txBody>
      </p:sp>
      <p:sp>
        <p:nvSpPr>
          <p:cNvPr id="25" name="TextBox 24">
            <a:extLst>
              <a:ext uri="{FF2B5EF4-FFF2-40B4-BE49-F238E27FC236}">
                <a16:creationId xmlns:a16="http://schemas.microsoft.com/office/drawing/2014/main" id="{CA377C4C-683A-56C1-CAC2-7321744309E0}"/>
              </a:ext>
            </a:extLst>
          </p:cNvPr>
          <p:cNvSpPr txBox="1"/>
          <p:nvPr/>
        </p:nvSpPr>
        <p:spPr>
          <a:xfrm rot="16200000">
            <a:off x="1014860" y="4339791"/>
            <a:ext cx="1584249" cy="523220"/>
          </a:xfrm>
          <a:prstGeom prst="rect">
            <a:avLst/>
          </a:prstGeom>
          <a:noFill/>
        </p:spPr>
        <p:txBody>
          <a:bodyPr wrap="square" rtlCol="0">
            <a:spAutoFit/>
          </a:bodyPr>
          <a:lstStyle/>
          <a:p>
            <a:r>
              <a:rPr lang="en-NZ" sz="2800" dirty="0">
                <a:solidFill>
                  <a:schemeClr val="bg1"/>
                </a:solidFill>
              </a:rPr>
              <a:t>voltage</a:t>
            </a:r>
          </a:p>
        </p:txBody>
      </p:sp>
      <p:cxnSp>
        <p:nvCxnSpPr>
          <p:cNvPr id="17" name="Straight Connector 16">
            <a:extLst>
              <a:ext uri="{FF2B5EF4-FFF2-40B4-BE49-F238E27FC236}">
                <a16:creationId xmlns:a16="http://schemas.microsoft.com/office/drawing/2014/main" id="{86DB0102-6A0B-5881-0BFF-64F94FE9C9C2}"/>
              </a:ext>
            </a:extLst>
          </p:cNvPr>
          <p:cNvCxnSpPr>
            <a:cxnSpLocks/>
          </p:cNvCxnSpPr>
          <p:nvPr/>
        </p:nvCxnSpPr>
        <p:spPr>
          <a:xfrm flipH="1">
            <a:off x="3013972" y="1774480"/>
            <a:ext cx="14181" cy="4287333"/>
          </a:xfrm>
          <a:prstGeom prst="line">
            <a:avLst/>
          </a:prstGeom>
          <a:ln w="635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026" name="Picture 2" descr="Details are in the caption following the image">
            <a:extLst>
              <a:ext uri="{FF2B5EF4-FFF2-40B4-BE49-F238E27FC236}">
                <a16:creationId xmlns:a16="http://schemas.microsoft.com/office/drawing/2014/main" id="{B79E8F23-AD0D-271D-6AC3-23B840B706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4069" y="2390117"/>
            <a:ext cx="6038523" cy="3277258"/>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35B09818-E685-2343-9CB2-89552CFF1D95}"/>
              </a:ext>
            </a:extLst>
          </p:cNvPr>
          <p:cNvSpPr txBox="1"/>
          <p:nvPr/>
        </p:nvSpPr>
        <p:spPr>
          <a:xfrm>
            <a:off x="5466900" y="5773982"/>
            <a:ext cx="4986669" cy="523220"/>
          </a:xfrm>
          <a:prstGeom prst="rect">
            <a:avLst/>
          </a:prstGeom>
          <a:noFill/>
        </p:spPr>
        <p:txBody>
          <a:bodyPr wrap="square" rtlCol="0">
            <a:spAutoFit/>
          </a:bodyPr>
          <a:lstStyle/>
          <a:p>
            <a:r>
              <a:rPr lang="de-DE" sz="1400" dirty="0">
                <a:solidFill>
                  <a:schemeClr val="bg1"/>
                </a:solidFill>
              </a:rPr>
              <a:t>U. Westerhoff, K. Kurbach, F. Lienesch, M. Kurrat, </a:t>
            </a:r>
            <a:r>
              <a:rPr lang="de-DE" sz="1400" i="1" dirty="0">
                <a:solidFill>
                  <a:schemeClr val="bg1"/>
                </a:solidFill>
              </a:rPr>
              <a:t>Energy Technol.</a:t>
            </a:r>
            <a:r>
              <a:rPr lang="de-DE" sz="1400" dirty="0">
                <a:solidFill>
                  <a:schemeClr val="bg1"/>
                </a:solidFill>
              </a:rPr>
              <a:t> </a:t>
            </a:r>
            <a:r>
              <a:rPr lang="de-DE" sz="1400" b="1" dirty="0">
                <a:solidFill>
                  <a:schemeClr val="bg1"/>
                </a:solidFill>
              </a:rPr>
              <a:t>2016</a:t>
            </a:r>
            <a:r>
              <a:rPr lang="de-DE" sz="1400" dirty="0">
                <a:solidFill>
                  <a:schemeClr val="bg1"/>
                </a:solidFill>
              </a:rPr>
              <a:t>, </a:t>
            </a:r>
            <a:r>
              <a:rPr lang="de-DE" sz="1400" i="1" dirty="0">
                <a:solidFill>
                  <a:schemeClr val="bg1"/>
                </a:solidFill>
              </a:rPr>
              <a:t>4</a:t>
            </a:r>
            <a:r>
              <a:rPr lang="de-DE" sz="1400" dirty="0">
                <a:solidFill>
                  <a:schemeClr val="bg1"/>
                </a:solidFill>
              </a:rPr>
              <a:t>, 1620. Figure 1. </a:t>
            </a:r>
            <a:endParaRPr lang="en-NZ" sz="1400" dirty="0">
              <a:solidFill>
                <a:schemeClr val="bg1"/>
              </a:solidFill>
            </a:endParaRPr>
          </a:p>
        </p:txBody>
      </p:sp>
      <p:grpSp>
        <p:nvGrpSpPr>
          <p:cNvPr id="31" name="Group 30">
            <a:extLst>
              <a:ext uri="{FF2B5EF4-FFF2-40B4-BE49-F238E27FC236}">
                <a16:creationId xmlns:a16="http://schemas.microsoft.com/office/drawing/2014/main" id="{14765E25-D33E-A216-91D2-C8677C78B82A}"/>
              </a:ext>
            </a:extLst>
          </p:cNvPr>
          <p:cNvGrpSpPr/>
          <p:nvPr/>
        </p:nvGrpSpPr>
        <p:grpSpPr>
          <a:xfrm>
            <a:off x="5170945" y="4655362"/>
            <a:ext cx="4985394" cy="1090542"/>
            <a:chOff x="3646945" y="4655362"/>
            <a:chExt cx="4985394" cy="1090542"/>
          </a:xfrm>
        </p:grpSpPr>
        <p:sp>
          <p:nvSpPr>
            <p:cNvPr id="26" name="Oval 25">
              <a:extLst>
                <a:ext uri="{FF2B5EF4-FFF2-40B4-BE49-F238E27FC236}">
                  <a16:creationId xmlns:a16="http://schemas.microsoft.com/office/drawing/2014/main" id="{B58E81B8-04F2-D855-DB39-E8442B390D3E}"/>
                </a:ext>
              </a:extLst>
            </p:cNvPr>
            <p:cNvSpPr/>
            <p:nvPr/>
          </p:nvSpPr>
          <p:spPr>
            <a:xfrm>
              <a:off x="3646945" y="5178582"/>
              <a:ext cx="597828" cy="52322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7" name="Oval 26">
              <a:extLst>
                <a:ext uri="{FF2B5EF4-FFF2-40B4-BE49-F238E27FC236}">
                  <a16:creationId xmlns:a16="http://schemas.microsoft.com/office/drawing/2014/main" id="{82097BC9-32EB-9702-2110-A1DF534F4A15}"/>
                </a:ext>
              </a:extLst>
            </p:cNvPr>
            <p:cNvSpPr/>
            <p:nvPr/>
          </p:nvSpPr>
          <p:spPr>
            <a:xfrm>
              <a:off x="4098110" y="4696185"/>
              <a:ext cx="597828" cy="52322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Oval 27">
              <a:extLst>
                <a:ext uri="{FF2B5EF4-FFF2-40B4-BE49-F238E27FC236}">
                  <a16:creationId xmlns:a16="http://schemas.microsoft.com/office/drawing/2014/main" id="{5D1AFEC0-2D3E-20D7-5A1D-2D92D5BF7F75}"/>
                </a:ext>
              </a:extLst>
            </p:cNvPr>
            <p:cNvSpPr/>
            <p:nvPr/>
          </p:nvSpPr>
          <p:spPr>
            <a:xfrm>
              <a:off x="4657238" y="5222684"/>
              <a:ext cx="597828" cy="52322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9" name="Oval 28">
              <a:extLst>
                <a:ext uri="{FF2B5EF4-FFF2-40B4-BE49-F238E27FC236}">
                  <a16:creationId xmlns:a16="http://schemas.microsoft.com/office/drawing/2014/main" id="{B38C5D6E-7564-E334-5309-508B752FD84E}"/>
                </a:ext>
              </a:extLst>
            </p:cNvPr>
            <p:cNvSpPr/>
            <p:nvPr/>
          </p:nvSpPr>
          <p:spPr>
            <a:xfrm>
              <a:off x="6814862" y="5219405"/>
              <a:ext cx="597828" cy="52322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Oval 29">
              <a:extLst>
                <a:ext uri="{FF2B5EF4-FFF2-40B4-BE49-F238E27FC236}">
                  <a16:creationId xmlns:a16="http://schemas.microsoft.com/office/drawing/2014/main" id="{AA8839D0-7C2F-786C-7AE8-AD43A9CBE55A}"/>
                </a:ext>
              </a:extLst>
            </p:cNvPr>
            <p:cNvSpPr/>
            <p:nvPr/>
          </p:nvSpPr>
          <p:spPr>
            <a:xfrm>
              <a:off x="8034511" y="4655362"/>
              <a:ext cx="597828" cy="523220"/>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grpSp>
    </p:spTree>
    <p:extLst>
      <p:ext uri="{BB962C8B-B14F-4D97-AF65-F5344CB8AC3E}">
        <p14:creationId xmlns:p14="http://schemas.microsoft.com/office/powerpoint/2010/main" val="274032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06D4E-72C6-D94D-18AB-754C34292F29}"/>
              </a:ext>
            </a:extLst>
          </p:cNvPr>
          <p:cNvSpPr>
            <a:spLocks noGrp="1"/>
          </p:cNvSpPr>
          <p:nvPr>
            <p:ph type="title"/>
          </p:nvPr>
        </p:nvSpPr>
        <p:spPr>
          <a:xfrm>
            <a:off x="1929367" y="339849"/>
            <a:ext cx="7886700" cy="1325563"/>
          </a:xfrm>
        </p:spPr>
        <p:txBody>
          <a:bodyPr/>
          <a:lstStyle/>
          <a:p>
            <a:r>
              <a:rPr lang="en-NZ" dirty="0">
                <a:solidFill>
                  <a:schemeClr val="bg1"/>
                </a:solidFill>
              </a:rPr>
              <a:t>Fractional element </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9D9A1A1A-7077-087E-353A-42FACBF19BA4}"/>
                  </a:ext>
                </a:extLst>
              </p:cNvPr>
              <p:cNvSpPr txBox="1"/>
              <p:nvPr/>
            </p:nvSpPr>
            <p:spPr>
              <a:xfrm>
                <a:off x="2438400" y="1921280"/>
                <a:ext cx="2966484" cy="9480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NZ" sz="3200" i="1">
                          <a:solidFill>
                            <a:schemeClr val="bg1"/>
                          </a:solidFill>
                          <a:latin typeface="Cambria Math" panose="02040503050406030204" pitchFamily="18" charset="0"/>
                        </a:rPr>
                        <m:t>𝐼</m:t>
                      </m:r>
                      <m:r>
                        <a:rPr lang="en-NZ" sz="3200" i="1">
                          <a:solidFill>
                            <a:schemeClr val="bg1"/>
                          </a:solidFill>
                          <a:latin typeface="Cambria Math" panose="02040503050406030204" pitchFamily="18" charset="0"/>
                        </a:rPr>
                        <m:t>=</m:t>
                      </m:r>
                      <m:sSub>
                        <m:sSubPr>
                          <m:ctrlPr>
                            <a:rPr lang="en-NZ" sz="3200" i="1">
                              <a:solidFill>
                                <a:schemeClr val="bg1"/>
                              </a:solidFill>
                              <a:latin typeface="Cambria Math" panose="02040503050406030204" pitchFamily="18" charset="0"/>
                            </a:rPr>
                          </m:ctrlPr>
                        </m:sSubPr>
                        <m:e>
                          <m:r>
                            <a:rPr lang="en-NZ" sz="3200" i="1">
                              <a:solidFill>
                                <a:schemeClr val="bg1"/>
                              </a:solidFill>
                              <a:latin typeface="Cambria Math" panose="02040503050406030204" pitchFamily="18" charset="0"/>
                            </a:rPr>
                            <m:t>𝐶</m:t>
                          </m:r>
                        </m:e>
                        <m:sub>
                          <m:r>
                            <a:rPr lang="en-NZ" sz="3200" i="1">
                              <a:solidFill>
                                <a:schemeClr val="bg1"/>
                              </a:solidFill>
                              <a:latin typeface="Cambria Math" panose="02040503050406030204" pitchFamily="18" charset="0"/>
                            </a:rPr>
                            <m:t>𝐹</m:t>
                          </m:r>
                        </m:sub>
                      </m:sSub>
                      <m:f>
                        <m:fPr>
                          <m:ctrlPr>
                            <a:rPr lang="en-NZ" sz="3200" i="1">
                              <a:solidFill>
                                <a:schemeClr val="bg1"/>
                              </a:solidFill>
                              <a:latin typeface="Cambria Math" panose="02040503050406030204" pitchFamily="18" charset="0"/>
                            </a:rPr>
                          </m:ctrlPr>
                        </m:fPr>
                        <m:num>
                          <m:sSup>
                            <m:sSupPr>
                              <m:ctrlPr>
                                <a:rPr lang="en-NZ" sz="3200" i="1">
                                  <a:solidFill>
                                    <a:schemeClr val="bg1"/>
                                  </a:solidFill>
                                  <a:latin typeface="Cambria Math" panose="02040503050406030204" pitchFamily="18" charset="0"/>
                                </a:rPr>
                              </m:ctrlPr>
                            </m:sSupPr>
                            <m:e>
                              <m:r>
                                <a:rPr lang="en-NZ" sz="3200" i="1">
                                  <a:solidFill>
                                    <a:schemeClr val="bg1"/>
                                  </a:solidFill>
                                  <a:latin typeface="Cambria Math" panose="02040503050406030204" pitchFamily="18" charset="0"/>
                                </a:rPr>
                                <m:t>𝑑</m:t>
                              </m:r>
                            </m:e>
                            <m:sup>
                              <m:r>
                                <a:rPr lang="en-NZ" sz="3200" i="1">
                                  <a:solidFill>
                                    <a:schemeClr val="bg1"/>
                                  </a:solidFill>
                                  <a:latin typeface="Cambria Math" panose="02040503050406030204" pitchFamily="18" charset="0"/>
                                </a:rPr>
                                <m:t>𝛼</m:t>
                              </m:r>
                            </m:sup>
                          </m:sSup>
                          <m:r>
                            <a:rPr lang="en-NZ" sz="3200" i="1">
                              <a:solidFill>
                                <a:schemeClr val="bg1"/>
                              </a:solidFill>
                              <a:latin typeface="Cambria Math" panose="02040503050406030204" pitchFamily="18" charset="0"/>
                            </a:rPr>
                            <m:t>𝑉</m:t>
                          </m:r>
                        </m:num>
                        <m:den>
                          <m:r>
                            <a:rPr lang="en-NZ" sz="3200" i="1">
                              <a:solidFill>
                                <a:schemeClr val="bg1"/>
                              </a:solidFill>
                              <a:latin typeface="Cambria Math" panose="02040503050406030204" pitchFamily="18" charset="0"/>
                            </a:rPr>
                            <m:t>𝑑</m:t>
                          </m:r>
                          <m:sSup>
                            <m:sSupPr>
                              <m:ctrlPr>
                                <a:rPr lang="en-NZ" sz="3200" i="1">
                                  <a:solidFill>
                                    <a:schemeClr val="bg1"/>
                                  </a:solidFill>
                                  <a:latin typeface="Cambria Math" panose="02040503050406030204" pitchFamily="18" charset="0"/>
                                </a:rPr>
                              </m:ctrlPr>
                            </m:sSupPr>
                            <m:e>
                              <m:r>
                                <a:rPr lang="en-NZ" sz="3200" i="1">
                                  <a:solidFill>
                                    <a:schemeClr val="bg1"/>
                                  </a:solidFill>
                                  <a:latin typeface="Cambria Math" panose="02040503050406030204" pitchFamily="18" charset="0"/>
                                </a:rPr>
                                <m:t>𝑡</m:t>
                              </m:r>
                            </m:e>
                            <m:sup>
                              <m:r>
                                <a:rPr lang="en-NZ" sz="3200" i="1">
                                  <a:solidFill>
                                    <a:schemeClr val="bg1"/>
                                  </a:solidFill>
                                  <a:latin typeface="Cambria Math" panose="02040503050406030204" pitchFamily="18" charset="0"/>
                                  <a:ea typeface="Cambria Math" panose="02040503050406030204" pitchFamily="18" charset="0"/>
                                </a:rPr>
                                <m:t>𝛼</m:t>
                              </m:r>
                            </m:sup>
                          </m:sSup>
                        </m:den>
                      </m:f>
                    </m:oMath>
                  </m:oMathPara>
                </a14:m>
                <a:endParaRPr lang="en-NZ" sz="3200" dirty="0"/>
              </a:p>
            </p:txBody>
          </p:sp>
        </mc:Choice>
        <mc:Fallback>
          <p:sp>
            <p:nvSpPr>
              <p:cNvPr id="5" name="TextBox 4">
                <a:extLst>
                  <a:ext uri="{FF2B5EF4-FFF2-40B4-BE49-F238E27FC236}">
                    <a16:creationId xmlns:a16="http://schemas.microsoft.com/office/drawing/2014/main" id="{9D9A1A1A-7077-087E-353A-42FACBF19BA4}"/>
                  </a:ext>
                </a:extLst>
              </p:cNvPr>
              <p:cNvSpPr txBox="1">
                <a:spLocks noRot="1" noChangeAspect="1" noMove="1" noResize="1" noEditPoints="1" noAdjustHandles="1" noChangeArrowheads="1" noChangeShapeType="1" noTextEdit="1"/>
              </p:cNvSpPr>
              <p:nvPr/>
            </p:nvSpPr>
            <p:spPr>
              <a:xfrm>
                <a:off x="2438400" y="1921280"/>
                <a:ext cx="2966484" cy="948080"/>
              </a:xfrm>
              <a:prstGeom prst="rect">
                <a:avLst/>
              </a:prstGeom>
              <a:blipFill>
                <a:blip r:embed="rId3"/>
                <a:stretch>
                  <a:fillRect/>
                </a:stretch>
              </a:blipFill>
            </p:spPr>
            <p:txBody>
              <a:bodyPr/>
              <a:lstStyle/>
              <a:p>
                <a:r>
                  <a:rPr lang="en-NZ">
                    <a:noFill/>
                  </a:rPr>
                  <a:t> </a:t>
                </a:r>
              </a:p>
            </p:txBody>
          </p:sp>
        </mc:Fallback>
      </mc:AlternateContent>
      <p:sp>
        <p:nvSpPr>
          <p:cNvPr id="29" name="TextBox 28">
            <a:extLst>
              <a:ext uri="{FF2B5EF4-FFF2-40B4-BE49-F238E27FC236}">
                <a16:creationId xmlns:a16="http://schemas.microsoft.com/office/drawing/2014/main" id="{7A75E4D5-4103-C9D2-3908-64EC9D652086}"/>
              </a:ext>
            </a:extLst>
          </p:cNvPr>
          <p:cNvSpPr txBox="1"/>
          <p:nvPr/>
        </p:nvSpPr>
        <p:spPr>
          <a:xfrm>
            <a:off x="2087526" y="3168502"/>
            <a:ext cx="8040543" cy="2523768"/>
          </a:xfrm>
          <a:prstGeom prst="rect">
            <a:avLst/>
          </a:prstGeom>
          <a:noFill/>
        </p:spPr>
        <p:txBody>
          <a:bodyPr wrap="square" rtlCol="0">
            <a:spAutoFit/>
          </a:bodyPr>
          <a:lstStyle/>
          <a:p>
            <a:pPr marL="285750" indent="-285750">
              <a:buFont typeface="Arial" panose="020B0604020202020204" pitchFamily="34" charset="0"/>
              <a:buChar char="•"/>
            </a:pPr>
            <a:r>
              <a:rPr lang="en-NZ" sz="2800" dirty="0">
                <a:solidFill>
                  <a:schemeClr val="bg1"/>
                </a:solidFill>
              </a:rPr>
              <a:t>Fractional derivative can be defined (in several ways!) by some less-than-straightforward maths</a:t>
            </a:r>
          </a:p>
          <a:p>
            <a:pPr marL="285750" indent="-285750">
              <a:buFont typeface="Arial" panose="020B0604020202020204" pitchFamily="34" charset="0"/>
              <a:buChar char="•"/>
            </a:pPr>
            <a:r>
              <a:rPr lang="en-NZ" sz="2800" dirty="0">
                <a:solidFill>
                  <a:schemeClr val="bg1"/>
                </a:solidFill>
              </a:rPr>
              <a:t>Fractional derivative is non-local</a:t>
            </a:r>
          </a:p>
          <a:p>
            <a:pPr marL="285750" indent="-285750">
              <a:buFont typeface="Arial" panose="020B0604020202020204" pitchFamily="34" charset="0"/>
              <a:buChar char="•"/>
            </a:pPr>
            <a:r>
              <a:rPr lang="en-NZ" sz="2800" dirty="0">
                <a:solidFill>
                  <a:schemeClr val="bg1"/>
                </a:solidFill>
              </a:rPr>
              <a:t>What happens now depends on what happened in the past</a:t>
            </a:r>
          </a:p>
          <a:p>
            <a:endParaRPr lang="en-NZ" dirty="0"/>
          </a:p>
        </p:txBody>
      </p:sp>
      <p:grpSp>
        <p:nvGrpSpPr>
          <p:cNvPr id="22" name="Group 21">
            <a:extLst>
              <a:ext uri="{FF2B5EF4-FFF2-40B4-BE49-F238E27FC236}">
                <a16:creationId xmlns:a16="http://schemas.microsoft.com/office/drawing/2014/main" id="{3F6A763B-668A-8F7B-7D40-23D7143F39FD}"/>
              </a:ext>
            </a:extLst>
          </p:cNvPr>
          <p:cNvGrpSpPr/>
          <p:nvPr/>
        </p:nvGrpSpPr>
        <p:grpSpPr>
          <a:xfrm>
            <a:off x="6901758" y="1921280"/>
            <a:ext cx="2752254" cy="948080"/>
            <a:chOff x="5377758" y="1921280"/>
            <a:chExt cx="2752254" cy="948080"/>
          </a:xfrm>
        </p:grpSpPr>
        <p:cxnSp>
          <p:nvCxnSpPr>
            <p:cNvPr id="4" name="Straight Connector 3">
              <a:extLst>
                <a:ext uri="{FF2B5EF4-FFF2-40B4-BE49-F238E27FC236}">
                  <a16:creationId xmlns:a16="http://schemas.microsoft.com/office/drawing/2014/main" id="{F682BD13-C958-6820-9F72-ABA24696A9CB}"/>
                </a:ext>
              </a:extLst>
            </p:cNvPr>
            <p:cNvCxnSpPr/>
            <p:nvPr/>
          </p:nvCxnSpPr>
          <p:spPr>
            <a:xfrm>
              <a:off x="5377758" y="2395320"/>
              <a:ext cx="1348967"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8E4922C-A733-4113-11B4-2DC5BECE0572}"/>
                </a:ext>
              </a:extLst>
            </p:cNvPr>
            <p:cNvCxnSpPr/>
            <p:nvPr/>
          </p:nvCxnSpPr>
          <p:spPr>
            <a:xfrm>
              <a:off x="6328374" y="1921280"/>
              <a:ext cx="389299" cy="47404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8F0E617-54EC-CB04-C0D1-5E22C40E3074}"/>
                </a:ext>
              </a:extLst>
            </p:cNvPr>
            <p:cNvCxnSpPr>
              <a:cxnSpLocks/>
            </p:cNvCxnSpPr>
            <p:nvPr/>
          </p:nvCxnSpPr>
          <p:spPr>
            <a:xfrm flipV="1">
              <a:off x="6341952" y="2386267"/>
              <a:ext cx="389299" cy="47404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D0AD04-961F-DC48-7A19-ACB9A8FE4EB7}"/>
                </a:ext>
              </a:extLst>
            </p:cNvPr>
            <p:cNvCxnSpPr/>
            <p:nvPr/>
          </p:nvCxnSpPr>
          <p:spPr>
            <a:xfrm>
              <a:off x="6699567" y="1921280"/>
              <a:ext cx="389299" cy="47404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39318E3-F0C2-6A47-7114-22419877E156}"/>
                </a:ext>
              </a:extLst>
            </p:cNvPr>
            <p:cNvCxnSpPr>
              <a:cxnSpLocks/>
            </p:cNvCxnSpPr>
            <p:nvPr/>
          </p:nvCxnSpPr>
          <p:spPr>
            <a:xfrm flipV="1">
              <a:off x="6713145" y="2395320"/>
              <a:ext cx="389299" cy="47404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091CC7D-D825-8FCD-D74D-D6C044E12945}"/>
                </a:ext>
              </a:extLst>
            </p:cNvPr>
            <p:cNvCxnSpPr>
              <a:cxnSpLocks/>
            </p:cNvCxnSpPr>
            <p:nvPr/>
          </p:nvCxnSpPr>
          <p:spPr>
            <a:xfrm>
              <a:off x="7084338" y="2399016"/>
              <a:ext cx="1045674"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90707A95-8E43-8DE6-892C-24BDEDB5C2FB}"/>
              </a:ext>
            </a:extLst>
          </p:cNvPr>
          <p:cNvSpPr txBox="1"/>
          <p:nvPr/>
        </p:nvSpPr>
        <p:spPr>
          <a:xfrm>
            <a:off x="5556068" y="2500028"/>
            <a:ext cx="4572000" cy="369332"/>
          </a:xfrm>
          <a:prstGeom prst="rect">
            <a:avLst/>
          </a:prstGeom>
          <a:noFill/>
        </p:spPr>
        <p:txBody>
          <a:bodyPr wrap="square">
            <a:spAutoFit/>
          </a:bodyPr>
          <a:lstStyle/>
          <a:p>
            <a:r>
              <a:rPr lang="en-NZ" dirty="0">
                <a:solidFill>
                  <a:schemeClr val="bg1"/>
                </a:solidFill>
              </a:rPr>
              <a:t>0 &lt; </a:t>
            </a:r>
            <a:r>
              <a:rPr lang="en-NZ" dirty="0">
                <a:solidFill>
                  <a:schemeClr val="bg1"/>
                </a:solidFill>
                <a:sym typeface="Symbol" panose="05050102010706020507" pitchFamily="18" charset="2"/>
              </a:rPr>
              <a:t> &lt; 1 </a:t>
            </a:r>
            <a:endParaRPr lang="en-NZ" dirty="0"/>
          </a:p>
        </p:txBody>
      </p:sp>
    </p:spTree>
    <p:extLst>
      <p:ext uri="{BB962C8B-B14F-4D97-AF65-F5344CB8AC3E}">
        <p14:creationId xmlns:p14="http://schemas.microsoft.com/office/powerpoint/2010/main" val="82882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77876-6DDF-A0B5-510B-705624890BC5}"/>
              </a:ext>
            </a:extLst>
          </p:cNvPr>
          <p:cNvSpPr>
            <a:spLocks noGrp="1"/>
          </p:cNvSpPr>
          <p:nvPr>
            <p:ph type="title"/>
          </p:nvPr>
        </p:nvSpPr>
        <p:spPr>
          <a:xfrm>
            <a:off x="2152650" y="48606"/>
            <a:ext cx="7886700" cy="1325563"/>
          </a:xfrm>
        </p:spPr>
        <p:txBody>
          <a:bodyPr/>
          <a:lstStyle/>
          <a:p>
            <a:r>
              <a:rPr lang="en-NZ" dirty="0">
                <a:solidFill>
                  <a:schemeClr val="bg1"/>
                </a:solidFill>
              </a:rPr>
              <a:t>What does this mean?</a:t>
            </a:r>
          </a:p>
        </p:txBody>
      </p:sp>
      <p:pic>
        <p:nvPicPr>
          <p:cNvPr id="5" name="Content Placeholder 4" descr="A screenshot of a phone&#10;&#10;AI-generated content may be incorrect.">
            <a:extLst>
              <a:ext uri="{FF2B5EF4-FFF2-40B4-BE49-F238E27FC236}">
                <a16:creationId xmlns:a16="http://schemas.microsoft.com/office/drawing/2014/main" id="{4DEDECEF-17B5-EFD7-CD39-08B5D9F70BC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8802" y="1150571"/>
            <a:ext cx="2457675" cy="5324965"/>
          </a:xfrm>
        </p:spPr>
      </p:pic>
      <p:pic>
        <p:nvPicPr>
          <p:cNvPr id="7" name="Picture 6">
            <a:extLst>
              <a:ext uri="{FF2B5EF4-FFF2-40B4-BE49-F238E27FC236}">
                <a16:creationId xmlns:a16="http://schemas.microsoft.com/office/drawing/2014/main" id="{51330E55-402E-CCD1-3948-8E74284796BC}"/>
              </a:ext>
            </a:extLst>
          </p:cNvPr>
          <p:cNvPicPr>
            <a:picLocks noChangeAspect="1"/>
          </p:cNvPicPr>
          <p:nvPr/>
        </p:nvPicPr>
        <p:blipFill>
          <a:blip r:embed="rId4"/>
          <a:stretch>
            <a:fillRect/>
          </a:stretch>
        </p:blipFill>
        <p:spPr>
          <a:xfrm>
            <a:off x="4421235" y="1150571"/>
            <a:ext cx="6105548" cy="5324965"/>
          </a:xfrm>
          <a:prstGeom prst="rect">
            <a:avLst/>
          </a:prstGeom>
        </p:spPr>
      </p:pic>
      <p:sp>
        <p:nvSpPr>
          <p:cNvPr id="8" name="Oval 7">
            <a:extLst>
              <a:ext uri="{FF2B5EF4-FFF2-40B4-BE49-F238E27FC236}">
                <a16:creationId xmlns:a16="http://schemas.microsoft.com/office/drawing/2014/main" id="{8FA50669-7123-68BA-8C7A-319A36BB3A20}"/>
              </a:ext>
            </a:extLst>
          </p:cNvPr>
          <p:cNvSpPr/>
          <p:nvPr/>
        </p:nvSpPr>
        <p:spPr>
          <a:xfrm>
            <a:off x="1617787" y="1852248"/>
            <a:ext cx="1711569" cy="1091101"/>
          </a:xfrm>
          <a:prstGeom prst="ellipse">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extBox 8">
            <a:extLst>
              <a:ext uri="{FF2B5EF4-FFF2-40B4-BE49-F238E27FC236}">
                <a16:creationId xmlns:a16="http://schemas.microsoft.com/office/drawing/2014/main" id="{1176097A-5431-DBCF-F925-F6C94FBD8042}"/>
              </a:ext>
            </a:extLst>
          </p:cNvPr>
          <p:cNvSpPr txBox="1"/>
          <p:nvPr/>
        </p:nvSpPr>
        <p:spPr>
          <a:xfrm>
            <a:off x="3071065" y="1512780"/>
            <a:ext cx="1308813" cy="646331"/>
          </a:xfrm>
          <a:prstGeom prst="rect">
            <a:avLst/>
          </a:prstGeom>
          <a:noFill/>
        </p:spPr>
        <p:txBody>
          <a:bodyPr wrap="square" rtlCol="0">
            <a:spAutoFit/>
          </a:bodyPr>
          <a:lstStyle/>
          <a:p>
            <a:r>
              <a:rPr lang="en-NZ" dirty="0">
                <a:solidFill>
                  <a:schemeClr val="accent2"/>
                </a:solidFill>
              </a:rPr>
              <a:t>Maybe, maybe not</a:t>
            </a:r>
          </a:p>
        </p:txBody>
      </p:sp>
      <p:sp>
        <p:nvSpPr>
          <p:cNvPr id="10" name="Oval 9">
            <a:extLst>
              <a:ext uri="{FF2B5EF4-FFF2-40B4-BE49-F238E27FC236}">
                <a16:creationId xmlns:a16="http://schemas.microsoft.com/office/drawing/2014/main" id="{6593693F-823D-A4A3-4068-6D1FFA0224BC}"/>
              </a:ext>
            </a:extLst>
          </p:cNvPr>
          <p:cNvSpPr/>
          <p:nvPr/>
        </p:nvSpPr>
        <p:spPr>
          <a:xfrm>
            <a:off x="4759570" y="4616330"/>
            <a:ext cx="808893" cy="1091101"/>
          </a:xfrm>
          <a:prstGeom prst="ellipse">
            <a:avLst/>
          </a:prstGeom>
          <a:noFill/>
          <a:ln w="762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a:extLst>
              <a:ext uri="{FF2B5EF4-FFF2-40B4-BE49-F238E27FC236}">
                <a16:creationId xmlns:a16="http://schemas.microsoft.com/office/drawing/2014/main" id="{F9E10914-8073-6A51-112F-483FF0FF8FD1}"/>
              </a:ext>
            </a:extLst>
          </p:cNvPr>
          <p:cNvSpPr txBox="1"/>
          <p:nvPr/>
        </p:nvSpPr>
        <p:spPr>
          <a:xfrm>
            <a:off x="5369169" y="5521569"/>
            <a:ext cx="3223846" cy="369332"/>
          </a:xfrm>
          <a:prstGeom prst="rect">
            <a:avLst/>
          </a:prstGeom>
          <a:noFill/>
        </p:spPr>
        <p:txBody>
          <a:bodyPr wrap="square" rtlCol="0">
            <a:spAutoFit/>
          </a:bodyPr>
          <a:lstStyle/>
          <a:p>
            <a:r>
              <a:rPr lang="en-NZ" dirty="0">
                <a:solidFill>
                  <a:schemeClr val="accent2"/>
                </a:solidFill>
              </a:rPr>
              <a:t>How much is REALLY available?</a:t>
            </a:r>
          </a:p>
        </p:txBody>
      </p:sp>
    </p:spTree>
    <p:extLst>
      <p:ext uri="{BB962C8B-B14F-4D97-AF65-F5344CB8AC3E}">
        <p14:creationId xmlns:p14="http://schemas.microsoft.com/office/powerpoint/2010/main" val="1198016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BD6DC-C841-1713-D13D-A858B68DE0CC}"/>
              </a:ext>
            </a:extLst>
          </p:cNvPr>
          <p:cNvSpPr>
            <a:spLocks noGrp="1"/>
          </p:cNvSpPr>
          <p:nvPr>
            <p:ph type="title"/>
          </p:nvPr>
        </p:nvSpPr>
        <p:spPr/>
        <p:txBody>
          <a:bodyPr/>
          <a:lstStyle/>
          <a:p>
            <a:r>
              <a:rPr lang="en-NZ" dirty="0">
                <a:solidFill>
                  <a:schemeClr val="bg1"/>
                </a:solidFill>
              </a:rPr>
              <a:t>Short memory principle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1EA5387-4B6B-5ACC-25A7-774C173AC416}"/>
                  </a:ext>
                </a:extLst>
              </p:cNvPr>
              <p:cNvSpPr>
                <a:spLocks noGrp="1"/>
              </p:cNvSpPr>
              <p:nvPr>
                <p:ph idx="1"/>
              </p:nvPr>
            </p:nvSpPr>
            <p:spPr/>
            <p:txBody>
              <a:bodyPr>
                <a:normAutofit lnSpcReduction="10000"/>
              </a:bodyPr>
              <a:lstStyle/>
              <a:p>
                <a:pPr marL="0" indent="0">
                  <a:buNone/>
                </a:pPr>
                <a:r>
                  <a:rPr lang="en-NZ" dirty="0">
                    <a:solidFill>
                      <a:schemeClr val="bg1"/>
                    </a:solidFill>
                  </a:rPr>
                  <a:t>Fortunately we don’t have to account for ALL the history (</a:t>
                </a:r>
                <a:r>
                  <a:rPr lang="en-NZ" dirty="0" err="1">
                    <a:solidFill>
                      <a:schemeClr val="bg1"/>
                    </a:solidFill>
                  </a:rPr>
                  <a:t>Podlubny</a:t>
                </a:r>
                <a:r>
                  <a:rPr lang="en-NZ" dirty="0">
                    <a:solidFill>
                      <a:schemeClr val="bg1"/>
                    </a:solidFill>
                  </a:rPr>
                  <a:t>, 1998)</a:t>
                </a:r>
              </a:p>
              <a:p>
                <a:pPr marL="0" indent="0">
                  <a:buNone/>
                </a:pPr>
                <a:endParaRPr lang="en-NZ" dirty="0">
                  <a:solidFill>
                    <a:schemeClr val="bg1"/>
                  </a:solidFill>
                </a:endParaRPr>
              </a:p>
              <a:p>
                <a:pPr marL="0" indent="0">
                  <a:buNone/>
                </a:pPr>
                <a14:m>
                  <m:oMathPara xmlns:m="http://schemas.openxmlformats.org/officeDocument/2006/math">
                    <m:oMathParaPr>
                      <m:jc m:val="left"/>
                    </m:oMathParaPr>
                    <m:oMath xmlns:m="http://schemas.openxmlformats.org/officeDocument/2006/math">
                      <m:r>
                        <a:rPr lang="en-NZ" b="0" i="1" smtClean="0">
                          <a:solidFill>
                            <a:schemeClr val="bg1"/>
                          </a:solidFill>
                          <a:latin typeface="Cambria Math" panose="02040503050406030204" pitchFamily="18" charset="0"/>
                        </a:rPr>
                        <m:t>𝑇</m:t>
                      </m:r>
                      <m:r>
                        <a:rPr lang="en-NZ" b="0" i="1" smtClean="0">
                          <a:solidFill>
                            <a:schemeClr val="bg1"/>
                          </a:solidFill>
                          <a:latin typeface="Cambria Math" panose="02040503050406030204" pitchFamily="18" charset="0"/>
                        </a:rPr>
                        <m:t>=</m:t>
                      </m:r>
                      <m:sSup>
                        <m:sSupPr>
                          <m:ctrlPr>
                            <a:rPr lang="en-NZ" b="0" i="1" smtClean="0">
                              <a:solidFill>
                                <a:schemeClr val="bg1"/>
                              </a:solidFill>
                              <a:latin typeface="Cambria Math" panose="02040503050406030204" pitchFamily="18" charset="0"/>
                            </a:rPr>
                          </m:ctrlPr>
                        </m:sSupPr>
                        <m:e>
                          <m:d>
                            <m:dPr>
                              <m:ctrlPr>
                                <a:rPr lang="en-NZ" b="0" i="1" smtClean="0">
                                  <a:solidFill>
                                    <a:schemeClr val="bg1"/>
                                  </a:solidFill>
                                  <a:latin typeface="Cambria Math" panose="02040503050406030204" pitchFamily="18" charset="0"/>
                                </a:rPr>
                              </m:ctrlPr>
                            </m:dPr>
                            <m:e>
                              <m:f>
                                <m:fPr>
                                  <m:ctrlPr>
                                    <a:rPr lang="en-NZ" b="0" i="1" smtClean="0">
                                      <a:solidFill>
                                        <a:schemeClr val="bg1"/>
                                      </a:solidFill>
                                      <a:latin typeface="Cambria Math" panose="02040503050406030204" pitchFamily="18" charset="0"/>
                                    </a:rPr>
                                  </m:ctrlPr>
                                </m:fPr>
                                <m:num>
                                  <m:r>
                                    <a:rPr lang="en-NZ" b="0" i="1" smtClean="0">
                                      <a:solidFill>
                                        <a:schemeClr val="bg1"/>
                                      </a:solidFill>
                                      <a:latin typeface="Cambria Math" panose="02040503050406030204" pitchFamily="18" charset="0"/>
                                    </a:rPr>
                                    <m:t>𝑀</m:t>
                                  </m:r>
                                </m:num>
                                <m:den>
                                  <m:r>
                                    <a:rPr lang="en-NZ" b="0" i="1" smtClean="0">
                                      <a:solidFill>
                                        <a:schemeClr val="bg1"/>
                                      </a:solidFill>
                                      <a:latin typeface="Cambria Math" panose="02040503050406030204" pitchFamily="18" charset="0"/>
                                      <a:ea typeface="Cambria Math" panose="02040503050406030204" pitchFamily="18" charset="0"/>
                                    </a:rPr>
                                    <m:t>𝜀</m:t>
                                  </m:r>
                                  <m:r>
                                    <a:rPr lang="en-NZ" b="0" i="1" smtClean="0">
                                      <a:solidFill>
                                        <a:schemeClr val="bg1"/>
                                      </a:solidFill>
                                      <a:latin typeface="Cambria Math" panose="02040503050406030204" pitchFamily="18" charset="0"/>
                                      <a:ea typeface="Cambria Math" panose="02040503050406030204" pitchFamily="18" charset="0"/>
                                    </a:rPr>
                                    <m:t>|</m:t>
                                  </m:r>
                                  <m:r>
                                    <m:rPr>
                                      <m:sty m:val="p"/>
                                    </m:rPr>
                                    <a:rPr lang="el-GR" b="0" i="1" smtClean="0">
                                      <a:solidFill>
                                        <a:schemeClr val="bg1"/>
                                      </a:solidFill>
                                      <a:latin typeface="Cambria Math" panose="02040503050406030204" pitchFamily="18" charset="0"/>
                                      <a:ea typeface="Cambria Math" panose="02040503050406030204" pitchFamily="18" charset="0"/>
                                    </a:rPr>
                                    <m:t>Γ</m:t>
                                  </m:r>
                                  <m:d>
                                    <m:dPr>
                                      <m:ctrlPr>
                                        <a:rPr lang="en-NZ" b="0" i="1" smtClean="0">
                                          <a:solidFill>
                                            <a:schemeClr val="bg1"/>
                                          </a:solidFill>
                                          <a:latin typeface="Cambria Math" panose="02040503050406030204" pitchFamily="18" charset="0"/>
                                          <a:ea typeface="Cambria Math" panose="02040503050406030204" pitchFamily="18" charset="0"/>
                                        </a:rPr>
                                      </m:ctrlPr>
                                    </m:dPr>
                                    <m:e>
                                      <m:r>
                                        <a:rPr lang="en-NZ" b="0" i="1" smtClean="0">
                                          <a:solidFill>
                                            <a:schemeClr val="bg1"/>
                                          </a:solidFill>
                                          <a:latin typeface="Cambria Math" panose="02040503050406030204" pitchFamily="18" charset="0"/>
                                          <a:ea typeface="Cambria Math" panose="02040503050406030204" pitchFamily="18" charset="0"/>
                                        </a:rPr>
                                        <m:t>1−</m:t>
                                      </m:r>
                                      <m:r>
                                        <a:rPr lang="en-NZ" b="0" i="1" smtClean="0">
                                          <a:solidFill>
                                            <a:schemeClr val="bg1"/>
                                          </a:solidFill>
                                          <a:latin typeface="Cambria Math" panose="02040503050406030204" pitchFamily="18" charset="0"/>
                                          <a:ea typeface="Cambria Math" panose="02040503050406030204" pitchFamily="18" charset="0"/>
                                        </a:rPr>
                                        <m:t>𝛼</m:t>
                                      </m:r>
                                    </m:e>
                                  </m:d>
                                  <m:r>
                                    <a:rPr lang="en-NZ" b="0" i="1" smtClean="0">
                                      <a:solidFill>
                                        <a:schemeClr val="bg1"/>
                                      </a:solidFill>
                                      <a:latin typeface="Cambria Math" panose="02040503050406030204" pitchFamily="18" charset="0"/>
                                      <a:ea typeface="Cambria Math" panose="02040503050406030204" pitchFamily="18" charset="0"/>
                                    </a:rPr>
                                    <m:t>|</m:t>
                                  </m:r>
                                </m:den>
                              </m:f>
                            </m:e>
                          </m:d>
                        </m:e>
                        <m:sup>
                          <m:r>
                            <a:rPr lang="en-NZ" b="0" i="1" smtClean="0">
                              <a:solidFill>
                                <a:schemeClr val="bg1"/>
                              </a:solidFill>
                              <a:latin typeface="Cambria Math" panose="02040503050406030204" pitchFamily="18" charset="0"/>
                            </a:rPr>
                            <m:t>1/</m:t>
                          </m:r>
                          <m:r>
                            <a:rPr lang="en-NZ" b="0" i="1" smtClean="0">
                              <a:solidFill>
                                <a:schemeClr val="bg1"/>
                              </a:solidFill>
                              <a:latin typeface="Cambria Math" panose="02040503050406030204" pitchFamily="18" charset="0"/>
                              <a:ea typeface="Cambria Math" panose="02040503050406030204" pitchFamily="18" charset="0"/>
                            </a:rPr>
                            <m:t>𝛼</m:t>
                          </m:r>
                        </m:sup>
                      </m:sSup>
                    </m:oMath>
                  </m:oMathPara>
                </a14:m>
                <a:endParaRPr lang="en-NZ" dirty="0">
                  <a:solidFill>
                    <a:schemeClr val="bg1"/>
                  </a:solidFill>
                </a:endParaRPr>
              </a:p>
              <a:p>
                <a:pPr marL="0" indent="0">
                  <a:buNone/>
                </a:pPr>
                <a:endParaRPr lang="en-NZ" dirty="0">
                  <a:solidFill>
                    <a:schemeClr val="bg1"/>
                  </a:solidFill>
                </a:endParaRPr>
              </a:p>
              <a:p>
                <a:pPr marL="0" indent="0">
                  <a:buNone/>
                </a:pPr>
                <a:r>
                  <a:rPr lang="en-NZ" dirty="0">
                    <a:solidFill>
                      <a:schemeClr val="bg1"/>
                    </a:solidFill>
                  </a:rPr>
                  <a:t>Error: </a:t>
                </a:r>
                <a14:m>
                  <m:oMath xmlns:m="http://schemas.openxmlformats.org/officeDocument/2006/math">
                    <m:r>
                      <a:rPr lang="en-NZ" i="1" smtClean="0">
                        <a:solidFill>
                          <a:schemeClr val="bg1"/>
                        </a:solidFill>
                        <a:latin typeface="Cambria Math" panose="02040503050406030204" pitchFamily="18" charset="0"/>
                        <a:ea typeface="Cambria Math" panose="02040503050406030204" pitchFamily="18" charset="0"/>
                      </a:rPr>
                      <m:t>𝜀</m:t>
                    </m:r>
                    <m:r>
                      <a:rPr lang="en-NZ" i="1" smtClean="0">
                        <a:solidFill>
                          <a:schemeClr val="bg1"/>
                        </a:solidFill>
                        <a:latin typeface="Cambria Math" panose="02040503050406030204" pitchFamily="18" charset="0"/>
                        <a:ea typeface="Cambria Math" panose="02040503050406030204" pitchFamily="18" charset="0"/>
                      </a:rPr>
                      <m:t>∝</m:t>
                    </m:r>
                    <m:sSup>
                      <m:sSupPr>
                        <m:ctrlPr>
                          <a:rPr lang="en-NZ" i="1" smtClean="0">
                            <a:solidFill>
                              <a:schemeClr val="bg1"/>
                            </a:solidFill>
                            <a:latin typeface="Cambria Math" panose="02040503050406030204" pitchFamily="18" charset="0"/>
                            <a:ea typeface="Cambria Math" panose="02040503050406030204" pitchFamily="18" charset="0"/>
                          </a:rPr>
                        </m:ctrlPr>
                      </m:sSupPr>
                      <m:e>
                        <m:r>
                          <a:rPr lang="en-NZ" b="0" i="1" smtClean="0">
                            <a:solidFill>
                              <a:schemeClr val="bg1"/>
                            </a:solidFill>
                            <a:latin typeface="Cambria Math" panose="02040503050406030204" pitchFamily="18" charset="0"/>
                            <a:ea typeface="Cambria Math" panose="02040503050406030204" pitchFamily="18" charset="0"/>
                          </a:rPr>
                          <m:t>𝑇</m:t>
                        </m:r>
                      </m:e>
                      <m:sup>
                        <m:r>
                          <a:rPr lang="en-NZ" b="0" i="1" smtClean="0">
                            <a:solidFill>
                              <a:schemeClr val="bg1"/>
                            </a:solidFill>
                            <a:latin typeface="Cambria Math" panose="02040503050406030204" pitchFamily="18" charset="0"/>
                            <a:ea typeface="Cambria Math" panose="02040503050406030204" pitchFamily="18" charset="0"/>
                          </a:rPr>
                          <m:t>−</m:t>
                        </m:r>
                        <m:r>
                          <a:rPr lang="en-NZ" b="0" i="1" smtClean="0">
                            <a:solidFill>
                              <a:schemeClr val="bg1"/>
                            </a:solidFill>
                            <a:latin typeface="Cambria Math" panose="02040503050406030204" pitchFamily="18" charset="0"/>
                            <a:ea typeface="Cambria Math" panose="02040503050406030204" pitchFamily="18" charset="0"/>
                          </a:rPr>
                          <m:t>𝛼</m:t>
                        </m:r>
                      </m:sup>
                    </m:sSup>
                  </m:oMath>
                </a14:m>
                <a:endParaRPr lang="en-NZ" dirty="0">
                  <a:solidFill>
                    <a:schemeClr val="bg1"/>
                  </a:solidFill>
                </a:endParaRPr>
              </a:p>
              <a:p>
                <a:pPr marL="0" indent="0">
                  <a:buNone/>
                </a:pPr>
                <a:r>
                  <a:rPr lang="en-NZ" dirty="0">
                    <a:solidFill>
                      <a:schemeClr val="bg1"/>
                    </a:solidFill>
                  </a:rPr>
                  <a:t>The longer the history we consider, the lower the error</a:t>
                </a:r>
              </a:p>
              <a:p>
                <a:pPr marL="0" indent="0">
                  <a:buNone/>
                </a:pPr>
                <a:r>
                  <a:rPr lang="en-NZ" dirty="0">
                    <a:solidFill>
                      <a:schemeClr val="bg1"/>
                    </a:solidFill>
                  </a:rPr>
                  <a:t>But a power-law decay with 0 &lt; </a:t>
                </a:r>
                <a:r>
                  <a:rPr lang="en-NZ" dirty="0">
                    <a:solidFill>
                      <a:schemeClr val="bg1"/>
                    </a:solidFill>
                    <a:sym typeface="Symbol" panose="05050102010706020507" pitchFamily="18" charset="2"/>
                  </a:rPr>
                  <a:t> &lt; 1 </a:t>
                </a:r>
                <a:r>
                  <a:rPr lang="en-NZ" dirty="0">
                    <a:solidFill>
                      <a:schemeClr val="bg1"/>
                    </a:solidFill>
                  </a:rPr>
                  <a:t>is SLOW</a:t>
                </a:r>
              </a:p>
            </p:txBody>
          </p:sp>
        </mc:Choice>
        <mc:Fallback>
          <p:sp>
            <p:nvSpPr>
              <p:cNvPr id="3" name="Content Placeholder 2">
                <a:extLst>
                  <a:ext uri="{FF2B5EF4-FFF2-40B4-BE49-F238E27FC236}">
                    <a16:creationId xmlns:a16="http://schemas.microsoft.com/office/drawing/2014/main" id="{21EA5387-4B6B-5ACC-25A7-774C173AC416}"/>
                  </a:ext>
                </a:extLst>
              </p:cNvPr>
              <p:cNvSpPr>
                <a:spLocks noGrp="1" noRot="1" noChangeAspect="1" noMove="1" noResize="1" noEditPoints="1" noAdjustHandles="1" noChangeArrowheads="1" noChangeShapeType="1" noTextEdit="1"/>
              </p:cNvSpPr>
              <p:nvPr>
                <p:ph idx="1"/>
              </p:nvPr>
            </p:nvSpPr>
            <p:spPr>
              <a:blipFill>
                <a:blip r:embed="rId3"/>
                <a:stretch>
                  <a:fillRect l="-1217" t="-3081"/>
                </a:stretch>
              </a:blipFill>
            </p:spPr>
            <p:txBody>
              <a:bodyPr/>
              <a:lstStyle/>
              <a:p>
                <a:r>
                  <a:rPr lang="en-NZ">
                    <a:noFill/>
                  </a:rPr>
                  <a:t> </a:t>
                </a:r>
              </a:p>
            </p:txBody>
          </p:sp>
        </mc:Fallback>
      </mc:AlternateContent>
      <p:cxnSp>
        <p:nvCxnSpPr>
          <p:cNvPr id="5" name="Straight Arrow Connector 4">
            <a:extLst>
              <a:ext uri="{FF2B5EF4-FFF2-40B4-BE49-F238E27FC236}">
                <a16:creationId xmlns:a16="http://schemas.microsoft.com/office/drawing/2014/main" id="{7B152F0A-38C9-F37D-07C7-5F1787622C5E}"/>
              </a:ext>
            </a:extLst>
          </p:cNvPr>
          <p:cNvCxnSpPr/>
          <p:nvPr/>
        </p:nvCxnSpPr>
        <p:spPr>
          <a:xfrm flipV="1">
            <a:off x="8142083" y="2254314"/>
            <a:ext cx="0" cy="117468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B97B501B-9D51-400F-2AD5-E42B483212E4}"/>
              </a:ext>
            </a:extLst>
          </p:cNvPr>
          <p:cNvCxnSpPr/>
          <p:nvPr/>
        </p:nvCxnSpPr>
        <p:spPr>
          <a:xfrm flipV="1">
            <a:off x="8142083" y="3556504"/>
            <a:ext cx="0" cy="117468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82F2F43-691F-3CB1-033C-F5F4BDD4AE3A}"/>
              </a:ext>
            </a:extLst>
          </p:cNvPr>
          <p:cNvCxnSpPr/>
          <p:nvPr/>
        </p:nvCxnSpPr>
        <p:spPr>
          <a:xfrm>
            <a:off x="8142083" y="2879002"/>
            <a:ext cx="224526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10D14B4-5F94-0E7F-22E4-63870EC746CF}"/>
              </a:ext>
            </a:extLst>
          </p:cNvPr>
          <p:cNvCxnSpPr/>
          <p:nvPr/>
        </p:nvCxnSpPr>
        <p:spPr>
          <a:xfrm>
            <a:off x="8142083" y="4253620"/>
            <a:ext cx="224526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21AFC19-F1BC-740F-252C-BB2E2FB2E8D9}"/>
              </a:ext>
            </a:extLst>
          </p:cNvPr>
          <p:cNvSpPr txBox="1"/>
          <p:nvPr/>
        </p:nvSpPr>
        <p:spPr>
          <a:xfrm>
            <a:off x="7673293" y="2374734"/>
            <a:ext cx="568379" cy="369332"/>
          </a:xfrm>
          <a:prstGeom prst="rect">
            <a:avLst/>
          </a:prstGeom>
          <a:noFill/>
        </p:spPr>
        <p:txBody>
          <a:bodyPr wrap="square" rtlCol="0">
            <a:spAutoFit/>
          </a:bodyPr>
          <a:lstStyle/>
          <a:p>
            <a:r>
              <a:rPr lang="en-NZ" i="1">
                <a:solidFill>
                  <a:schemeClr val="bg1"/>
                </a:solidFill>
                <a:latin typeface="Times New Roman" panose="02020603050405020304" pitchFamily="18" charset="0"/>
                <a:cs typeface="Times New Roman" panose="02020603050405020304" pitchFamily="18" charset="0"/>
              </a:rPr>
              <a:t>y</a:t>
            </a:r>
            <a:r>
              <a:rPr lang="en-NZ">
                <a:solidFill>
                  <a:schemeClr val="bg1"/>
                </a:solidFill>
              </a:rPr>
              <a:t>(</a:t>
            </a:r>
            <a:r>
              <a:rPr lang="en-NZ" i="1">
                <a:solidFill>
                  <a:schemeClr val="bg1"/>
                </a:solidFill>
                <a:latin typeface="Times New Roman" panose="02020603050405020304" pitchFamily="18" charset="0"/>
                <a:cs typeface="Times New Roman" panose="02020603050405020304" pitchFamily="18" charset="0"/>
              </a:rPr>
              <a:t>t</a:t>
            </a:r>
            <a:r>
              <a:rPr lang="en-NZ">
                <a:solidFill>
                  <a:schemeClr val="bg1"/>
                </a:solidFill>
              </a:rPr>
              <a:t>)</a:t>
            </a:r>
            <a:endParaRPr lang="en-NZ" dirty="0">
              <a:solidFill>
                <a:schemeClr val="bg1"/>
              </a:solidFill>
            </a:endParaRPr>
          </a:p>
        </p:txBody>
      </p:sp>
      <p:sp>
        <p:nvSpPr>
          <p:cNvPr id="11" name="TextBox 10">
            <a:extLst>
              <a:ext uri="{FF2B5EF4-FFF2-40B4-BE49-F238E27FC236}">
                <a16:creationId xmlns:a16="http://schemas.microsoft.com/office/drawing/2014/main" id="{6A5E73BE-AAAA-4B6F-7FE7-A50884ABBDD7}"/>
              </a:ext>
            </a:extLst>
          </p:cNvPr>
          <p:cNvSpPr txBox="1"/>
          <p:nvPr/>
        </p:nvSpPr>
        <p:spPr>
          <a:xfrm>
            <a:off x="7345379" y="3608777"/>
            <a:ext cx="887239" cy="369332"/>
          </a:xfrm>
          <a:prstGeom prst="rect">
            <a:avLst/>
          </a:prstGeom>
          <a:noFill/>
        </p:spPr>
        <p:txBody>
          <a:bodyPr wrap="square" rtlCol="0">
            <a:spAutoFit/>
          </a:bodyPr>
          <a:lstStyle/>
          <a:p>
            <a:r>
              <a:rPr lang="en-NZ" i="1" dirty="0" err="1">
                <a:solidFill>
                  <a:schemeClr val="bg1"/>
                </a:solidFill>
                <a:latin typeface="Times New Roman" panose="02020603050405020304" pitchFamily="18" charset="0"/>
                <a:cs typeface="Times New Roman" panose="02020603050405020304" pitchFamily="18" charset="0"/>
              </a:rPr>
              <a:t>d</a:t>
            </a:r>
            <a:r>
              <a:rPr lang="en-NZ" i="1" baseline="30000" dirty="0" err="1">
                <a:solidFill>
                  <a:schemeClr val="bg1"/>
                </a:solidFill>
                <a:latin typeface="Times New Roman" panose="02020603050405020304" pitchFamily="18" charset="0"/>
                <a:cs typeface="Times New Roman" panose="02020603050405020304" pitchFamily="18" charset="0"/>
                <a:sym typeface="Symbol" panose="05050102010706020507" pitchFamily="18" charset="2"/>
              </a:rPr>
              <a:t></a:t>
            </a:r>
            <a:r>
              <a:rPr lang="en-NZ" i="1" dirty="0" err="1">
                <a:solidFill>
                  <a:schemeClr val="bg1"/>
                </a:solidFill>
                <a:latin typeface="Times New Roman" panose="02020603050405020304" pitchFamily="18" charset="0"/>
                <a:cs typeface="Times New Roman" panose="02020603050405020304" pitchFamily="18" charset="0"/>
              </a:rPr>
              <a:t>y</a:t>
            </a:r>
            <a:r>
              <a:rPr lang="en-NZ" i="1" dirty="0">
                <a:solidFill>
                  <a:schemeClr val="bg1"/>
                </a:solidFill>
                <a:latin typeface="Times New Roman" panose="02020603050405020304" pitchFamily="18" charset="0"/>
                <a:cs typeface="Times New Roman" panose="02020603050405020304" pitchFamily="18" charset="0"/>
              </a:rPr>
              <a:t>/dt</a:t>
            </a:r>
            <a:r>
              <a:rPr lang="en-NZ" i="1" baseline="30000" dirty="0">
                <a:solidFill>
                  <a:schemeClr val="bg1"/>
                </a:solidFill>
                <a:latin typeface="Times New Roman" panose="02020603050405020304" pitchFamily="18" charset="0"/>
                <a:cs typeface="Times New Roman" panose="02020603050405020304" pitchFamily="18" charset="0"/>
                <a:sym typeface="Symbol" panose="05050102010706020507" pitchFamily="18" charset="2"/>
              </a:rPr>
              <a:t></a:t>
            </a:r>
            <a:endParaRPr lang="en-NZ" baseline="30000" dirty="0">
              <a:solidFill>
                <a:schemeClr val="bg1"/>
              </a:solidFill>
            </a:endParaRPr>
          </a:p>
        </p:txBody>
      </p:sp>
      <p:sp>
        <p:nvSpPr>
          <p:cNvPr id="14" name="Freeform: Shape 13">
            <a:extLst>
              <a:ext uri="{FF2B5EF4-FFF2-40B4-BE49-F238E27FC236}">
                <a16:creationId xmlns:a16="http://schemas.microsoft.com/office/drawing/2014/main" id="{B2F7D73D-B57C-BAB2-2E08-8E97EDA127D6}"/>
              </a:ext>
            </a:extLst>
          </p:cNvPr>
          <p:cNvSpPr/>
          <p:nvPr/>
        </p:nvSpPr>
        <p:spPr>
          <a:xfrm>
            <a:off x="7467602" y="2669810"/>
            <a:ext cx="2865421" cy="381208"/>
          </a:xfrm>
          <a:custGeom>
            <a:avLst/>
            <a:gdLst>
              <a:gd name="connsiteX0" fmla="*/ 0 w 2209046"/>
              <a:gd name="connsiteY0" fmla="*/ 227299 h 381208"/>
              <a:gd name="connsiteX1" fmla="*/ 81481 w 2209046"/>
              <a:gd name="connsiteY1" fmla="*/ 263513 h 381208"/>
              <a:gd name="connsiteX2" fmla="*/ 126749 w 2209046"/>
              <a:gd name="connsiteY2" fmla="*/ 254459 h 381208"/>
              <a:gd name="connsiteX3" fmla="*/ 153909 w 2209046"/>
              <a:gd name="connsiteY3" fmla="*/ 236352 h 381208"/>
              <a:gd name="connsiteX4" fmla="*/ 181070 w 2209046"/>
              <a:gd name="connsiteY4" fmla="*/ 227299 h 381208"/>
              <a:gd name="connsiteX5" fmla="*/ 217283 w 2209046"/>
              <a:gd name="connsiteY5" fmla="*/ 200139 h 381208"/>
              <a:gd name="connsiteX6" fmla="*/ 253497 w 2209046"/>
              <a:gd name="connsiteY6" fmla="*/ 163925 h 381208"/>
              <a:gd name="connsiteX7" fmla="*/ 280658 w 2209046"/>
              <a:gd name="connsiteY7" fmla="*/ 145818 h 381208"/>
              <a:gd name="connsiteX8" fmla="*/ 316872 w 2209046"/>
              <a:gd name="connsiteY8" fmla="*/ 118657 h 381208"/>
              <a:gd name="connsiteX9" fmla="*/ 344032 w 2209046"/>
              <a:gd name="connsiteY9" fmla="*/ 91497 h 381208"/>
              <a:gd name="connsiteX10" fmla="*/ 362139 w 2209046"/>
              <a:gd name="connsiteY10" fmla="*/ 64337 h 381208"/>
              <a:gd name="connsiteX11" fmla="*/ 398353 w 2209046"/>
              <a:gd name="connsiteY11" fmla="*/ 55283 h 381208"/>
              <a:gd name="connsiteX12" fmla="*/ 425513 w 2209046"/>
              <a:gd name="connsiteY12" fmla="*/ 46230 h 381208"/>
              <a:gd name="connsiteX13" fmla="*/ 461727 w 2209046"/>
              <a:gd name="connsiteY13" fmla="*/ 55283 h 381208"/>
              <a:gd name="connsiteX14" fmla="*/ 552262 w 2209046"/>
              <a:gd name="connsiteY14" fmla="*/ 64337 h 381208"/>
              <a:gd name="connsiteX15" fmla="*/ 570369 w 2209046"/>
              <a:gd name="connsiteY15" fmla="*/ 91497 h 381208"/>
              <a:gd name="connsiteX16" fmla="*/ 579422 w 2209046"/>
              <a:gd name="connsiteY16" fmla="*/ 118657 h 381208"/>
              <a:gd name="connsiteX17" fmla="*/ 624689 w 2209046"/>
              <a:gd name="connsiteY17" fmla="*/ 182032 h 381208"/>
              <a:gd name="connsiteX18" fmla="*/ 633743 w 2209046"/>
              <a:gd name="connsiteY18" fmla="*/ 209192 h 381208"/>
              <a:gd name="connsiteX19" fmla="*/ 651850 w 2209046"/>
              <a:gd name="connsiteY19" fmla="*/ 245406 h 381208"/>
              <a:gd name="connsiteX20" fmla="*/ 660903 w 2209046"/>
              <a:gd name="connsiteY20" fmla="*/ 272566 h 381208"/>
              <a:gd name="connsiteX21" fmla="*/ 688064 w 2209046"/>
              <a:gd name="connsiteY21" fmla="*/ 299727 h 381208"/>
              <a:gd name="connsiteX22" fmla="*/ 778598 w 2209046"/>
              <a:gd name="connsiteY22" fmla="*/ 344994 h 381208"/>
              <a:gd name="connsiteX23" fmla="*/ 851026 w 2209046"/>
              <a:gd name="connsiteY23" fmla="*/ 335940 h 381208"/>
              <a:gd name="connsiteX24" fmla="*/ 878186 w 2209046"/>
              <a:gd name="connsiteY24" fmla="*/ 326887 h 381208"/>
              <a:gd name="connsiteX25" fmla="*/ 896293 w 2209046"/>
              <a:gd name="connsiteY25" fmla="*/ 299727 h 381208"/>
              <a:gd name="connsiteX26" fmla="*/ 923454 w 2209046"/>
              <a:gd name="connsiteY26" fmla="*/ 272566 h 381208"/>
              <a:gd name="connsiteX27" fmla="*/ 941561 w 2209046"/>
              <a:gd name="connsiteY27" fmla="*/ 236352 h 381208"/>
              <a:gd name="connsiteX28" fmla="*/ 968721 w 2209046"/>
              <a:gd name="connsiteY28" fmla="*/ 200139 h 381208"/>
              <a:gd name="connsiteX29" fmla="*/ 995881 w 2209046"/>
              <a:gd name="connsiteY29" fmla="*/ 136764 h 381208"/>
              <a:gd name="connsiteX30" fmla="*/ 1013988 w 2209046"/>
              <a:gd name="connsiteY30" fmla="*/ 100550 h 381208"/>
              <a:gd name="connsiteX31" fmla="*/ 1050202 w 2209046"/>
              <a:gd name="connsiteY31" fmla="*/ 91497 h 381208"/>
              <a:gd name="connsiteX32" fmla="*/ 1204111 w 2209046"/>
              <a:gd name="connsiteY32" fmla="*/ 100550 h 381208"/>
              <a:gd name="connsiteX33" fmla="*/ 1240325 w 2209046"/>
              <a:gd name="connsiteY33" fmla="*/ 154871 h 381208"/>
              <a:gd name="connsiteX34" fmla="*/ 1267485 w 2209046"/>
              <a:gd name="connsiteY34" fmla="*/ 172978 h 381208"/>
              <a:gd name="connsiteX35" fmla="*/ 1285592 w 2209046"/>
              <a:gd name="connsiteY35" fmla="*/ 200139 h 381208"/>
              <a:gd name="connsiteX36" fmla="*/ 1303699 w 2209046"/>
              <a:gd name="connsiteY36" fmla="*/ 236352 h 381208"/>
              <a:gd name="connsiteX37" fmla="*/ 1339913 w 2209046"/>
              <a:gd name="connsiteY37" fmla="*/ 263513 h 381208"/>
              <a:gd name="connsiteX38" fmla="*/ 1367074 w 2209046"/>
              <a:gd name="connsiteY38" fmla="*/ 372154 h 381208"/>
              <a:gd name="connsiteX39" fmla="*/ 1394234 w 2209046"/>
              <a:gd name="connsiteY39" fmla="*/ 381208 h 381208"/>
              <a:gd name="connsiteX40" fmla="*/ 1484769 w 2209046"/>
              <a:gd name="connsiteY40" fmla="*/ 372154 h 381208"/>
              <a:gd name="connsiteX41" fmla="*/ 1502875 w 2209046"/>
              <a:gd name="connsiteY41" fmla="*/ 344994 h 381208"/>
              <a:gd name="connsiteX42" fmla="*/ 1539089 w 2209046"/>
              <a:gd name="connsiteY42" fmla="*/ 326887 h 381208"/>
              <a:gd name="connsiteX43" fmla="*/ 1566250 w 2209046"/>
              <a:gd name="connsiteY43" fmla="*/ 299727 h 381208"/>
              <a:gd name="connsiteX44" fmla="*/ 1575303 w 2209046"/>
              <a:gd name="connsiteY44" fmla="*/ 272566 h 381208"/>
              <a:gd name="connsiteX45" fmla="*/ 1584357 w 2209046"/>
              <a:gd name="connsiteY45" fmla="*/ 236352 h 381208"/>
              <a:gd name="connsiteX46" fmla="*/ 1647731 w 2209046"/>
              <a:gd name="connsiteY46" fmla="*/ 209192 h 381208"/>
              <a:gd name="connsiteX47" fmla="*/ 1683945 w 2209046"/>
              <a:gd name="connsiteY47" fmla="*/ 191085 h 381208"/>
              <a:gd name="connsiteX48" fmla="*/ 1837854 w 2209046"/>
              <a:gd name="connsiteY48" fmla="*/ 127711 h 381208"/>
              <a:gd name="connsiteX49" fmla="*/ 1946495 w 2209046"/>
              <a:gd name="connsiteY49" fmla="*/ 100550 h 381208"/>
              <a:gd name="connsiteX50" fmla="*/ 1982709 w 2209046"/>
              <a:gd name="connsiteY50" fmla="*/ 82443 h 381208"/>
              <a:gd name="connsiteX51" fmla="*/ 2037030 w 2209046"/>
              <a:gd name="connsiteY51" fmla="*/ 64337 h 381208"/>
              <a:gd name="connsiteX52" fmla="*/ 2046083 w 2209046"/>
              <a:gd name="connsiteY52" fmla="*/ 28123 h 381208"/>
              <a:gd name="connsiteX53" fmla="*/ 2055137 w 2209046"/>
              <a:gd name="connsiteY53" fmla="*/ 962 h 381208"/>
              <a:gd name="connsiteX54" fmla="*/ 2082297 w 2209046"/>
              <a:gd name="connsiteY54" fmla="*/ 10016 h 381208"/>
              <a:gd name="connsiteX55" fmla="*/ 2209046 w 2209046"/>
              <a:gd name="connsiteY55" fmla="*/ 28123 h 38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209046" h="381208">
                <a:moveTo>
                  <a:pt x="0" y="227299"/>
                </a:moveTo>
                <a:cubicBezTo>
                  <a:pt x="24535" y="242020"/>
                  <a:pt x="50401" y="263513"/>
                  <a:pt x="81481" y="263513"/>
                </a:cubicBezTo>
                <a:cubicBezTo>
                  <a:pt x="96869" y="263513"/>
                  <a:pt x="111660" y="257477"/>
                  <a:pt x="126749" y="254459"/>
                </a:cubicBezTo>
                <a:cubicBezTo>
                  <a:pt x="135802" y="248423"/>
                  <a:pt x="144177" y="241218"/>
                  <a:pt x="153909" y="236352"/>
                </a:cubicBezTo>
                <a:cubicBezTo>
                  <a:pt x="162445" y="232084"/>
                  <a:pt x="172784" y="232034"/>
                  <a:pt x="181070" y="227299"/>
                </a:cubicBezTo>
                <a:cubicBezTo>
                  <a:pt x="194171" y="219813"/>
                  <a:pt x="205928" y="210075"/>
                  <a:pt x="217283" y="200139"/>
                </a:cubicBezTo>
                <a:cubicBezTo>
                  <a:pt x="230131" y="188897"/>
                  <a:pt x="240535" y="175035"/>
                  <a:pt x="253497" y="163925"/>
                </a:cubicBezTo>
                <a:cubicBezTo>
                  <a:pt x="261759" y="156844"/>
                  <a:pt x="271804" y="152143"/>
                  <a:pt x="280658" y="145818"/>
                </a:cubicBezTo>
                <a:cubicBezTo>
                  <a:pt x="292937" y="137048"/>
                  <a:pt x="305415" y="128477"/>
                  <a:pt x="316872" y="118657"/>
                </a:cubicBezTo>
                <a:cubicBezTo>
                  <a:pt x="326593" y="110325"/>
                  <a:pt x="335835" y="101333"/>
                  <a:pt x="344032" y="91497"/>
                </a:cubicBezTo>
                <a:cubicBezTo>
                  <a:pt x="350998" y="83138"/>
                  <a:pt x="353086" y="70373"/>
                  <a:pt x="362139" y="64337"/>
                </a:cubicBezTo>
                <a:cubicBezTo>
                  <a:pt x="372492" y="57435"/>
                  <a:pt x="386389" y="58701"/>
                  <a:pt x="398353" y="55283"/>
                </a:cubicBezTo>
                <a:cubicBezTo>
                  <a:pt x="407529" y="52661"/>
                  <a:pt x="416460" y="49248"/>
                  <a:pt x="425513" y="46230"/>
                </a:cubicBezTo>
                <a:cubicBezTo>
                  <a:pt x="437584" y="49248"/>
                  <a:pt x="449409" y="53523"/>
                  <a:pt x="461727" y="55283"/>
                </a:cubicBezTo>
                <a:cubicBezTo>
                  <a:pt x="491751" y="59572"/>
                  <a:pt x="523490" y="54746"/>
                  <a:pt x="552262" y="64337"/>
                </a:cubicBezTo>
                <a:cubicBezTo>
                  <a:pt x="562584" y="67778"/>
                  <a:pt x="564333" y="82444"/>
                  <a:pt x="570369" y="91497"/>
                </a:cubicBezTo>
                <a:cubicBezTo>
                  <a:pt x="573387" y="100550"/>
                  <a:pt x="574687" y="110371"/>
                  <a:pt x="579422" y="118657"/>
                </a:cubicBezTo>
                <a:cubicBezTo>
                  <a:pt x="595832" y="147375"/>
                  <a:pt x="610672" y="153999"/>
                  <a:pt x="624689" y="182032"/>
                </a:cubicBezTo>
                <a:cubicBezTo>
                  <a:pt x="628957" y="190568"/>
                  <a:pt x="629984" y="200421"/>
                  <a:pt x="633743" y="209192"/>
                </a:cubicBezTo>
                <a:cubicBezTo>
                  <a:pt x="639060" y="221597"/>
                  <a:pt x="646534" y="233001"/>
                  <a:pt x="651850" y="245406"/>
                </a:cubicBezTo>
                <a:cubicBezTo>
                  <a:pt x="655609" y="254177"/>
                  <a:pt x="655609" y="264626"/>
                  <a:pt x="660903" y="272566"/>
                </a:cubicBezTo>
                <a:cubicBezTo>
                  <a:pt x="668005" y="283219"/>
                  <a:pt x="677957" y="291866"/>
                  <a:pt x="688064" y="299727"/>
                </a:cubicBezTo>
                <a:cubicBezTo>
                  <a:pt x="739121" y="339438"/>
                  <a:pt x="729058" y="332608"/>
                  <a:pt x="778598" y="344994"/>
                </a:cubicBezTo>
                <a:cubicBezTo>
                  <a:pt x="802741" y="341976"/>
                  <a:pt x="827088" y="340292"/>
                  <a:pt x="851026" y="335940"/>
                </a:cubicBezTo>
                <a:cubicBezTo>
                  <a:pt x="860415" y="334233"/>
                  <a:pt x="870734" y="332848"/>
                  <a:pt x="878186" y="326887"/>
                </a:cubicBezTo>
                <a:cubicBezTo>
                  <a:pt x="886683" y="320090"/>
                  <a:pt x="889327" y="308086"/>
                  <a:pt x="896293" y="299727"/>
                </a:cubicBezTo>
                <a:cubicBezTo>
                  <a:pt x="904490" y="289891"/>
                  <a:pt x="916012" y="282985"/>
                  <a:pt x="923454" y="272566"/>
                </a:cubicBezTo>
                <a:cubicBezTo>
                  <a:pt x="931299" y="261584"/>
                  <a:pt x="934408" y="247797"/>
                  <a:pt x="941561" y="236352"/>
                </a:cubicBezTo>
                <a:cubicBezTo>
                  <a:pt x="949558" y="223557"/>
                  <a:pt x="959668" y="212210"/>
                  <a:pt x="968721" y="200139"/>
                </a:cubicBezTo>
                <a:cubicBezTo>
                  <a:pt x="983590" y="140660"/>
                  <a:pt x="968094" y="185392"/>
                  <a:pt x="995881" y="136764"/>
                </a:cubicBezTo>
                <a:cubicBezTo>
                  <a:pt x="1002577" y="125046"/>
                  <a:pt x="1003620" y="109190"/>
                  <a:pt x="1013988" y="100550"/>
                </a:cubicBezTo>
                <a:cubicBezTo>
                  <a:pt x="1023547" y="92584"/>
                  <a:pt x="1038131" y="94515"/>
                  <a:pt x="1050202" y="91497"/>
                </a:cubicBezTo>
                <a:cubicBezTo>
                  <a:pt x="1101505" y="94515"/>
                  <a:pt x="1153717" y="90471"/>
                  <a:pt x="1204111" y="100550"/>
                </a:cubicBezTo>
                <a:cubicBezTo>
                  <a:pt x="1241484" y="108025"/>
                  <a:pt x="1224642" y="135266"/>
                  <a:pt x="1240325" y="154871"/>
                </a:cubicBezTo>
                <a:cubicBezTo>
                  <a:pt x="1247122" y="163368"/>
                  <a:pt x="1258432" y="166942"/>
                  <a:pt x="1267485" y="172978"/>
                </a:cubicBezTo>
                <a:cubicBezTo>
                  <a:pt x="1273521" y="182032"/>
                  <a:pt x="1280193" y="190692"/>
                  <a:pt x="1285592" y="200139"/>
                </a:cubicBezTo>
                <a:cubicBezTo>
                  <a:pt x="1292288" y="211857"/>
                  <a:pt x="1294916" y="226105"/>
                  <a:pt x="1303699" y="236352"/>
                </a:cubicBezTo>
                <a:cubicBezTo>
                  <a:pt x="1313519" y="247809"/>
                  <a:pt x="1327842" y="254459"/>
                  <a:pt x="1339913" y="263513"/>
                </a:cubicBezTo>
                <a:cubicBezTo>
                  <a:pt x="1344534" y="286614"/>
                  <a:pt x="1357222" y="356390"/>
                  <a:pt x="1367074" y="372154"/>
                </a:cubicBezTo>
                <a:cubicBezTo>
                  <a:pt x="1372132" y="380247"/>
                  <a:pt x="1385181" y="378190"/>
                  <a:pt x="1394234" y="381208"/>
                </a:cubicBezTo>
                <a:cubicBezTo>
                  <a:pt x="1424412" y="378190"/>
                  <a:pt x="1455997" y="381745"/>
                  <a:pt x="1484769" y="372154"/>
                </a:cubicBezTo>
                <a:cubicBezTo>
                  <a:pt x="1495091" y="368713"/>
                  <a:pt x="1494516" y="351960"/>
                  <a:pt x="1502875" y="344994"/>
                </a:cubicBezTo>
                <a:cubicBezTo>
                  <a:pt x="1513243" y="336354"/>
                  <a:pt x="1528107" y="334731"/>
                  <a:pt x="1539089" y="326887"/>
                </a:cubicBezTo>
                <a:cubicBezTo>
                  <a:pt x="1549508" y="319445"/>
                  <a:pt x="1557196" y="308780"/>
                  <a:pt x="1566250" y="299727"/>
                </a:cubicBezTo>
                <a:cubicBezTo>
                  <a:pt x="1569268" y="290673"/>
                  <a:pt x="1572681" y="281742"/>
                  <a:pt x="1575303" y="272566"/>
                </a:cubicBezTo>
                <a:cubicBezTo>
                  <a:pt x="1578721" y="260602"/>
                  <a:pt x="1577455" y="246705"/>
                  <a:pt x="1584357" y="236352"/>
                </a:cubicBezTo>
                <a:cubicBezTo>
                  <a:pt x="1596862" y="217595"/>
                  <a:pt x="1629559" y="213735"/>
                  <a:pt x="1647731" y="209192"/>
                </a:cubicBezTo>
                <a:cubicBezTo>
                  <a:pt x="1659802" y="203156"/>
                  <a:pt x="1674402" y="200628"/>
                  <a:pt x="1683945" y="191085"/>
                </a:cubicBezTo>
                <a:cubicBezTo>
                  <a:pt x="1773423" y="101607"/>
                  <a:pt x="1641618" y="142805"/>
                  <a:pt x="1837854" y="127711"/>
                </a:cubicBezTo>
                <a:cubicBezTo>
                  <a:pt x="1897839" y="87720"/>
                  <a:pt x="1828865" y="127696"/>
                  <a:pt x="1946495" y="100550"/>
                </a:cubicBezTo>
                <a:cubicBezTo>
                  <a:pt x="1959646" y="97515"/>
                  <a:pt x="1970178" y="87455"/>
                  <a:pt x="1982709" y="82443"/>
                </a:cubicBezTo>
                <a:cubicBezTo>
                  <a:pt x="2000430" y="75355"/>
                  <a:pt x="2037030" y="64337"/>
                  <a:pt x="2037030" y="64337"/>
                </a:cubicBezTo>
                <a:cubicBezTo>
                  <a:pt x="2040048" y="52266"/>
                  <a:pt x="2042665" y="40087"/>
                  <a:pt x="2046083" y="28123"/>
                </a:cubicBezTo>
                <a:cubicBezTo>
                  <a:pt x="2048705" y="18947"/>
                  <a:pt x="2046601" y="5230"/>
                  <a:pt x="2055137" y="962"/>
                </a:cubicBezTo>
                <a:cubicBezTo>
                  <a:pt x="2063673" y="-3306"/>
                  <a:pt x="2072998" y="7870"/>
                  <a:pt x="2082297" y="10016"/>
                </a:cubicBezTo>
                <a:cubicBezTo>
                  <a:pt x="2171017" y="30490"/>
                  <a:pt x="2147411" y="28123"/>
                  <a:pt x="2209046" y="28123"/>
                </a:cubicBezTo>
              </a:path>
            </a:pathLst>
          </a:custGeom>
          <a:no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7" name="Straight Connector 16">
            <a:extLst>
              <a:ext uri="{FF2B5EF4-FFF2-40B4-BE49-F238E27FC236}">
                <a16:creationId xmlns:a16="http://schemas.microsoft.com/office/drawing/2014/main" id="{F584C62B-CEDF-3A05-57A6-EA973B07ED24}"/>
              </a:ext>
            </a:extLst>
          </p:cNvPr>
          <p:cNvCxnSpPr/>
          <p:nvPr/>
        </p:nvCxnSpPr>
        <p:spPr>
          <a:xfrm>
            <a:off x="9073773" y="2254314"/>
            <a:ext cx="0" cy="2476877"/>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3E612F7-C261-F547-C101-0EF27594EFEF}"/>
              </a:ext>
            </a:extLst>
          </p:cNvPr>
          <p:cNvCxnSpPr/>
          <p:nvPr/>
        </p:nvCxnSpPr>
        <p:spPr>
          <a:xfrm>
            <a:off x="9625338" y="2254314"/>
            <a:ext cx="0" cy="2476877"/>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9BFD8996-768A-5C09-BBAA-6AC1AFE48C38}"/>
              </a:ext>
            </a:extLst>
          </p:cNvPr>
          <p:cNvSpPr/>
          <p:nvPr/>
        </p:nvSpPr>
        <p:spPr>
          <a:xfrm>
            <a:off x="9635906" y="4010686"/>
            <a:ext cx="688063" cy="226337"/>
          </a:xfrm>
          <a:custGeom>
            <a:avLst/>
            <a:gdLst>
              <a:gd name="connsiteX0" fmla="*/ 0 w 688063"/>
              <a:gd name="connsiteY0" fmla="*/ 226337 h 226337"/>
              <a:gd name="connsiteX1" fmla="*/ 27160 w 688063"/>
              <a:gd name="connsiteY1" fmla="*/ 181069 h 226337"/>
              <a:gd name="connsiteX2" fmla="*/ 72428 w 688063"/>
              <a:gd name="connsiteY2" fmla="*/ 117695 h 226337"/>
              <a:gd name="connsiteX3" fmla="*/ 108642 w 688063"/>
              <a:gd name="connsiteY3" fmla="*/ 108642 h 226337"/>
              <a:gd name="connsiteX4" fmla="*/ 199176 w 688063"/>
              <a:gd name="connsiteY4" fmla="*/ 81481 h 226337"/>
              <a:gd name="connsiteX5" fmla="*/ 235390 w 688063"/>
              <a:gd name="connsiteY5" fmla="*/ 54321 h 226337"/>
              <a:gd name="connsiteX6" fmla="*/ 307818 w 688063"/>
              <a:gd name="connsiteY6" fmla="*/ 9054 h 226337"/>
              <a:gd name="connsiteX7" fmla="*/ 334978 w 688063"/>
              <a:gd name="connsiteY7" fmla="*/ 0 h 226337"/>
              <a:gd name="connsiteX8" fmla="*/ 470780 w 688063"/>
              <a:gd name="connsiteY8" fmla="*/ 9054 h 226337"/>
              <a:gd name="connsiteX9" fmla="*/ 497941 w 688063"/>
              <a:gd name="connsiteY9" fmla="*/ 27161 h 226337"/>
              <a:gd name="connsiteX10" fmla="*/ 543208 w 688063"/>
              <a:gd name="connsiteY10" fmla="*/ 81481 h 226337"/>
              <a:gd name="connsiteX11" fmla="*/ 570368 w 688063"/>
              <a:gd name="connsiteY11" fmla="*/ 126749 h 226337"/>
              <a:gd name="connsiteX12" fmla="*/ 633743 w 688063"/>
              <a:gd name="connsiteY12" fmla="*/ 153909 h 226337"/>
              <a:gd name="connsiteX13" fmla="*/ 642796 w 688063"/>
              <a:gd name="connsiteY13" fmla="*/ 181069 h 226337"/>
              <a:gd name="connsiteX14" fmla="*/ 688063 w 688063"/>
              <a:gd name="connsiteY14" fmla="*/ 208230 h 2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8063" h="226337">
                <a:moveTo>
                  <a:pt x="0" y="226337"/>
                </a:moveTo>
                <a:cubicBezTo>
                  <a:pt x="9053" y="211248"/>
                  <a:pt x="18614" y="196451"/>
                  <a:pt x="27160" y="181069"/>
                </a:cubicBezTo>
                <a:cubicBezTo>
                  <a:pt x="41376" y="155480"/>
                  <a:pt x="44848" y="133455"/>
                  <a:pt x="72428" y="117695"/>
                </a:cubicBezTo>
                <a:cubicBezTo>
                  <a:pt x="83231" y="111522"/>
                  <a:pt x="96495" y="111341"/>
                  <a:pt x="108642" y="108642"/>
                </a:cubicBezTo>
                <a:cubicBezTo>
                  <a:pt x="147608" y="99983"/>
                  <a:pt x="163106" y="101520"/>
                  <a:pt x="199176" y="81481"/>
                </a:cubicBezTo>
                <a:cubicBezTo>
                  <a:pt x="212366" y="74153"/>
                  <a:pt x="223112" y="63091"/>
                  <a:pt x="235390" y="54321"/>
                </a:cubicBezTo>
                <a:cubicBezTo>
                  <a:pt x="252153" y="42348"/>
                  <a:pt x="293713" y="16106"/>
                  <a:pt x="307818" y="9054"/>
                </a:cubicBezTo>
                <a:cubicBezTo>
                  <a:pt x="316354" y="4786"/>
                  <a:pt x="325925" y="3018"/>
                  <a:pt x="334978" y="0"/>
                </a:cubicBezTo>
                <a:cubicBezTo>
                  <a:pt x="380245" y="3018"/>
                  <a:pt x="426029" y="1595"/>
                  <a:pt x="470780" y="9054"/>
                </a:cubicBezTo>
                <a:cubicBezTo>
                  <a:pt x="481513" y="10843"/>
                  <a:pt x="489582" y="20195"/>
                  <a:pt x="497941" y="27161"/>
                </a:cubicBezTo>
                <a:cubicBezTo>
                  <a:pt x="521347" y="46666"/>
                  <a:pt x="527728" y="56712"/>
                  <a:pt x="543208" y="81481"/>
                </a:cubicBezTo>
                <a:cubicBezTo>
                  <a:pt x="552534" y="96403"/>
                  <a:pt x="558916" y="113388"/>
                  <a:pt x="570368" y="126749"/>
                </a:cubicBezTo>
                <a:cubicBezTo>
                  <a:pt x="587419" y="146643"/>
                  <a:pt x="610372" y="148067"/>
                  <a:pt x="633743" y="153909"/>
                </a:cubicBezTo>
                <a:cubicBezTo>
                  <a:pt x="636761" y="162962"/>
                  <a:pt x="636835" y="173617"/>
                  <a:pt x="642796" y="181069"/>
                </a:cubicBezTo>
                <a:cubicBezTo>
                  <a:pt x="650079" y="190173"/>
                  <a:pt x="676034" y="202215"/>
                  <a:pt x="688063" y="208230"/>
                </a:cubicBezTo>
              </a:path>
            </a:pathLst>
          </a:cu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TextBox 20">
            <a:extLst>
              <a:ext uri="{FF2B5EF4-FFF2-40B4-BE49-F238E27FC236}">
                <a16:creationId xmlns:a16="http://schemas.microsoft.com/office/drawing/2014/main" id="{87C74D22-C89D-68E0-358C-D3376A96D105}"/>
              </a:ext>
            </a:extLst>
          </p:cNvPr>
          <p:cNvSpPr txBox="1"/>
          <p:nvPr/>
        </p:nvSpPr>
        <p:spPr>
          <a:xfrm>
            <a:off x="9088640" y="2496385"/>
            <a:ext cx="452672" cy="369332"/>
          </a:xfrm>
          <a:prstGeom prst="rect">
            <a:avLst/>
          </a:prstGeom>
          <a:noFill/>
        </p:spPr>
        <p:txBody>
          <a:bodyPr wrap="square" rtlCol="0">
            <a:spAutoFit/>
          </a:bodyPr>
          <a:lstStyle/>
          <a:p>
            <a:r>
              <a:rPr lang="en-NZ" i="1" dirty="0">
                <a:solidFill>
                  <a:schemeClr val="bg1"/>
                </a:solidFill>
                <a:latin typeface="Times New Roman" panose="02020603050405020304" pitchFamily="18" charset="0"/>
                <a:cs typeface="Times New Roman" panose="02020603050405020304" pitchFamily="18" charset="0"/>
              </a:rPr>
              <a:t>M</a:t>
            </a:r>
          </a:p>
        </p:txBody>
      </p:sp>
      <p:cxnSp>
        <p:nvCxnSpPr>
          <p:cNvPr id="23" name="Straight Arrow Connector 22">
            <a:extLst>
              <a:ext uri="{FF2B5EF4-FFF2-40B4-BE49-F238E27FC236}">
                <a16:creationId xmlns:a16="http://schemas.microsoft.com/office/drawing/2014/main" id="{99E5FFD2-42EB-74C4-1F91-5F62076E3471}"/>
              </a:ext>
            </a:extLst>
          </p:cNvPr>
          <p:cNvCxnSpPr>
            <a:cxnSpLocks/>
          </p:cNvCxnSpPr>
          <p:nvPr/>
        </p:nvCxnSpPr>
        <p:spPr>
          <a:xfrm>
            <a:off x="9328501" y="2849122"/>
            <a:ext cx="0" cy="240716"/>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E5F663E-80E7-33C6-72A6-D92EB77ECB94}"/>
              </a:ext>
            </a:extLst>
          </p:cNvPr>
          <p:cNvSpPr txBox="1"/>
          <p:nvPr/>
        </p:nvSpPr>
        <p:spPr>
          <a:xfrm>
            <a:off x="9589837" y="3724425"/>
            <a:ext cx="413798" cy="369332"/>
          </a:xfrm>
          <a:prstGeom prst="rect">
            <a:avLst/>
          </a:prstGeom>
          <a:noFill/>
        </p:spPr>
        <p:txBody>
          <a:bodyPr wrap="square" rtlCol="0">
            <a:spAutoFit/>
          </a:bodyPr>
          <a:lstStyle/>
          <a:p>
            <a:r>
              <a:rPr lang="en-NZ" dirty="0">
                <a:solidFill>
                  <a:schemeClr val="accent4"/>
                </a:solidFill>
                <a:sym typeface="Symbol" panose="05050102010706020507" pitchFamily="18" charset="2"/>
              </a:rPr>
              <a:t></a:t>
            </a:r>
            <a:endParaRPr lang="en-NZ" dirty="0">
              <a:solidFill>
                <a:schemeClr val="accent4"/>
              </a:solidFill>
            </a:endParaRPr>
          </a:p>
        </p:txBody>
      </p:sp>
      <p:cxnSp>
        <p:nvCxnSpPr>
          <p:cNvPr id="29" name="Straight Arrow Connector 28">
            <a:extLst>
              <a:ext uri="{FF2B5EF4-FFF2-40B4-BE49-F238E27FC236}">
                <a16:creationId xmlns:a16="http://schemas.microsoft.com/office/drawing/2014/main" id="{4663DCC9-E5FD-A146-5686-67B5B3FA0633}"/>
              </a:ext>
            </a:extLst>
          </p:cNvPr>
          <p:cNvCxnSpPr>
            <a:cxnSpLocks/>
          </p:cNvCxnSpPr>
          <p:nvPr/>
        </p:nvCxnSpPr>
        <p:spPr>
          <a:xfrm flipH="1">
            <a:off x="9772773" y="3998733"/>
            <a:ext cx="15711" cy="275076"/>
          </a:xfrm>
          <a:prstGeom prst="straightConnector1">
            <a:avLst/>
          </a:prstGeom>
          <a:ln>
            <a:solidFill>
              <a:schemeClr val="accent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2DB70DE-6925-6DB9-F722-C8CB8D57C51F}"/>
              </a:ext>
            </a:extLst>
          </p:cNvPr>
          <p:cNvCxnSpPr>
            <a:cxnSpLocks/>
          </p:cNvCxnSpPr>
          <p:nvPr/>
        </p:nvCxnSpPr>
        <p:spPr>
          <a:xfrm>
            <a:off x="9061813" y="3602800"/>
            <a:ext cx="5514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EF30845-6580-4CA2-280D-D5A9585F4C49}"/>
              </a:ext>
            </a:extLst>
          </p:cNvPr>
          <p:cNvSpPr txBox="1"/>
          <p:nvPr/>
        </p:nvSpPr>
        <p:spPr>
          <a:xfrm>
            <a:off x="9225422" y="3233468"/>
            <a:ext cx="258933" cy="369332"/>
          </a:xfrm>
          <a:prstGeom prst="rect">
            <a:avLst/>
          </a:prstGeom>
          <a:noFill/>
        </p:spPr>
        <p:txBody>
          <a:bodyPr wrap="square" rtlCol="0">
            <a:spAutoFit/>
          </a:bodyPr>
          <a:lstStyle/>
          <a:p>
            <a:r>
              <a:rPr lang="en-NZ" i="1" dirty="0">
                <a:solidFill>
                  <a:schemeClr val="bg1"/>
                </a:solidFill>
                <a:latin typeface="Times New Roman" panose="02020603050405020304" pitchFamily="18" charset="0"/>
                <a:cs typeface="Times New Roman" panose="02020603050405020304" pitchFamily="18" charset="0"/>
              </a:rPr>
              <a:t>T</a:t>
            </a:r>
          </a:p>
        </p:txBody>
      </p:sp>
      <p:sp>
        <p:nvSpPr>
          <p:cNvPr id="15" name="Freeform: Shape 14">
            <a:extLst>
              <a:ext uri="{FF2B5EF4-FFF2-40B4-BE49-F238E27FC236}">
                <a16:creationId xmlns:a16="http://schemas.microsoft.com/office/drawing/2014/main" id="{363C52D3-1DBE-C285-DED2-4F55083F77F3}"/>
              </a:ext>
            </a:extLst>
          </p:cNvPr>
          <p:cNvSpPr/>
          <p:nvPr/>
        </p:nvSpPr>
        <p:spPr>
          <a:xfrm>
            <a:off x="9066306" y="2671483"/>
            <a:ext cx="1320800" cy="388471"/>
          </a:xfrm>
          <a:custGeom>
            <a:avLst/>
            <a:gdLst>
              <a:gd name="connsiteX0" fmla="*/ 0 w 1320800"/>
              <a:gd name="connsiteY0" fmla="*/ 131483 h 388471"/>
              <a:gd name="connsiteX1" fmla="*/ 29882 w 1320800"/>
              <a:gd name="connsiteY1" fmla="*/ 155389 h 388471"/>
              <a:gd name="connsiteX2" fmla="*/ 71718 w 1320800"/>
              <a:gd name="connsiteY2" fmla="*/ 185271 h 388471"/>
              <a:gd name="connsiteX3" fmla="*/ 89647 w 1320800"/>
              <a:gd name="connsiteY3" fmla="*/ 227106 h 388471"/>
              <a:gd name="connsiteX4" fmla="*/ 101600 w 1320800"/>
              <a:gd name="connsiteY4" fmla="*/ 251012 h 388471"/>
              <a:gd name="connsiteX5" fmla="*/ 119529 w 1320800"/>
              <a:gd name="connsiteY5" fmla="*/ 262965 h 388471"/>
              <a:gd name="connsiteX6" fmla="*/ 131482 w 1320800"/>
              <a:gd name="connsiteY6" fmla="*/ 280894 h 388471"/>
              <a:gd name="connsiteX7" fmla="*/ 149412 w 1320800"/>
              <a:gd name="connsiteY7" fmla="*/ 304800 h 388471"/>
              <a:gd name="connsiteX8" fmla="*/ 161365 w 1320800"/>
              <a:gd name="connsiteY8" fmla="*/ 334683 h 388471"/>
              <a:gd name="connsiteX9" fmla="*/ 179294 w 1320800"/>
              <a:gd name="connsiteY9" fmla="*/ 352612 h 388471"/>
              <a:gd name="connsiteX10" fmla="*/ 209176 w 1320800"/>
              <a:gd name="connsiteY10" fmla="*/ 388471 h 388471"/>
              <a:gd name="connsiteX11" fmla="*/ 322729 w 1320800"/>
              <a:gd name="connsiteY11" fmla="*/ 382494 h 388471"/>
              <a:gd name="connsiteX12" fmla="*/ 334682 w 1320800"/>
              <a:gd name="connsiteY12" fmla="*/ 364565 h 388471"/>
              <a:gd name="connsiteX13" fmla="*/ 388470 w 1320800"/>
              <a:gd name="connsiteY13" fmla="*/ 340659 h 388471"/>
              <a:gd name="connsiteX14" fmla="*/ 424329 w 1320800"/>
              <a:gd name="connsiteY14" fmla="*/ 304800 h 388471"/>
              <a:gd name="connsiteX15" fmla="*/ 460188 w 1320800"/>
              <a:gd name="connsiteY15" fmla="*/ 256989 h 388471"/>
              <a:gd name="connsiteX16" fmla="*/ 466165 w 1320800"/>
              <a:gd name="connsiteY16" fmla="*/ 239059 h 388471"/>
              <a:gd name="connsiteX17" fmla="*/ 490070 w 1320800"/>
              <a:gd name="connsiteY17" fmla="*/ 233083 h 388471"/>
              <a:gd name="connsiteX18" fmla="*/ 513976 w 1320800"/>
              <a:gd name="connsiteY18" fmla="*/ 221130 h 388471"/>
              <a:gd name="connsiteX19" fmla="*/ 537882 w 1320800"/>
              <a:gd name="connsiteY19" fmla="*/ 203200 h 388471"/>
              <a:gd name="connsiteX20" fmla="*/ 579718 w 1320800"/>
              <a:gd name="connsiteY20" fmla="*/ 197224 h 388471"/>
              <a:gd name="connsiteX21" fmla="*/ 615576 w 1320800"/>
              <a:gd name="connsiteY21" fmla="*/ 161365 h 388471"/>
              <a:gd name="connsiteX22" fmla="*/ 633506 w 1320800"/>
              <a:gd name="connsiteY22" fmla="*/ 143436 h 388471"/>
              <a:gd name="connsiteX23" fmla="*/ 657412 w 1320800"/>
              <a:gd name="connsiteY23" fmla="*/ 137459 h 388471"/>
              <a:gd name="connsiteX24" fmla="*/ 759012 w 1320800"/>
              <a:gd name="connsiteY24" fmla="*/ 131483 h 388471"/>
              <a:gd name="connsiteX25" fmla="*/ 800847 w 1320800"/>
              <a:gd name="connsiteY25" fmla="*/ 125506 h 388471"/>
              <a:gd name="connsiteX26" fmla="*/ 818776 w 1320800"/>
              <a:gd name="connsiteY26" fmla="*/ 113553 h 388471"/>
              <a:gd name="connsiteX27" fmla="*/ 986118 w 1320800"/>
              <a:gd name="connsiteY27" fmla="*/ 95624 h 388471"/>
              <a:gd name="connsiteX28" fmla="*/ 1027953 w 1320800"/>
              <a:gd name="connsiteY28" fmla="*/ 77694 h 388471"/>
              <a:gd name="connsiteX29" fmla="*/ 1039906 w 1320800"/>
              <a:gd name="connsiteY29" fmla="*/ 59765 h 388471"/>
              <a:gd name="connsiteX30" fmla="*/ 1057835 w 1320800"/>
              <a:gd name="connsiteY30" fmla="*/ 17930 h 388471"/>
              <a:gd name="connsiteX31" fmla="*/ 1093694 w 1320800"/>
              <a:gd name="connsiteY31" fmla="*/ 0 h 388471"/>
              <a:gd name="connsiteX32" fmla="*/ 1141506 w 1320800"/>
              <a:gd name="connsiteY32" fmla="*/ 17930 h 388471"/>
              <a:gd name="connsiteX33" fmla="*/ 1165412 w 1320800"/>
              <a:gd name="connsiteY33" fmla="*/ 23906 h 388471"/>
              <a:gd name="connsiteX34" fmla="*/ 1183341 w 1320800"/>
              <a:gd name="connsiteY34" fmla="*/ 29883 h 388471"/>
              <a:gd name="connsiteX35" fmla="*/ 1320800 w 1320800"/>
              <a:gd name="connsiteY35" fmla="*/ 35859 h 388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320800" h="388471">
                <a:moveTo>
                  <a:pt x="0" y="131483"/>
                </a:moveTo>
                <a:cubicBezTo>
                  <a:pt x="9961" y="139452"/>
                  <a:pt x="19268" y="148313"/>
                  <a:pt x="29882" y="155389"/>
                </a:cubicBezTo>
                <a:cubicBezTo>
                  <a:pt x="77084" y="186857"/>
                  <a:pt x="32559" y="146114"/>
                  <a:pt x="71718" y="185271"/>
                </a:cubicBezTo>
                <a:cubicBezTo>
                  <a:pt x="81533" y="224536"/>
                  <a:pt x="71303" y="195005"/>
                  <a:pt x="89647" y="227106"/>
                </a:cubicBezTo>
                <a:cubicBezTo>
                  <a:pt x="94067" y="234841"/>
                  <a:pt x="95896" y="244168"/>
                  <a:pt x="101600" y="251012"/>
                </a:cubicBezTo>
                <a:cubicBezTo>
                  <a:pt x="106198" y="256530"/>
                  <a:pt x="113553" y="258981"/>
                  <a:pt x="119529" y="262965"/>
                </a:cubicBezTo>
                <a:cubicBezTo>
                  <a:pt x="123513" y="268941"/>
                  <a:pt x="127307" y="275049"/>
                  <a:pt x="131482" y="280894"/>
                </a:cubicBezTo>
                <a:cubicBezTo>
                  <a:pt x="137272" y="288999"/>
                  <a:pt x="144575" y="296093"/>
                  <a:pt x="149412" y="304800"/>
                </a:cubicBezTo>
                <a:cubicBezTo>
                  <a:pt x="154622" y="314178"/>
                  <a:pt x="155679" y="325585"/>
                  <a:pt x="161365" y="334683"/>
                </a:cubicBezTo>
                <a:cubicBezTo>
                  <a:pt x="165844" y="341850"/>
                  <a:pt x="174381" y="345734"/>
                  <a:pt x="179294" y="352612"/>
                </a:cubicBezTo>
                <a:cubicBezTo>
                  <a:pt x="206867" y="391215"/>
                  <a:pt x="173831" y="364907"/>
                  <a:pt x="209176" y="388471"/>
                </a:cubicBezTo>
                <a:cubicBezTo>
                  <a:pt x="247027" y="386479"/>
                  <a:pt x="285495" y="389586"/>
                  <a:pt x="322729" y="382494"/>
                </a:cubicBezTo>
                <a:cubicBezTo>
                  <a:pt x="329785" y="381150"/>
                  <a:pt x="329603" y="369644"/>
                  <a:pt x="334682" y="364565"/>
                </a:cubicBezTo>
                <a:cubicBezTo>
                  <a:pt x="356704" y="342544"/>
                  <a:pt x="359029" y="346548"/>
                  <a:pt x="388470" y="340659"/>
                </a:cubicBezTo>
                <a:cubicBezTo>
                  <a:pt x="428314" y="320737"/>
                  <a:pt x="400422" y="340659"/>
                  <a:pt x="424329" y="304800"/>
                </a:cubicBezTo>
                <a:cubicBezTo>
                  <a:pt x="435380" y="288224"/>
                  <a:pt x="460188" y="256989"/>
                  <a:pt x="460188" y="256989"/>
                </a:cubicBezTo>
                <a:cubicBezTo>
                  <a:pt x="462180" y="251012"/>
                  <a:pt x="461246" y="242995"/>
                  <a:pt x="466165" y="239059"/>
                </a:cubicBezTo>
                <a:cubicBezTo>
                  <a:pt x="472579" y="233928"/>
                  <a:pt x="482379" y="235967"/>
                  <a:pt x="490070" y="233083"/>
                </a:cubicBezTo>
                <a:cubicBezTo>
                  <a:pt x="498412" y="229955"/>
                  <a:pt x="506421" y="225852"/>
                  <a:pt x="513976" y="221130"/>
                </a:cubicBezTo>
                <a:cubicBezTo>
                  <a:pt x="522423" y="215851"/>
                  <a:pt x="528521" y="206604"/>
                  <a:pt x="537882" y="203200"/>
                </a:cubicBezTo>
                <a:cubicBezTo>
                  <a:pt x="551121" y="198386"/>
                  <a:pt x="565773" y="199216"/>
                  <a:pt x="579718" y="197224"/>
                </a:cubicBezTo>
                <a:cubicBezTo>
                  <a:pt x="614072" y="151418"/>
                  <a:pt x="580623" y="190492"/>
                  <a:pt x="615576" y="161365"/>
                </a:cubicBezTo>
                <a:cubicBezTo>
                  <a:pt x="622069" y="155954"/>
                  <a:pt x="626168" y="147629"/>
                  <a:pt x="633506" y="143436"/>
                </a:cubicBezTo>
                <a:cubicBezTo>
                  <a:pt x="640638" y="139361"/>
                  <a:pt x="649235" y="138238"/>
                  <a:pt x="657412" y="137459"/>
                </a:cubicBezTo>
                <a:cubicBezTo>
                  <a:pt x="691184" y="134243"/>
                  <a:pt x="725145" y="133475"/>
                  <a:pt x="759012" y="131483"/>
                </a:cubicBezTo>
                <a:cubicBezTo>
                  <a:pt x="772957" y="129491"/>
                  <a:pt x="787355" y="129554"/>
                  <a:pt x="800847" y="125506"/>
                </a:cubicBezTo>
                <a:cubicBezTo>
                  <a:pt x="807727" y="123442"/>
                  <a:pt x="811764" y="115111"/>
                  <a:pt x="818776" y="113553"/>
                </a:cubicBezTo>
                <a:cubicBezTo>
                  <a:pt x="863579" y="103597"/>
                  <a:pt x="939187" y="99234"/>
                  <a:pt x="986118" y="95624"/>
                </a:cubicBezTo>
                <a:cubicBezTo>
                  <a:pt x="1004405" y="91052"/>
                  <a:pt x="1014196" y="91451"/>
                  <a:pt x="1027953" y="77694"/>
                </a:cubicBezTo>
                <a:cubicBezTo>
                  <a:pt x="1033032" y="72615"/>
                  <a:pt x="1035922" y="65741"/>
                  <a:pt x="1039906" y="59765"/>
                </a:cubicBezTo>
                <a:cubicBezTo>
                  <a:pt x="1044058" y="47309"/>
                  <a:pt x="1049629" y="27777"/>
                  <a:pt x="1057835" y="17930"/>
                </a:cubicBezTo>
                <a:cubicBezTo>
                  <a:pt x="1066746" y="7237"/>
                  <a:pt x="1081457" y="4079"/>
                  <a:pt x="1093694" y="0"/>
                </a:cubicBezTo>
                <a:cubicBezTo>
                  <a:pt x="1155067" y="15344"/>
                  <a:pt x="1078990" y="-5513"/>
                  <a:pt x="1141506" y="17930"/>
                </a:cubicBezTo>
                <a:cubicBezTo>
                  <a:pt x="1149197" y="20814"/>
                  <a:pt x="1157514" y="21649"/>
                  <a:pt x="1165412" y="23906"/>
                </a:cubicBezTo>
                <a:cubicBezTo>
                  <a:pt x="1171469" y="25637"/>
                  <a:pt x="1177105" y="28992"/>
                  <a:pt x="1183341" y="29883"/>
                </a:cubicBezTo>
                <a:cubicBezTo>
                  <a:pt x="1240322" y="38023"/>
                  <a:pt x="1262461" y="35859"/>
                  <a:pt x="1320800" y="35859"/>
                </a:cubicBezTo>
              </a:path>
            </a:pathLst>
          </a:cu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Freeform: Shape 15">
            <a:extLst>
              <a:ext uri="{FF2B5EF4-FFF2-40B4-BE49-F238E27FC236}">
                <a16:creationId xmlns:a16="http://schemas.microsoft.com/office/drawing/2014/main" id="{04AA573F-1322-7BA6-B53C-E15733C55A60}"/>
              </a:ext>
            </a:extLst>
          </p:cNvPr>
          <p:cNvSpPr/>
          <p:nvPr/>
        </p:nvSpPr>
        <p:spPr>
          <a:xfrm>
            <a:off x="9635906" y="3992283"/>
            <a:ext cx="739248" cy="191395"/>
          </a:xfrm>
          <a:custGeom>
            <a:avLst/>
            <a:gdLst>
              <a:gd name="connsiteX0" fmla="*/ 0 w 723153"/>
              <a:gd name="connsiteY0" fmla="*/ 83671 h 191395"/>
              <a:gd name="connsiteX1" fmla="*/ 59765 w 723153"/>
              <a:gd name="connsiteY1" fmla="*/ 83671 h 191395"/>
              <a:gd name="connsiteX2" fmla="*/ 77694 w 723153"/>
              <a:gd name="connsiteY2" fmla="*/ 71718 h 191395"/>
              <a:gd name="connsiteX3" fmla="*/ 89647 w 723153"/>
              <a:gd name="connsiteY3" fmla="*/ 53789 h 191395"/>
              <a:gd name="connsiteX4" fmla="*/ 101600 w 723153"/>
              <a:gd name="connsiteY4" fmla="*/ 23906 h 191395"/>
              <a:gd name="connsiteX5" fmla="*/ 131482 w 723153"/>
              <a:gd name="connsiteY5" fmla="*/ 17930 h 191395"/>
              <a:gd name="connsiteX6" fmla="*/ 149412 w 723153"/>
              <a:gd name="connsiteY6" fmla="*/ 11953 h 191395"/>
              <a:gd name="connsiteX7" fmla="*/ 256988 w 723153"/>
              <a:gd name="connsiteY7" fmla="*/ 0 h 191395"/>
              <a:gd name="connsiteX8" fmla="*/ 388471 w 723153"/>
              <a:gd name="connsiteY8" fmla="*/ 5977 h 191395"/>
              <a:gd name="connsiteX9" fmla="*/ 406400 w 723153"/>
              <a:gd name="connsiteY9" fmla="*/ 17930 h 191395"/>
              <a:gd name="connsiteX10" fmla="*/ 424329 w 723153"/>
              <a:gd name="connsiteY10" fmla="*/ 23906 h 191395"/>
              <a:gd name="connsiteX11" fmla="*/ 460188 w 723153"/>
              <a:gd name="connsiteY11" fmla="*/ 53789 h 191395"/>
              <a:gd name="connsiteX12" fmla="*/ 478118 w 723153"/>
              <a:gd name="connsiteY12" fmla="*/ 65742 h 191395"/>
              <a:gd name="connsiteX13" fmla="*/ 484094 w 723153"/>
              <a:gd name="connsiteY13" fmla="*/ 83671 h 191395"/>
              <a:gd name="connsiteX14" fmla="*/ 543859 w 723153"/>
              <a:gd name="connsiteY14" fmla="*/ 119530 h 191395"/>
              <a:gd name="connsiteX15" fmla="*/ 561788 w 723153"/>
              <a:gd name="connsiteY15" fmla="*/ 125506 h 191395"/>
              <a:gd name="connsiteX16" fmla="*/ 627529 w 723153"/>
              <a:gd name="connsiteY16" fmla="*/ 143436 h 191395"/>
              <a:gd name="connsiteX17" fmla="*/ 645459 w 723153"/>
              <a:gd name="connsiteY17" fmla="*/ 167342 h 191395"/>
              <a:gd name="connsiteX18" fmla="*/ 657412 w 723153"/>
              <a:gd name="connsiteY18" fmla="*/ 185271 h 191395"/>
              <a:gd name="connsiteX19" fmla="*/ 723153 w 723153"/>
              <a:gd name="connsiteY19" fmla="*/ 191247 h 19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3153" h="191395">
                <a:moveTo>
                  <a:pt x="0" y="83671"/>
                </a:moveTo>
                <a:cubicBezTo>
                  <a:pt x="27716" y="89214"/>
                  <a:pt x="32049" y="94064"/>
                  <a:pt x="59765" y="83671"/>
                </a:cubicBezTo>
                <a:cubicBezTo>
                  <a:pt x="66490" y="81149"/>
                  <a:pt x="71718" y="75702"/>
                  <a:pt x="77694" y="71718"/>
                </a:cubicBezTo>
                <a:cubicBezTo>
                  <a:pt x="81678" y="65742"/>
                  <a:pt x="86435" y="60213"/>
                  <a:pt x="89647" y="53789"/>
                </a:cubicBezTo>
                <a:cubicBezTo>
                  <a:pt x="94445" y="44193"/>
                  <a:pt x="93455" y="30888"/>
                  <a:pt x="101600" y="23906"/>
                </a:cubicBezTo>
                <a:cubicBezTo>
                  <a:pt x="109312" y="17295"/>
                  <a:pt x="121627" y="20394"/>
                  <a:pt x="131482" y="17930"/>
                </a:cubicBezTo>
                <a:cubicBezTo>
                  <a:pt x="137594" y="16402"/>
                  <a:pt x="143214" y="13080"/>
                  <a:pt x="149412" y="11953"/>
                </a:cubicBezTo>
                <a:cubicBezTo>
                  <a:pt x="170077" y="8196"/>
                  <a:pt x="239845" y="1715"/>
                  <a:pt x="256988" y="0"/>
                </a:cubicBezTo>
                <a:cubicBezTo>
                  <a:pt x="300816" y="1992"/>
                  <a:pt x="344911" y="750"/>
                  <a:pt x="388471" y="5977"/>
                </a:cubicBezTo>
                <a:cubicBezTo>
                  <a:pt x="395603" y="6833"/>
                  <a:pt x="399976" y="14718"/>
                  <a:pt x="406400" y="17930"/>
                </a:cubicBezTo>
                <a:cubicBezTo>
                  <a:pt x="412035" y="20747"/>
                  <a:pt x="418353" y="21914"/>
                  <a:pt x="424329" y="23906"/>
                </a:cubicBezTo>
                <a:cubicBezTo>
                  <a:pt x="468846" y="53583"/>
                  <a:pt x="414171" y="15441"/>
                  <a:pt x="460188" y="53789"/>
                </a:cubicBezTo>
                <a:cubicBezTo>
                  <a:pt x="465706" y="58387"/>
                  <a:pt x="472141" y="61758"/>
                  <a:pt x="478118" y="65742"/>
                </a:cubicBezTo>
                <a:cubicBezTo>
                  <a:pt x="480110" y="71718"/>
                  <a:pt x="479994" y="78888"/>
                  <a:pt x="484094" y="83671"/>
                </a:cubicBezTo>
                <a:cubicBezTo>
                  <a:pt x="503067" y="105806"/>
                  <a:pt x="518353" y="109966"/>
                  <a:pt x="543859" y="119530"/>
                </a:cubicBezTo>
                <a:cubicBezTo>
                  <a:pt x="549757" y="121742"/>
                  <a:pt x="555731" y="123775"/>
                  <a:pt x="561788" y="125506"/>
                </a:cubicBezTo>
                <a:cubicBezTo>
                  <a:pt x="583628" y="131746"/>
                  <a:pt x="605615" y="137459"/>
                  <a:pt x="627529" y="143436"/>
                </a:cubicBezTo>
                <a:cubicBezTo>
                  <a:pt x="633506" y="151405"/>
                  <a:pt x="639669" y="159237"/>
                  <a:pt x="645459" y="167342"/>
                </a:cubicBezTo>
                <a:cubicBezTo>
                  <a:pt x="649634" y="173187"/>
                  <a:pt x="650988" y="182059"/>
                  <a:pt x="657412" y="185271"/>
                </a:cubicBezTo>
                <a:cubicBezTo>
                  <a:pt x="672639" y="192884"/>
                  <a:pt x="706188" y="191247"/>
                  <a:pt x="723153" y="191247"/>
                </a:cubicBezTo>
              </a:path>
            </a:pathLst>
          </a:cu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05066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8" grpId="0"/>
      <p:bldP spid="35" grpId="0"/>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a:extLst>
              <a:ext uri="{FF2B5EF4-FFF2-40B4-BE49-F238E27FC236}">
                <a16:creationId xmlns:a16="http://schemas.microsoft.com/office/drawing/2014/main" id="{57230F5E-121E-D9F2-D6A4-C76D6ACAF108}"/>
              </a:ext>
            </a:extLst>
          </p:cNvPr>
          <p:cNvPicPr>
            <a:picLocks noChangeAspect="1"/>
          </p:cNvPicPr>
          <p:nvPr/>
        </p:nvPicPr>
        <p:blipFill>
          <a:blip r:embed="rId3">
            <a:extLst>
              <a:ext uri="{96DAC541-7B7A-43D3-8B79-37D633B846F1}">
                <asvg:svgBlip xmlns:asvg="http://schemas.microsoft.com/office/drawing/2016/SVG/main" r:embed="rId4"/>
              </a:ext>
            </a:extLst>
          </a:blip>
          <a:srcRect l="3277" t="18078" r="29173" b="42150"/>
          <a:stretch>
            <a:fillRect/>
          </a:stretch>
        </p:blipFill>
        <p:spPr>
          <a:xfrm>
            <a:off x="1849729" y="1989298"/>
            <a:ext cx="5384093" cy="4542130"/>
          </a:xfrm>
          <a:prstGeom prst="rect">
            <a:avLst/>
          </a:prstGeom>
        </p:spPr>
      </p:pic>
      <p:pic>
        <p:nvPicPr>
          <p:cNvPr id="5" name="Graphic 4">
            <a:extLst>
              <a:ext uri="{FF2B5EF4-FFF2-40B4-BE49-F238E27FC236}">
                <a16:creationId xmlns:a16="http://schemas.microsoft.com/office/drawing/2014/main" id="{EA16354B-9200-B709-3251-8EFE11638B3E}"/>
              </a:ext>
            </a:extLst>
          </p:cNvPr>
          <p:cNvPicPr>
            <a:picLocks noChangeAspect="1"/>
          </p:cNvPicPr>
          <p:nvPr/>
        </p:nvPicPr>
        <p:blipFill>
          <a:blip r:embed="rId3">
            <a:extLst>
              <a:ext uri="{96DAC541-7B7A-43D3-8B79-37D633B846F1}">
                <asvg:svgBlip xmlns:asvg="http://schemas.microsoft.com/office/drawing/2016/SVG/main" r:embed="rId4"/>
              </a:ext>
            </a:extLst>
          </a:blip>
          <a:srcRect r="20366" b="82360"/>
          <a:stretch>
            <a:fillRect/>
          </a:stretch>
        </p:blipFill>
        <p:spPr>
          <a:xfrm>
            <a:off x="1604606" y="-69669"/>
            <a:ext cx="6259229" cy="1986538"/>
          </a:xfrm>
          <a:prstGeom prst="rect">
            <a:avLst/>
          </a:prstGeom>
        </p:spPr>
      </p:pic>
      <p:sp>
        <p:nvSpPr>
          <p:cNvPr id="7" name="TextBox 6">
            <a:extLst>
              <a:ext uri="{FF2B5EF4-FFF2-40B4-BE49-F238E27FC236}">
                <a16:creationId xmlns:a16="http://schemas.microsoft.com/office/drawing/2014/main" id="{3CF17942-BDD6-AECA-E281-F84A158A5D53}"/>
              </a:ext>
            </a:extLst>
          </p:cNvPr>
          <p:cNvSpPr txBox="1"/>
          <p:nvPr/>
        </p:nvSpPr>
        <p:spPr>
          <a:xfrm>
            <a:off x="7593878" y="1288867"/>
            <a:ext cx="3048000" cy="5262979"/>
          </a:xfrm>
          <a:prstGeom prst="rect">
            <a:avLst/>
          </a:prstGeom>
          <a:noFill/>
        </p:spPr>
        <p:txBody>
          <a:bodyPr wrap="square" rtlCol="0">
            <a:spAutoFit/>
          </a:bodyPr>
          <a:lstStyle/>
          <a:p>
            <a:pPr marL="285750" indent="-285750">
              <a:buFont typeface="Arial" panose="020B0604020202020204" pitchFamily="34" charset="0"/>
              <a:buChar char="•"/>
            </a:pPr>
            <a:r>
              <a:rPr lang="en-NZ" sz="2400" dirty="0"/>
              <a:t>How long do these history effects last?</a:t>
            </a:r>
          </a:p>
          <a:p>
            <a:pPr marL="285750" indent="-285750">
              <a:buFont typeface="Arial" panose="020B0604020202020204" pitchFamily="34" charset="0"/>
              <a:buChar char="•"/>
            </a:pPr>
            <a:r>
              <a:rPr lang="en-NZ" sz="2400" dirty="0"/>
              <a:t>Drive NCA Li-ion cell with current simulating electric vehicle</a:t>
            </a:r>
          </a:p>
          <a:p>
            <a:pPr marL="285750" indent="-285750">
              <a:buFont typeface="Arial" panose="020B0604020202020204" pitchFamily="34" charset="0"/>
              <a:buChar char="•"/>
            </a:pPr>
            <a:r>
              <a:rPr lang="en-NZ" sz="2400" dirty="0"/>
              <a:t>Measure voltage</a:t>
            </a:r>
          </a:p>
          <a:p>
            <a:pPr marL="285750" indent="-285750">
              <a:buFont typeface="Arial" panose="020B0604020202020204" pitchFamily="34" charset="0"/>
              <a:buChar char="•"/>
            </a:pPr>
            <a:r>
              <a:rPr lang="en-NZ" sz="2400" dirty="0"/>
              <a:t>After 96 days, there was an unforeseen 56 day pause</a:t>
            </a:r>
          </a:p>
          <a:p>
            <a:pPr marL="285750" indent="-285750">
              <a:buFont typeface="Arial" panose="020B0604020202020204" pitchFamily="34" charset="0"/>
              <a:buChar char="•"/>
            </a:pPr>
            <a:r>
              <a:rPr lang="en-NZ" sz="2400" dirty="0"/>
              <a:t>Drive again with repeating current</a:t>
            </a:r>
          </a:p>
          <a:p>
            <a:pPr marL="285750" indent="-285750">
              <a:buFont typeface="Arial" panose="020B0604020202020204" pitchFamily="34" charset="0"/>
              <a:buChar char="•"/>
            </a:pPr>
            <a:r>
              <a:rPr lang="en-NZ" sz="2400" dirty="0"/>
              <a:t>Compare the equivalent days</a:t>
            </a:r>
          </a:p>
        </p:txBody>
      </p:sp>
      <p:grpSp>
        <p:nvGrpSpPr>
          <p:cNvPr id="14" name="Group 13">
            <a:extLst>
              <a:ext uri="{FF2B5EF4-FFF2-40B4-BE49-F238E27FC236}">
                <a16:creationId xmlns:a16="http://schemas.microsoft.com/office/drawing/2014/main" id="{B453A450-D126-B6E5-C671-3244D7D16156}"/>
              </a:ext>
            </a:extLst>
          </p:cNvPr>
          <p:cNvGrpSpPr/>
          <p:nvPr/>
        </p:nvGrpSpPr>
        <p:grpSpPr>
          <a:xfrm>
            <a:off x="2456925" y="82731"/>
            <a:ext cx="3464905" cy="1707864"/>
            <a:chOff x="932924" y="82731"/>
            <a:chExt cx="3464905" cy="1707864"/>
          </a:xfrm>
        </p:grpSpPr>
        <p:sp>
          <p:nvSpPr>
            <p:cNvPr id="8" name="Oval 7">
              <a:extLst>
                <a:ext uri="{FF2B5EF4-FFF2-40B4-BE49-F238E27FC236}">
                  <a16:creationId xmlns:a16="http://schemas.microsoft.com/office/drawing/2014/main" id="{A1CD7C3D-ECBF-85E5-8D6B-4244882A967F}"/>
                </a:ext>
              </a:extLst>
            </p:cNvPr>
            <p:cNvSpPr/>
            <p:nvPr/>
          </p:nvSpPr>
          <p:spPr>
            <a:xfrm>
              <a:off x="4223656" y="91440"/>
              <a:ext cx="174173" cy="1699155"/>
            </a:xfrm>
            <a:prstGeom prst="ellipse">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highlight>
                  <a:srgbClr val="0000FF"/>
                </a:highlight>
              </a:endParaRPr>
            </a:p>
          </p:txBody>
        </p:sp>
        <p:sp>
          <p:nvSpPr>
            <p:cNvPr id="9" name="Oval 8">
              <a:extLst>
                <a:ext uri="{FF2B5EF4-FFF2-40B4-BE49-F238E27FC236}">
                  <a16:creationId xmlns:a16="http://schemas.microsoft.com/office/drawing/2014/main" id="{85AE64A1-5413-A62F-8767-9DF227DB227A}"/>
                </a:ext>
              </a:extLst>
            </p:cNvPr>
            <p:cNvSpPr/>
            <p:nvPr/>
          </p:nvSpPr>
          <p:spPr>
            <a:xfrm>
              <a:off x="932924" y="82731"/>
              <a:ext cx="174173" cy="1699155"/>
            </a:xfrm>
            <a:prstGeom prst="ellipse">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highlight>
                  <a:srgbClr val="0000FF"/>
                </a:highlight>
              </a:endParaRPr>
            </a:p>
          </p:txBody>
        </p:sp>
      </p:grpSp>
      <p:grpSp>
        <p:nvGrpSpPr>
          <p:cNvPr id="15" name="Group 14">
            <a:extLst>
              <a:ext uri="{FF2B5EF4-FFF2-40B4-BE49-F238E27FC236}">
                <a16:creationId xmlns:a16="http://schemas.microsoft.com/office/drawing/2014/main" id="{BB5D3637-35CA-663C-2ED2-022EA8F9EA3A}"/>
              </a:ext>
            </a:extLst>
          </p:cNvPr>
          <p:cNvGrpSpPr/>
          <p:nvPr/>
        </p:nvGrpSpPr>
        <p:grpSpPr>
          <a:xfrm>
            <a:off x="3036045" y="95787"/>
            <a:ext cx="3464905" cy="1707864"/>
            <a:chOff x="1538171" y="95787"/>
            <a:chExt cx="3464905" cy="1707864"/>
          </a:xfrm>
        </p:grpSpPr>
        <p:sp>
          <p:nvSpPr>
            <p:cNvPr id="10" name="Oval 9">
              <a:extLst>
                <a:ext uri="{FF2B5EF4-FFF2-40B4-BE49-F238E27FC236}">
                  <a16:creationId xmlns:a16="http://schemas.microsoft.com/office/drawing/2014/main" id="{47AF5B8B-C021-C129-4411-FDB8EFB0AE0F}"/>
                </a:ext>
              </a:extLst>
            </p:cNvPr>
            <p:cNvSpPr/>
            <p:nvPr/>
          </p:nvSpPr>
          <p:spPr>
            <a:xfrm>
              <a:off x="4828903" y="104496"/>
              <a:ext cx="174173" cy="1699155"/>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Oval 10">
              <a:extLst>
                <a:ext uri="{FF2B5EF4-FFF2-40B4-BE49-F238E27FC236}">
                  <a16:creationId xmlns:a16="http://schemas.microsoft.com/office/drawing/2014/main" id="{A72E56D4-25E4-4F97-8C61-ABA086BB34A4}"/>
                </a:ext>
              </a:extLst>
            </p:cNvPr>
            <p:cNvSpPr/>
            <p:nvPr/>
          </p:nvSpPr>
          <p:spPr>
            <a:xfrm>
              <a:off x="1538171" y="95787"/>
              <a:ext cx="174173" cy="1699155"/>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grpSp>
      <p:grpSp>
        <p:nvGrpSpPr>
          <p:cNvPr id="16" name="Group 15">
            <a:extLst>
              <a:ext uri="{FF2B5EF4-FFF2-40B4-BE49-F238E27FC236}">
                <a16:creationId xmlns:a16="http://schemas.microsoft.com/office/drawing/2014/main" id="{5E146870-5589-BA20-61DE-E33686769596}"/>
              </a:ext>
            </a:extLst>
          </p:cNvPr>
          <p:cNvGrpSpPr/>
          <p:nvPr/>
        </p:nvGrpSpPr>
        <p:grpSpPr>
          <a:xfrm>
            <a:off x="3615165" y="100149"/>
            <a:ext cx="3464905" cy="1707864"/>
            <a:chOff x="2091164" y="100149"/>
            <a:chExt cx="3464905" cy="1707864"/>
          </a:xfrm>
        </p:grpSpPr>
        <p:sp>
          <p:nvSpPr>
            <p:cNvPr id="12" name="Oval 11">
              <a:extLst>
                <a:ext uri="{FF2B5EF4-FFF2-40B4-BE49-F238E27FC236}">
                  <a16:creationId xmlns:a16="http://schemas.microsoft.com/office/drawing/2014/main" id="{38BA40A5-D2BE-CB48-D9B5-60B8E2F04FFB}"/>
                </a:ext>
              </a:extLst>
            </p:cNvPr>
            <p:cNvSpPr/>
            <p:nvPr/>
          </p:nvSpPr>
          <p:spPr>
            <a:xfrm>
              <a:off x="5381896" y="108858"/>
              <a:ext cx="174173" cy="1699155"/>
            </a:xfrm>
            <a:prstGeom prst="ellipse">
              <a:avLst/>
            </a:prstGeom>
            <a:noFill/>
            <a:ln w="285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Oval 12">
              <a:extLst>
                <a:ext uri="{FF2B5EF4-FFF2-40B4-BE49-F238E27FC236}">
                  <a16:creationId xmlns:a16="http://schemas.microsoft.com/office/drawing/2014/main" id="{082952C7-4D48-C334-3DAB-8FAAB5EA07E3}"/>
                </a:ext>
              </a:extLst>
            </p:cNvPr>
            <p:cNvSpPr/>
            <p:nvPr/>
          </p:nvSpPr>
          <p:spPr>
            <a:xfrm>
              <a:off x="2091164" y="100149"/>
              <a:ext cx="174173" cy="1699155"/>
            </a:xfrm>
            <a:prstGeom prst="ellipse">
              <a:avLst/>
            </a:prstGeom>
            <a:noFill/>
            <a:ln w="28575">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2" name="Rectangle 1">
            <a:extLst>
              <a:ext uri="{FF2B5EF4-FFF2-40B4-BE49-F238E27FC236}">
                <a16:creationId xmlns:a16="http://schemas.microsoft.com/office/drawing/2014/main" id="{A01203EB-0FE8-68A3-000C-0A67CE463E18}"/>
              </a:ext>
            </a:extLst>
          </p:cNvPr>
          <p:cNvSpPr/>
          <p:nvPr/>
        </p:nvSpPr>
        <p:spPr>
          <a:xfrm>
            <a:off x="2555358" y="82731"/>
            <a:ext cx="589548" cy="1707864"/>
          </a:xfrm>
          <a:prstGeom prst="rect">
            <a:avLst/>
          </a:prstGeom>
          <a:solidFill>
            <a:srgbClr val="92D050">
              <a:alpha val="33000"/>
            </a:srgbClr>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Rectangle 2">
            <a:extLst>
              <a:ext uri="{FF2B5EF4-FFF2-40B4-BE49-F238E27FC236}">
                <a16:creationId xmlns:a16="http://schemas.microsoft.com/office/drawing/2014/main" id="{25EB7C0C-F886-C41F-287B-120A9AE0D2DC}"/>
              </a:ext>
            </a:extLst>
          </p:cNvPr>
          <p:cNvSpPr/>
          <p:nvPr/>
        </p:nvSpPr>
        <p:spPr>
          <a:xfrm>
            <a:off x="5845123" y="97680"/>
            <a:ext cx="589548" cy="1707864"/>
          </a:xfrm>
          <a:prstGeom prst="rect">
            <a:avLst/>
          </a:prstGeom>
          <a:solidFill>
            <a:srgbClr val="92D050">
              <a:alpha val="33000"/>
            </a:srgbClr>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Rectangle 5">
            <a:extLst>
              <a:ext uri="{FF2B5EF4-FFF2-40B4-BE49-F238E27FC236}">
                <a16:creationId xmlns:a16="http://schemas.microsoft.com/office/drawing/2014/main" id="{7EA12E1A-3837-976E-D9F6-7710BC386C99}"/>
              </a:ext>
            </a:extLst>
          </p:cNvPr>
          <p:cNvSpPr/>
          <p:nvPr/>
        </p:nvSpPr>
        <p:spPr>
          <a:xfrm>
            <a:off x="2548460" y="80301"/>
            <a:ext cx="1153790" cy="1707864"/>
          </a:xfrm>
          <a:prstGeom prst="rect">
            <a:avLst/>
          </a:prstGeom>
          <a:solidFill>
            <a:schemeClr val="accent2">
              <a:lumMod val="50000"/>
              <a:alpha val="33000"/>
            </a:schemeClr>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Rectangle 16">
            <a:extLst>
              <a:ext uri="{FF2B5EF4-FFF2-40B4-BE49-F238E27FC236}">
                <a16:creationId xmlns:a16="http://schemas.microsoft.com/office/drawing/2014/main" id="{F327A7EE-FBF9-E43B-024F-4816DC104B22}"/>
              </a:ext>
            </a:extLst>
          </p:cNvPr>
          <p:cNvSpPr/>
          <p:nvPr/>
        </p:nvSpPr>
        <p:spPr>
          <a:xfrm>
            <a:off x="5845123" y="110765"/>
            <a:ext cx="1153790" cy="1707864"/>
          </a:xfrm>
          <a:prstGeom prst="rect">
            <a:avLst/>
          </a:prstGeom>
          <a:solidFill>
            <a:schemeClr val="accent2">
              <a:lumMod val="50000"/>
              <a:alpha val="33000"/>
            </a:schemeClr>
          </a:solidFill>
          <a:ln>
            <a:solidFill>
              <a:schemeClr val="accent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dirty="0"/>
          </a:p>
        </p:txBody>
      </p:sp>
    </p:spTree>
    <p:extLst>
      <p:ext uri="{BB962C8B-B14F-4D97-AF65-F5344CB8AC3E}">
        <p14:creationId xmlns:p14="http://schemas.microsoft.com/office/powerpoint/2010/main" val="191817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3" grpId="0" animBg="1"/>
      <p:bldP spid="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B23AB-9DED-1A8D-EB14-8D8719415206}"/>
              </a:ext>
            </a:extLst>
          </p:cNvPr>
          <p:cNvSpPr>
            <a:spLocks noGrp="1"/>
          </p:cNvSpPr>
          <p:nvPr>
            <p:ph type="title"/>
          </p:nvPr>
        </p:nvSpPr>
        <p:spPr/>
        <p:txBody>
          <a:bodyPr/>
          <a:lstStyle/>
          <a:p>
            <a:r>
              <a:rPr lang="en-NZ" dirty="0">
                <a:solidFill>
                  <a:schemeClr val="bg1"/>
                </a:solidFill>
              </a:rPr>
              <a:t>MODA results</a:t>
            </a:r>
          </a:p>
        </p:txBody>
      </p:sp>
      <p:pic>
        <p:nvPicPr>
          <p:cNvPr id="5" name="Picture 4">
            <a:extLst>
              <a:ext uri="{FF2B5EF4-FFF2-40B4-BE49-F238E27FC236}">
                <a16:creationId xmlns:a16="http://schemas.microsoft.com/office/drawing/2014/main" id="{9BE19D65-7F81-129D-6D09-793D701AA10E}"/>
              </a:ext>
            </a:extLst>
          </p:cNvPr>
          <p:cNvPicPr>
            <a:picLocks noChangeAspect="1"/>
          </p:cNvPicPr>
          <p:nvPr/>
        </p:nvPicPr>
        <p:blipFill>
          <a:blip r:embed="rId3"/>
          <a:srcRect r="5095"/>
          <a:stretch>
            <a:fillRect/>
          </a:stretch>
        </p:blipFill>
        <p:spPr>
          <a:xfrm>
            <a:off x="1597059" y="1643857"/>
            <a:ext cx="5613637" cy="4714875"/>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340FB80-69A4-90EB-04E1-5A71427B344D}"/>
                  </a:ext>
                </a:extLst>
              </p:cNvPr>
              <p:cNvSpPr txBox="1"/>
              <p:nvPr/>
            </p:nvSpPr>
            <p:spPr>
              <a:xfrm>
                <a:off x="7289074" y="1158231"/>
                <a:ext cx="3378926" cy="5262979"/>
              </a:xfrm>
              <a:prstGeom prst="rect">
                <a:avLst/>
              </a:prstGeom>
              <a:noFill/>
            </p:spPr>
            <p:txBody>
              <a:bodyPr wrap="square" rtlCol="0">
                <a:spAutoFit/>
              </a:bodyPr>
              <a:lstStyle/>
              <a:p>
                <a:pPr marL="285750" indent="-285750">
                  <a:buFont typeface="Arial" panose="020B0604020202020204" pitchFamily="34" charset="0"/>
                  <a:buChar char="•"/>
                </a:pPr>
                <a:r>
                  <a:rPr lang="en-NZ" sz="2400" dirty="0">
                    <a:solidFill>
                      <a:schemeClr val="bg1"/>
                    </a:solidFill>
                  </a:rPr>
                  <a:t>Wavelet analysis to find impedance spectrum </a:t>
                </a:r>
                <a:r>
                  <a:rPr lang="en-NZ" sz="2400" i="1" dirty="0">
                    <a:solidFill>
                      <a:schemeClr val="bg1"/>
                    </a:solidFill>
                    <a:latin typeface="Times New Roman" panose="02020603050405020304" pitchFamily="18" charset="0"/>
                    <a:cs typeface="Times New Roman" panose="02020603050405020304" pitchFamily="18" charset="0"/>
                  </a:rPr>
                  <a:t>Z</a:t>
                </a:r>
                <a:r>
                  <a:rPr lang="en-NZ" sz="2400" dirty="0">
                    <a:solidFill>
                      <a:schemeClr val="bg1"/>
                    </a:solidFill>
                  </a:rPr>
                  <a:t>( </a:t>
                </a:r>
                <a:r>
                  <a:rPr lang="en-NZ" sz="2400" i="1" dirty="0">
                    <a:solidFill>
                      <a:schemeClr val="bg1"/>
                    </a:solidFill>
                    <a:latin typeface="Times New Roman" panose="02020603050405020304" pitchFamily="18" charset="0"/>
                    <a:cs typeface="Times New Roman" panose="02020603050405020304" pitchFamily="18" charset="0"/>
                  </a:rPr>
                  <a:t>f </a:t>
                </a:r>
                <a:r>
                  <a:rPr lang="en-NZ" sz="2400" dirty="0">
                    <a:solidFill>
                      <a:schemeClr val="bg1"/>
                    </a:solidFill>
                  </a:rPr>
                  <a:t>)</a:t>
                </a:r>
              </a:p>
              <a:p>
                <a:pPr marL="285750" indent="-285750">
                  <a:buFont typeface="Arial" panose="020B0604020202020204" pitchFamily="34" charset="0"/>
                  <a:buChar char="•"/>
                </a:pPr>
                <a:r>
                  <a:rPr lang="en-NZ" sz="2400" dirty="0">
                    <a:solidFill>
                      <a:schemeClr val="bg1"/>
                    </a:solidFill>
                  </a:rPr>
                  <a:t>Multiscale Oscillatory Dynamical Application (MODA) toolbox, Lancaster University</a:t>
                </a:r>
              </a:p>
              <a:p>
                <a:pPr marL="285750" indent="-285750">
                  <a:buFont typeface="Arial" panose="020B0604020202020204" pitchFamily="34" charset="0"/>
                  <a:buChar char="•"/>
                </a:pPr>
                <a:r>
                  <a:rPr lang="en-NZ" sz="2400" dirty="0">
                    <a:solidFill>
                      <a:schemeClr val="bg1"/>
                    </a:solidFill>
                  </a:rPr>
                  <a:t>Compare spectrum for equivalent days before and after break </a:t>
                </a:r>
              </a:p>
              <a:p>
                <a:pPr marL="285750" indent="-285750">
                  <a:buFont typeface="Arial" panose="020B0604020202020204" pitchFamily="34" charset="0"/>
                  <a:buChar char="•"/>
                </a:pPr>
                <a:endParaRPr lang="en-NZ" sz="2400" dirty="0">
                  <a:solidFill>
                    <a:schemeClr val="bg1"/>
                  </a:solidFill>
                </a:endParaRPr>
              </a:p>
              <a:p>
                <a:pPr marL="285750" indent="-285750">
                  <a:buFont typeface="Arial" panose="020B0604020202020204" pitchFamily="34" charset="0"/>
                  <a:buChar char="•"/>
                </a:pPr>
                <a:r>
                  <a:rPr lang="en-NZ" sz="2400" dirty="0">
                    <a:solidFill>
                      <a:schemeClr val="bg1"/>
                    </a:solidFill>
                  </a:rPr>
                  <a:t>|</a:t>
                </a:r>
                <a:r>
                  <a:rPr lang="en-NZ" sz="2400" dirty="0">
                    <a:solidFill>
                      <a:schemeClr val="bg1"/>
                    </a:solidFill>
                    <a:sym typeface="Symbol" panose="05050102010706020507" pitchFamily="18" charset="2"/>
                  </a:rPr>
                  <a:t></a:t>
                </a:r>
                <a:r>
                  <a:rPr lang="en-NZ" sz="2400" i="1" dirty="0">
                    <a:solidFill>
                      <a:schemeClr val="bg1"/>
                    </a:solidFill>
                    <a:latin typeface="Times New Roman" panose="02020603050405020304" pitchFamily="18" charset="0"/>
                    <a:cs typeface="Times New Roman" panose="02020603050405020304" pitchFamily="18" charset="0"/>
                    <a:sym typeface="Symbol" panose="05050102010706020507" pitchFamily="18" charset="2"/>
                  </a:rPr>
                  <a:t>Z</a:t>
                </a:r>
                <a:r>
                  <a:rPr lang="en-NZ" sz="2400" dirty="0">
                    <a:solidFill>
                      <a:schemeClr val="bg1"/>
                    </a:solidFill>
                    <a:sym typeface="Symbol" panose="05050102010706020507" pitchFamily="18" charset="2"/>
                  </a:rPr>
                  <a:t>( </a:t>
                </a:r>
                <a:r>
                  <a:rPr lang="en-NZ" sz="2400" i="1" dirty="0">
                    <a:solidFill>
                      <a:schemeClr val="bg1"/>
                    </a:solidFill>
                    <a:latin typeface="Times New Roman" panose="02020603050405020304" pitchFamily="18" charset="0"/>
                    <a:cs typeface="Times New Roman" panose="02020603050405020304" pitchFamily="18" charset="0"/>
                    <a:sym typeface="Symbol" panose="05050102010706020507" pitchFamily="18" charset="2"/>
                  </a:rPr>
                  <a:t>f </a:t>
                </a:r>
                <a:r>
                  <a:rPr lang="en-NZ" sz="2400" dirty="0">
                    <a:solidFill>
                      <a:schemeClr val="bg1"/>
                    </a:solidFill>
                    <a:sym typeface="Symbol" panose="05050102010706020507" pitchFamily="18" charset="2"/>
                  </a:rPr>
                  <a:t>)| decays as a power law </a:t>
                </a:r>
                <a14:m>
                  <m:oMath xmlns:m="http://schemas.openxmlformats.org/officeDocument/2006/math">
                    <m:r>
                      <a:rPr lang="en-NZ" sz="2400" i="1">
                        <a:solidFill>
                          <a:schemeClr val="bg1"/>
                        </a:solidFill>
                        <a:latin typeface="Cambria Math" panose="02040503050406030204" pitchFamily="18" charset="0"/>
                        <a:ea typeface="Cambria Math" panose="02040503050406030204" pitchFamily="18" charset="0"/>
                        <a:sym typeface="Symbol" panose="05050102010706020507" pitchFamily="18" charset="2"/>
                      </a:rPr>
                      <m:t>~</m:t>
                    </m:r>
                    <m:sSup>
                      <m:sSupPr>
                        <m:ctrlPr>
                          <a:rPr lang="en-NZ" sz="2400" i="1">
                            <a:solidFill>
                              <a:schemeClr val="bg1"/>
                            </a:solidFill>
                            <a:latin typeface="Cambria Math" panose="02040503050406030204" pitchFamily="18" charset="0"/>
                            <a:ea typeface="Cambria Math" panose="02040503050406030204" pitchFamily="18" charset="0"/>
                            <a:sym typeface="Symbol" panose="05050102010706020507" pitchFamily="18" charset="2"/>
                          </a:rPr>
                        </m:ctrlPr>
                      </m:sSupPr>
                      <m:e>
                        <m:r>
                          <a:rPr lang="en-NZ" sz="2400" i="1">
                            <a:solidFill>
                              <a:schemeClr val="bg1"/>
                            </a:solidFill>
                            <a:latin typeface="Cambria Math" panose="02040503050406030204" pitchFamily="18" charset="0"/>
                            <a:ea typeface="Cambria Math" panose="02040503050406030204" pitchFamily="18" charset="0"/>
                            <a:sym typeface="Symbol" panose="05050102010706020507" pitchFamily="18" charset="2"/>
                          </a:rPr>
                          <m:t>𝑇</m:t>
                        </m:r>
                      </m:e>
                      <m:sup>
                        <m:r>
                          <a:rPr lang="en-NZ" sz="2400" i="1">
                            <a:solidFill>
                              <a:schemeClr val="bg1"/>
                            </a:solidFill>
                            <a:latin typeface="Cambria Math" panose="02040503050406030204" pitchFamily="18" charset="0"/>
                            <a:ea typeface="Cambria Math" panose="02040503050406030204" pitchFamily="18" charset="0"/>
                            <a:sym typeface="Symbol" panose="05050102010706020507" pitchFamily="18" charset="2"/>
                          </a:rPr>
                          <m:t>−0.24</m:t>
                        </m:r>
                      </m:sup>
                    </m:sSup>
                  </m:oMath>
                </a14:m>
                <a:r>
                  <a:rPr lang="en-NZ" sz="2400" dirty="0">
                    <a:solidFill>
                      <a:schemeClr val="bg1"/>
                    </a:solidFill>
                  </a:rPr>
                  <a:t> over 10</a:t>
                </a:r>
                <a:r>
                  <a:rPr lang="en-NZ" sz="2400" baseline="30000" dirty="0">
                    <a:solidFill>
                      <a:schemeClr val="bg1"/>
                    </a:solidFill>
                    <a:sym typeface="Symbol" panose="05050102010706020507" pitchFamily="18" charset="2"/>
                  </a:rPr>
                  <a:t>3</a:t>
                </a:r>
                <a:r>
                  <a:rPr lang="en-NZ" sz="2400" dirty="0">
                    <a:solidFill>
                      <a:schemeClr val="bg1"/>
                    </a:solidFill>
                    <a:sym typeface="Symbol" panose="05050102010706020507" pitchFamily="18" charset="2"/>
                  </a:rPr>
                  <a:t> Hz to </a:t>
                </a:r>
                <a:r>
                  <a:rPr lang="en-NZ" sz="2400" dirty="0">
                    <a:solidFill>
                      <a:schemeClr val="bg1"/>
                    </a:solidFill>
                  </a:rPr>
                  <a:t>10</a:t>
                </a:r>
                <a:r>
                  <a:rPr lang="en-NZ" sz="2400" baseline="30000" dirty="0">
                    <a:solidFill>
                      <a:schemeClr val="bg1"/>
                    </a:solidFill>
                    <a:sym typeface="Symbol" panose="05050102010706020507" pitchFamily="18" charset="2"/>
                  </a:rPr>
                  <a:t>1</a:t>
                </a:r>
                <a:r>
                  <a:rPr lang="en-NZ" sz="2400" dirty="0">
                    <a:solidFill>
                      <a:schemeClr val="bg1"/>
                    </a:solidFill>
                    <a:sym typeface="Symbol" panose="05050102010706020507" pitchFamily="18" charset="2"/>
                  </a:rPr>
                  <a:t> Hz </a:t>
                </a:r>
                <a:endParaRPr lang="en-NZ" sz="2400" dirty="0">
                  <a:solidFill>
                    <a:schemeClr val="bg1"/>
                  </a:solidFill>
                </a:endParaRPr>
              </a:p>
            </p:txBody>
          </p:sp>
        </mc:Choice>
        <mc:Fallback>
          <p:sp>
            <p:nvSpPr>
              <p:cNvPr id="6" name="TextBox 5">
                <a:extLst>
                  <a:ext uri="{FF2B5EF4-FFF2-40B4-BE49-F238E27FC236}">
                    <a16:creationId xmlns:a16="http://schemas.microsoft.com/office/drawing/2014/main" id="{8340FB80-69A4-90EB-04E1-5A71427B344D}"/>
                  </a:ext>
                </a:extLst>
              </p:cNvPr>
              <p:cNvSpPr txBox="1">
                <a:spLocks noRot="1" noChangeAspect="1" noMove="1" noResize="1" noEditPoints="1" noAdjustHandles="1" noChangeArrowheads="1" noChangeShapeType="1" noTextEdit="1"/>
              </p:cNvSpPr>
              <p:nvPr/>
            </p:nvSpPr>
            <p:spPr>
              <a:xfrm>
                <a:off x="7289074" y="1158231"/>
                <a:ext cx="3378926" cy="5262979"/>
              </a:xfrm>
              <a:prstGeom prst="rect">
                <a:avLst/>
              </a:prstGeom>
              <a:blipFill>
                <a:blip r:embed="rId4"/>
                <a:stretch>
                  <a:fillRect l="-2527" t="-927" r="-2166" b="-1738"/>
                </a:stretch>
              </a:blipFill>
            </p:spPr>
            <p:txBody>
              <a:bodyPr/>
              <a:lstStyle/>
              <a:p>
                <a:r>
                  <a:rPr lang="en-NZ">
                    <a:noFill/>
                  </a:rPr>
                  <a:t> </a:t>
                </a:r>
              </a:p>
            </p:txBody>
          </p:sp>
        </mc:Fallback>
      </mc:AlternateContent>
      <p:pic>
        <p:nvPicPr>
          <p:cNvPr id="4" name="Picture 3">
            <a:extLst>
              <a:ext uri="{FF2B5EF4-FFF2-40B4-BE49-F238E27FC236}">
                <a16:creationId xmlns:a16="http://schemas.microsoft.com/office/drawing/2014/main" id="{D00AF8D4-94E9-2C55-D1BB-F02D22E8F832}"/>
              </a:ext>
            </a:extLst>
          </p:cNvPr>
          <p:cNvPicPr>
            <a:picLocks noChangeAspect="1"/>
          </p:cNvPicPr>
          <p:nvPr/>
        </p:nvPicPr>
        <p:blipFill>
          <a:blip r:embed="rId5"/>
          <a:srcRect t="-1" b="1043"/>
          <a:stretch>
            <a:fillRect/>
          </a:stretch>
        </p:blipFill>
        <p:spPr>
          <a:xfrm>
            <a:off x="1640749" y="1643856"/>
            <a:ext cx="5547704" cy="4229406"/>
          </a:xfrm>
          <a:prstGeom prst="rect">
            <a:avLst/>
          </a:prstGeom>
        </p:spPr>
      </p:pic>
    </p:spTree>
    <p:extLst>
      <p:ext uri="{BB962C8B-B14F-4D97-AF65-F5344CB8AC3E}">
        <p14:creationId xmlns:p14="http://schemas.microsoft.com/office/powerpoint/2010/main" val="269754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48F1B-6895-402A-ABAE-C4E13626BA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859FB6-F871-A103-995A-550EAF56DDEF}"/>
              </a:ext>
            </a:extLst>
          </p:cNvPr>
          <p:cNvSpPr>
            <a:spLocks noGrp="1"/>
          </p:cNvSpPr>
          <p:nvPr>
            <p:ph type="title"/>
          </p:nvPr>
        </p:nvSpPr>
        <p:spPr>
          <a:xfrm>
            <a:off x="1929367" y="339849"/>
            <a:ext cx="7886700" cy="1325563"/>
          </a:xfrm>
        </p:spPr>
        <p:txBody>
          <a:bodyPr/>
          <a:lstStyle/>
          <a:p>
            <a:r>
              <a:rPr lang="en-NZ" dirty="0">
                <a:solidFill>
                  <a:schemeClr val="bg1"/>
                </a:solidFill>
              </a:rPr>
              <a:t>Conclusion</a:t>
            </a:r>
          </a:p>
        </p:txBody>
      </p:sp>
      <p:sp>
        <p:nvSpPr>
          <p:cNvPr id="29" name="TextBox 28">
            <a:extLst>
              <a:ext uri="{FF2B5EF4-FFF2-40B4-BE49-F238E27FC236}">
                <a16:creationId xmlns:a16="http://schemas.microsoft.com/office/drawing/2014/main" id="{4926D11F-895B-88BB-9BCF-42CBFF04E20F}"/>
              </a:ext>
            </a:extLst>
          </p:cNvPr>
          <p:cNvSpPr txBox="1"/>
          <p:nvPr/>
        </p:nvSpPr>
        <p:spPr>
          <a:xfrm>
            <a:off x="1739185" y="1520785"/>
            <a:ext cx="7047765" cy="2523768"/>
          </a:xfrm>
          <a:prstGeom prst="rect">
            <a:avLst/>
          </a:prstGeom>
          <a:noFill/>
        </p:spPr>
        <p:txBody>
          <a:bodyPr wrap="square" rtlCol="0">
            <a:spAutoFit/>
          </a:bodyPr>
          <a:lstStyle/>
          <a:p>
            <a:pPr marL="285750" indent="-285750">
              <a:buFont typeface="Arial" panose="020B0604020202020204" pitchFamily="34" charset="0"/>
              <a:buChar char="•"/>
            </a:pPr>
            <a:r>
              <a:rPr lang="en-NZ" sz="2800" dirty="0">
                <a:solidFill>
                  <a:schemeClr val="bg1"/>
                </a:solidFill>
              </a:rPr>
              <a:t>Can still see effect of the pause 32 days later</a:t>
            </a:r>
          </a:p>
          <a:p>
            <a:pPr marL="285750" indent="-285750">
              <a:buFont typeface="Arial" panose="020B0604020202020204" pitchFamily="34" charset="0"/>
              <a:buChar char="•"/>
            </a:pPr>
            <a:r>
              <a:rPr lang="en-NZ" sz="2800" dirty="0">
                <a:solidFill>
                  <a:schemeClr val="bg1"/>
                </a:solidFill>
              </a:rPr>
              <a:t>Effect of history decays as power law (slow!)</a:t>
            </a:r>
          </a:p>
          <a:p>
            <a:pPr marL="285750" indent="-285750">
              <a:buFont typeface="Arial" panose="020B0604020202020204" pitchFamily="34" charset="0"/>
              <a:buChar char="•"/>
            </a:pPr>
            <a:r>
              <a:rPr lang="en-NZ" sz="2800" dirty="0">
                <a:solidFill>
                  <a:schemeClr val="bg1"/>
                </a:solidFill>
              </a:rPr>
              <a:t>Consistent with fractional capacitor</a:t>
            </a:r>
          </a:p>
          <a:p>
            <a:pPr marL="285750" indent="-285750">
              <a:buFont typeface="Arial" panose="020B0604020202020204" pitchFamily="34" charset="0"/>
              <a:buChar char="•"/>
            </a:pPr>
            <a:r>
              <a:rPr lang="en-NZ" sz="2800" dirty="0">
                <a:solidFill>
                  <a:schemeClr val="bg1"/>
                </a:solidFill>
              </a:rPr>
              <a:t>Frustrating unexpected events can sometimes be useful</a:t>
            </a:r>
          </a:p>
          <a:p>
            <a:endParaRPr lang="en-NZ" dirty="0"/>
          </a:p>
        </p:txBody>
      </p:sp>
      <p:pic>
        <p:nvPicPr>
          <p:cNvPr id="3" name="Picture 2" descr="Thomas &amp; Friends Motorised Trackset, , hi-res">
            <a:extLst>
              <a:ext uri="{FF2B5EF4-FFF2-40B4-BE49-F238E27FC236}">
                <a16:creationId xmlns:a16="http://schemas.microsoft.com/office/drawing/2014/main" id="{49D155B3-9CD0-06DC-8939-3E277B8D31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772" t="47128" b="22113"/>
          <a:stretch>
            <a:fillRect/>
          </a:stretch>
        </p:blipFill>
        <p:spPr bwMode="auto">
          <a:xfrm>
            <a:off x="6615984" y="3537019"/>
            <a:ext cx="3875010" cy="25237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CBAF70C-A575-779A-ECD2-9AC52D947D12}"/>
              </a:ext>
            </a:extLst>
          </p:cNvPr>
          <p:cNvSpPr txBox="1"/>
          <p:nvPr/>
        </p:nvSpPr>
        <p:spPr>
          <a:xfrm>
            <a:off x="1706880" y="3685062"/>
            <a:ext cx="4876800" cy="2092881"/>
          </a:xfrm>
          <a:prstGeom prst="rect">
            <a:avLst/>
          </a:prstGeom>
          <a:noFill/>
        </p:spPr>
        <p:txBody>
          <a:bodyPr wrap="square" rtlCol="0">
            <a:spAutoFit/>
          </a:bodyPr>
          <a:lstStyle/>
          <a:p>
            <a:pPr marL="285750" indent="-285750">
              <a:buFont typeface="Arial" panose="020B0604020202020204" pitchFamily="34" charset="0"/>
              <a:buChar char="•"/>
            </a:pPr>
            <a:r>
              <a:rPr lang="en-NZ" sz="2800" dirty="0">
                <a:solidFill>
                  <a:schemeClr val="bg1"/>
                </a:solidFill>
              </a:rPr>
              <a:t>Finding the state-of-charge of Thomas’s battery involves some very intensive maths</a:t>
            </a:r>
          </a:p>
          <a:p>
            <a:pPr marL="285750" indent="-285750">
              <a:buFont typeface="Arial" panose="020B0604020202020204" pitchFamily="34" charset="0"/>
              <a:buChar char="•"/>
            </a:pPr>
            <a:endParaRPr lang="en-NZ" sz="2800" dirty="0">
              <a:solidFill>
                <a:schemeClr val="bg1"/>
              </a:solidFill>
            </a:endParaRPr>
          </a:p>
          <a:p>
            <a:endParaRPr lang="en-NZ" dirty="0"/>
          </a:p>
        </p:txBody>
      </p:sp>
      <p:sp>
        <p:nvSpPr>
          <p:cNvPr id="4" name="TextBox 3">
            <a:extLst>
              <a:ext uri="{FF2B5EF4-FFF2-40B4-BE49-F238E27FC236}">
                <a16:creationId xmlns:a16="http://schemas.microsoft.com/office/drawing/2014/main" id="{290FB345-CAEA-2A66-9D0F-5BF96FDE7CFC}"/>
              </a:ext>
            </a:extLst>
          </p:cNvPr>
          <p:cNvSpPr txBox="1"/>
          <p:nvPr/>
        </p:nvSpPr>
        <p:spPr>
          <a:xfrm>
            <a:off x="1929367" y="5316280"/>
            <a:ext cx="4262326" cy="461665"/>
          </a:xfrm>
          <a:prstGeom prst="rect">
            <a:avLst/>
          </a:prstGeom>
          <a:noFill/>
        </p:spPr>
        <p:txBody>
          <a:bodyPr wrap="square" rtlCol="0">
            <a:spAutoFit/>
          </a:bodyPr>
          <a:lstStyle/>
          <a:p>
            <a:r>
              <a:rPr lang="en-NZ" sz="2400" dirty="0">
                <a:solidFill>
                  <a:schemeClr val="accent5">
                    <a:lumMod val="60000"/>
                    <a:lumOff val="40000"/>
                  </a:schemeClr>
                </a:solidFill>
                <a:hlinkClick r:id="rId4">
                  <a:extLst>
                    <a:ext uri="{A12FA001-AC4F-418D-AE19-62706E023703}">
                      <ahyp:hlinkClr xmlns:ahyp="http://schemas.microsoft.com/office/drawing/2018/hyperlinkcolor" val="tx"/>
                    </a:ext>
                  </a:extLst>
                </a:hlinkClick>
              </a:rPr>
              <a:t>https://waikatobattery.co.nz/</a:t>
            </a:r>
            <a:endParaRPr lang="en-NZ" sz="2400" dirty="0">
              <a:solidFill>
                <a:schemeClr val="accent5">
                  <a:lumMod val="60000"/>
                  <a:lumOff val="40000"/>
                </a:schemeClr>
              </a:solidFill>
            </a:endParaRPr>
          </a:p>
        </p:txBody>
      </p:sp>
    </p:spTree>
    <p:extLst>
      <p:ext uri="{BB962C8B-B14F-4D97-AF65-F5344CB8AC3E}">
        <p14:creationId xmlns:p14="http://schemas.microsoft.com/office/powerpoint/2010/main" val="2183988025"/>
      </p:ext>
    </p:extLst>
  </p:cSld>
  <p:clrMapOvr>
    <a:masterClrMapping/>
  </p:clrMapOvr>
</p:sld>
</file>

<file path=ppt/theme/theme1.xml><?xml version="1.0" encoding="utf-8"?>
<a:theme xmlns:a="http://schemas.openxmlformats.org/drawingml/2006/main" name="GAP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 Pa Side - Night ">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4.xml><?xml version="1.0" encoding="utf-8"?>
<a:theme xmlns:a="http://schemas.openxmlformats.org/drawingml/2006/main" name="1_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name="2_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809b38c4-3c90-46d6-b553-fe9761df79fc">DHF2UKP354UR-178051702-162973</_dlc_DocId>
    <_dlc_DocIdUrl xmlns="809b38c4-3c90-46d6-b553-fe9761df79fc">
      <Url>https://docshare.its.waikato.ac.nz/sites/Store/_layouts/15/DocIdRedir.aspx?ID=DHF2UKP354UR-178051702-162973</Url>
      <Description>DHF2UKP354UR-178051702-162973</Description>
    </_dlc_DocIdUrl>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5AE2D7F6FAC7C848BE62386792F9F5F8" ma:contentTypeVersion="3" ma:contentTypeDescription="Create a new document." ma:contentTypeScope="" ma:versionID="8e06544fe9f127f8e1e00242d3aac8ef">
  <xsd:schema xmlns:xsd="http://www.w3.org/2001/XMLSchema" xmlns:xs="http://www.w3.org/2001/XMLSchema" xmlns:p="http://schemas.microsoft.com/office/2006/metadata/properties" xmlns:ns2="809b38c4-3c90-46d6-b553-fe9761df79fc" xmlns:ns3="http://schemas.microsoft.com/sharepoint/v4" targetNamespace="http://schemas.microsoft.com/office/2006/metadata/properties" ma:root="true" ma:fieldsID="4be8fcec4925271d6b76c48c0c49cb70" ns2:_="" ns3:_="">
    <xsd:import namespace="809b38c4-3c90-46d6-b553-fe9761df79fc"/>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9b38c4-3c90-46d6-b553-fe9761df79f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3"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F65863-C905-43BB-98D7-70C53EBD4973}">
  <ds:schemaRefs>
    <ds:schemaRef ds:uri="http://purl.org/dc/terms/"/>
    <ds:schemaRef ds:uri="http://purl.org/dc/dcmityp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schemas.microsoft.com/sharepoint/v4"/>
    <ds:schemaRef ds:uri="809b38c4-3c90-46d6-b553-fe9761df79fc"/>
    <ds:schemaRef ds:uri="http://www.w3.org/XML/1998/namespace"/>
  </ds:schemaRefs>
</ds:datastoreItem>
</file>

<file path=customXml/itemProps2.xml><?xml version="1.0" encoding="utf-8"?>
<ds:datastoreItem xmlns:ds="http://schemas.openxmlformats.org/officeDocument/2006/customXml" ds:itemID="{8DF10744-831A-409B-917C-691FDD2E2119}">
  <ds:schemaRefs>
    <ds:schemaRef ds:uri="http://schemas.microsoft.com/sharepoint/v3/contenttype/forms"/>
  </ds:schemaRefs>
</ds:datastoreItem>
</file>

<file path=customXml/itemProps3.xml><?xml version="1.0" encoding="utf-8"?>
<ds:datastoreItem xmlns:ds="http://schemas.openxmlformats.org/officeDocument/2006/customXml" ds:itemID="{4D19CCFB-F870-4710-8982-6C2AE9DCF505}">
  <ds:schemaRefs>
    <ds:schemaRef ds:uri="http://schemas.microsoft.com/sharepoint/events"/>
  </ds:schemaRefs>
</ds:datastoreItem>
</file>

<file path=customXml/itemProps4.xml><?xml version="1.0" encoding="utf-8"?>
<ds:datastoreItem xmlns:ds="http://schemas.openxmlformats.org/officeDocument/2006/customXml" ds:itemID="{B42A2720-A921-4408-866A-B43C3CF8CE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9b38c4-3c90-46d6-b553-fe9761df79f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5520</TotalTime>
  <Words>2054</Words>
  <Application>Microsoft Office PowerPoint</Application>
  <PresentationFormat>Widescreen</PresentationFormat>
  <Paragraphs>134</Paragraphs>
  <Slides>9</Slides>
  <Notes>9</Notes>
  <HiddenSlides>1</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9</vt:i4>
      </vt:variant>
    </vt:vector>
  </HeadingPairs>
  <TitlesOfParts>
    <vt:vector size="20" baseType="lpstr">
      <vt:lpstr>Arial</vt:lpstr>
      <vt:lpstr>Calibri</vt:lpstr>
      <vt:lpstr>Calibri Light</vt:lpstr>
      <vt:lpstr>Cambria Math</vt:lpstr>
      <vt:lpstr>Symbol</vt:lpstr>
      <vt:lpstr>Times New Roman</vt:lpstr>
      <vt:lpstr>GAPA</vt:lpstr>
      <vt:lpstr>The Pa Side - Night </vt:lpstr>
      <vt:lpstr>Office 2013 - 2022 Theme</vt:lpstr>
      <vt:lpstr>1_Office 2013 - 2022 Theme</vt:lpstr>
      <vt:lpstr>2_Office 2013 - 2022 Theme</vt:lpstr>
      <vt:lpstr>Why your battery meter tells lies and it’s hard to fix:</vt:lpstr>
      <vt:lpstr>Batteries are not capacitors</vt:lpstr>
      <vt:lpstr>Current and voltage relationship</vt:lpstr>
      <vt:lpstr>Fractional element </vt:lpstr>
      <vt:lpstr>What does this mean?</vt:lpstr>
      <vt:lpstr>Short memory principle</vt:lpstr>
      <vt:lpstr>PowerPoint Presentation</vt:lpstr>
      <vt:lpstr>MODA results</vt:lpstr>
      <vt:lpstr>Conclusion</vt:lpstr>
    </vt:vector>
  </TitlesOfParts>
  <Company>University of Waikato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Libby Cameron</dc:creator>
  <cp:lastModifiedBy>Marcus Wilson</cp:lastModifiedBy>
  <cp:revision>54</cp:revision>
  <cp:lastPrinted>2015-03-09T04:14:49Z</cp:lastPrinted>
  <dcterms:created xsi:type="dcterms:W3CDTF">2015-03-09T02:40:29Z</dcterms:created>
  <dcterms:modified xsi:type="dcterms:W3CDTF">2025-06-26T04:47:03Z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0x0101005AE2D7F6FAC7C848BE62386792F9F5F8</vt:lpwstr>
  </property>
  <property fmtid="{D5CDD505-2E9C-101B-9397-08002B2CF9AE}" pid="3" name="_dlc_DocIdItemGuid">
    <vt:lpwstr>f0c5560f-c643-41fe-8625-fd2270f276ea</vt:lpwstr>
  </property>
</Properties>
</file>